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5" r:id="rId2"/>
  </p:sldIdLst>
  <p:sldSz cx="13992225" cy="8658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D706CA-4796-43C9-A0D8-714F1CA6BF1E}">
          <p14:sldIdLst/>
        </p14:section>
        <p14:section name="信息" id="{87820063-DDF2-4DC2-B2FF-0B609FB3221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0" autoAdjust="0"/>
    <p:restoredTop sz="96366" autoAdjust="0"/>
  </p:normalViewPr>
  <p:slideViewPr>
    <p:cSldViewPr snapToGrid="0">
      <p:cViewPr varScale="1">
        <p:scale>
          <a:sx n="73" d="100"/>
          <a:sy n="73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B0887-3043-444F-8C5F-6D705383D2E3}" type="datetimeFigureOut">
              <a:rPr lang="zh-CN" altLang="en-US" smtClean="0"/>
              <a:t>2019/11/19/Tuesday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1143000"/>
            <a:ext cx="4987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64EDC-7DC9-4B7E-A9D2-FA3CEE4C2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7222" rtl="0" eaLnBrk="1" latinLnBrk="0" hangingPunct="1">
      <a:defRPr sz="1427" kern="1200">
        <a:solidFill>
          <a:schemeClr val="tx1"/>
        </a:solidFill>
        <a:latin typeface="+mn-lt"/>
        <a:ea typeface="+mn-ea"/>
        <a:cs typeface="+mn-cs"/>
      </a:defRPr>
    </a:lvl1pPr>
    <a:lvl2pPr marL="543611" algn="l" defTabSz="1087222" rtl="0" eaLnBrk="1" latinLnBrk="0" hangingPunct="1">
      <a:defRPr sz="1427" kern="1200">
        <a:solidFill>
          <a:schemeClr val="tx1"/>
        </a:solidFill>
        <a:latin typeface="+mn-lt"/>
        <a:ea typeface="+mn-ea"/>
        <a:cs typeface="+mn-cs"/>
      </a:defRPr>
    </a:lvl2pPr>
    <a:lvl3pPr marL="1087222" algn="l" defTabSz="1087222" rtl="0" eaLnBrk="1" latinLnBrk="0" hangingPunct="1">
      <a:defRPr sz="1427" kern="1200">
        <a:solidFill>
          <a:schemeClr val="tx1"/>
        </a:solidFill>
        <a:latin typeface="+mn-lt"/>
        <a:ea typeface="+mn-ea"/>
        <a:cs typeface="+mn-cs"/>
      </a:defRPr>
    </a:lvl3pPr>
    <a:lvl4pPr marL="1630832" algn="l" defTabSz="1087222" rtl="0" eaLnBrk="1" latinLnBrk="0" hangingPunct="1">
      <a:defRPr sz="1427" kern="1200">
        <a:solidFill>
          <a:schemeClr val="tx1"/>
        </a:solidFill>
        <a:latin typeface="+mn-lt"/>
        <a:ea typeface="+mn-ea"/>
        <a:cs typeface="+mn-cs"/>
      </a:defRPr>
    </a:lvl4pPr>
    <a:lvl5pPr marL="2174443" algn="l" defTabSz="1087222" rtl="0" eaLnBrk="1" latinLnBrk="0" hangingPunct="1">
      <a:defRPr sz="1427" kern="1200">
        <a:solidFill>
          <a:schemeClr val="tx1"/>
        </a:solidFill>
        <a:latin typeface="+mn-lt"/>
        <a:ea typeface="+mn-ea"/>
        <a:cs typeface="+mn-cs"/>
      </a:defRPr>
    </a:lvl5pPr>
    <a:lvl6pPr marL="2718054" algn="l" defTabSz="1087222" rtl="0" eaLnBrk="1" latinLnBrk="0" hangingPunct="1">
      <a:defRPr sz="1427" kern="1200">
        <a:solidFill>
          <a:schemeClr val="tx1"/>
        </a:solidFill>
        <a:latin typeface="+mn-lt"/>
        <a:ea typeface="+mn-ea"/>
        <a:cs typeface="+mn-cs"/>
      </a:defRPr>
    </a:lvl6pPr>
    <a:lvl7pPr marL="3261665" algn="l" defTabSz="1087222" rtl="0" eaLnBrk="1" latinLnBrk="0" hangingPunct="1">
      <a:defRPr sz="1427" kern="1200">
        <a:solidFill>
          <a:schemeClr val="tx1"/>
        </a:solidFill>
        <a:latin typeface="+mn-lt"/>
        <a:ea typeface="+mn-ea"/>
        <a:cs typeface="+mn-cs"/>
      </a:defRPr>
    </a:lvl7pPr>
    <a:lvl8pPr marL="3805276" algn="l" defTabSz="1087222" rtl="0" eaLnBrk="1" latinLnBrk="0" hangingPunct="1">
      <a:defRPr sz="1427" kern="1200">
        <a:solidFill>
          <a:schemeClr val="tx1"/>
        </a:solidFill>
        <a:latin typeface="+mn-lt"/>
        <a:ea typeface="+mn-ea"/>
        <a:cs typeface="+mn-cs"/>
      </a:defRPr>
    </a:lvl8pPr>
    <a:lvl9pPr marL="4348886" algn="l" defTabSz="1087222" rtl="0" eaLnBrk="1" latinLnBrk="0" hangingPunct="1">
      <a:defRPr sz="14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9028" y="1416983"/>
            <a:ext cx="10494169" cy="3014345"/>
          </a:xfrm>
        </p:spPr>
        <p:txBody>
          <a:bodyPr anchor="b"/>
          <a:lstStyle>
            <a:lvl1pPr algn="ctr">
              <a:defRPr sz="68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9028" y="4547573"/>
            <a:ext cx="10494169" cy="2090400"/>
          </a:xfrm>
        </p:spPr>
        <p:txBody>
          <a:bodyPr/>
          <a:lstStyle>
            <a:lvl1pPr marL="0" indent="0" algn="ctr">
              <a:buNone/>
              <a:defRPr sz="2754"/>
            </a:lvl1pPr>
            <a:lvl2pPr marL="524728" indent="0" algn="ctr">
              <a:buNone/>
              <a:defRPr sz="2295"/>
            </a:lvl2pPr>
            <a:lvl3pPr marL="1049457" indent="0" algn="ctr">
              <a:buNone/>
              <a:defRPr sz="2066"/>
            </a:lvl3pPr>
            <a:lvl4pPr marL="1574185" indent="0" algn="ctr">
              <a:buNone/>
              <a:defRPr sz="1836"/>
            </a:lvl4pPr>
            <a:lvl5pPr marL="2098914" indent="0" algn="ctr">
              <a:buNone/>
              <a:defRPr sz="1836"/>
            </a:lvl5pPr>
            <a:lvl6pPr marL="2623642" indent="0" algn="ctr">
              <a:buNone/>
              <a:defRPr sz="1836"/>
            </a:lvl6pPr>
            <a:lvl7pPr marL="3148371" indent="0" algn="ctr">
              <a:buNone/>
              <a:defRPr sz="1836"/>
            </a:lvl7pPr>
            <a:lvl8pPr marL="3673099" indent="0" algn="ctr">
              <a:buNone/>
              <a:defRPr sz="1836"/>
            </a:lvl8pPr>
            <a:lvl9pPr marL="4197828" indent="0" algn="ctr">
              <a:buNone/>
              <a:defRPr sz="183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DBD8-8FF7-4434-BFF4-CBFD96B64013}" type="datetimeFigureOut">
              <a:rPr lang="zh-CN" altLang="en-US" smtClean="0"/>
              <a:t>2019/11/19/Tuesday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9118-2758-4BFE-8CAF-48B1227D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6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DBD8-8FF7-4434-BFF4-CBFD96B64013}" type="datetimeFigureOut">
              <a:rPr lang="zh-CN" altLang="en-US" smtClean="0"/>
              <a:t>2019/11/19/Tuesday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9118-2758-4BFE-8CAF-48B1227D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8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13186" y="460971"/>
            <a:ext cx="3017074" cy="73374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1965" y="460971"/>
            <a:ext cx="8876318" cy="733744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DBD8-8FF7-4434-BFF4-CBFD96B64013}" type="datetimeFigureOut">
              <a:rPr lang="zh-CN" altLang="en-US" smtClean="0"/>
              <a:t>2019/11/19/Tuesday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9118-2758-4BFE-8CAF-48B1227D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5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DBD8-8FF7-4434-BFF4-CBFD96B64013}" type="datetimeFigureOut">
              <a:rPr lang="zh-CN" altLang="en-US" smtClean="0"/>
              <a:t>2019/11/19/Tuesday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9118-2758-4BFE-8CAF-48B1227D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1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678" y="2158545"/>
            <a:ext cx="12068294" cy="3601580"/>
          </a:xfrm>
        </p:spPr>
        <p:txBody>
          <a:bodyPr anchor="b"/>
          <a:lstStyle>
            <a:lvl1pPr>
              <a:defRPr sz="68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678" y="5794198"/>
            <a:ext cx="12068294" cy="1893986"/>
          </a:xfrm>
        </p:spPr>
        <p:txBody>
          <a:bodyPr/>
          <a:lstStyle>
            <a:lvl1pPr marL="0" indent="0">
              <a:buNone/>
              <a:defRPr sz="2754">
                <a:solidFill>
                  <a:schemeClr val="tx1">
                    <a:tint val="75000"/>
                  </a:schemeClr>
                </a:solidFill>
              </a:defRPr>
            </a:lvl1pPr>
            <a:lvl2pPr marL="524728" indent="0">
              <a:buNone/>
              <a:defRPr sz="2295">
                <a:solidFill>
                  <a:schemeClr val="tx1">
                    <a:tint val="75000"/>
                  </a:schemeClr>
                </a:solidFill>
              </a:defRPr>
            </a:lvl2pPr>
            <a:lvl3pPr marL="1049457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3pPr>
            <a:lvl4pPr marL="1574185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4pPr>
            <a:lvl5pPr marL="2098914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5pPr>
            <a:lvl6pPr marL="2623642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6pPr>
            <a:lvl7pPr marL="3148371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7pPr>
            <a:lvl8pPr marL="3673099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8pPr>
            <a:lvl9pPr marL="419782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DBD8-8FF7-4434-BFF4-CBFD96B64013}" type="datetimeFigureOut">
              <a:rPr lang="zh-CN" altLang="en-US" smtClean="0"/>
              <a:t>2019/11/19/Tuesday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9118-2758-4BFE-8CAF-48B1227D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6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1965" y="2304852"/>
            <a:ext cx="5946696" cy="54935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3564" y="2304852"/>
            <a:ext cx="5946696" cy="54935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DBD8-8FF7-4434-BFF4-CBFD96B64013}" type="datetimeFigureOut">
              <a:rPr lang="zh-CN" altLang="en-US" smtClean="0"/>
              <a:t>2019/11/19/Tuesday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9118-2758-4BFE-8CAF-48B1227D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82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788" y="460971"/>
            <a:ext cx="12068294" cy="16735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789" y="2122468"/>
            <a:ext cx="5919366" cy="1040189"/>
          </a:xfrm>
        </p:spPr>
        <p:txBody>
          <a:bodyPr anchor="b"/>
          <a:lstStyle>
            <a:lvl1pPr marL="0" indent="0">
              <a:buNone/>
              <a:defRPr sz="2754" b="1"/>
            </a:lvl1pPr>
            <a:lvl2pPr marL="524728" indent="0">
              <a:buNone/>
              <a:defRPr sz="2295" b="1"/>
            </a:lvl2pPr>
            <a:lvl3pPr marL="1049457" indent="0">
              <a:buNone/>
              <a:defRPr sz="2066" b="1"/>
            </a:lvl3pPr>
            <a:lvl4pPr marL="1574185" indent="0">
              <a:buNone/>
              <a:defRPr sz="1836" b="1"/>
            </a:lvl4pPr>
            <a:lvl5pPr marL="2098914" indent="0">
              <a:buNone/>
              <a:defRPr sz="1836" b="1"/>
            </a:lvl5pPr>
            <a:lvl6pPr marL="2623642" indent="0">
              <a:buNone/>
              <a:defRPr sz="1836" b="1"/>
            </a:lvl6pPr>
            <a:lvl7pPr marL="3148371" indent="0">
              <a:buNone/>
              <a:defRPr sz="1836" b="1"/>
            </a:lvl7pPr>
            <a:lvl8pPr marL="3673099" indent="0">
              <a:buNone/>
              <a:defRPr sz="1836" b="1"/>
            </a:lvl8pPr>
            <a:lvl9pPr marL="4197828" indent="0">
              <a:buNone/>
              <a:defRPr sz="183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789" y="3162657"/>
            <a:ext cx="5919366" cy="46517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83564" y="2122468"/>
            <a:ext cx="5948518" cy="1040189"/>
          </a:xfrm>
        </p:spPr>
        <p:txBody>
          <a:bodyPr anchor="b"/>
          <a:lstStyle>
            <a:lvl1pPr marL="0" indent="0">
              <a:buNone/>
              <a:defRPr sz="2754" b="1"/>
            </a:lvl1pPr>
            <a:lvl2pPr marL="524728" indent="0">
              <a:buNone/>
              <a:defRPr sz="2295" b="1"/>
            </a:lvl2pPr>
            <a:lvl3pPr marL="1049457" indent="0">
              <a:buNone/>
              <a:defRPr sz="2066" b="1"/>
            </a:lvl3pPr>
            <a:lvl4pPr marL="1574185" indent="0">
              <a:buNone/>
              <a:defRPr sz="1836" b="1"/>
            </a:lvl4pPr>
            <a:lvl5pPr marL="2098914" indent="0">
              <a:buNone/>
              <a:defRPr sz="1836" b="1"/>
            </a:lvl5pPr>
            <a:lvl6pPr marL="2623642" indent="0">
              <a:buNone/>
              <a:defRPr sz="1836" b="1"/>
            </a:lvl6pPr>
            <a:lvl7pPr marL="3148371" indent="0">
              <a:buNone/>
              <a:defRPr sz="1836" b="1"/>
            </a:lvl7pPr>
            <a:lvl8pPr marL="3673099" indent="0">
              <a:buNone/>
              <a:defRPr sz="1836" b="1"/>
            </a:lvl8pPr>
            <a:lvl9pPr marL="4197828" indent="0">
              <a:buNone/>
              <a:defRPr sz="183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83564" y="3162657"/>
            <a:ext cx="5948518" cy="46517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DBD8-8FF7-4434-BFF4-CBFD96B64013}" type="datetimeFigureOut">
              <a:rPr lang="zh-CN" altLang="en-US" smtClean="0"/>
              <a:t>2019/11/19/Tuesday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9118-2758-4BFE-8CAF-48B1227D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0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DBD8-8FF7-4434-BFF4-CBFD96B64013}" type="datetimeFigureOut">
              <a:rPr lang="zh-CN" altLang="en-US" smtClean="0"/>
              <a:t>2019/11/19/Tuesday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9118-2758-4BFE-8CAF-48B1227D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0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DBD8-8FF7-4434-BFF4-CBFD96B64013}" type="datetimeFigureOut">
              <a:rPr lang="zh-CN" altLang="en-US" smtClean="0"/>
              <a:t>2019/11/19/Tuesday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9118-2758-4BFE-8CAF-48B1227D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0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789" y="577215"/>
            <a:ext cx="4512856" cy="2020253"/>
          </a:xfrm>
        </p:spPr>
        <p:txBody>
          <a:bodyPr anchor="b"/>
          <a:lstStyle>
            <a:lvl1pPr>
              <a:defRPr sz="36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518" y="1246624"/>
            <a:ext cx="7083564" cy="6152952"/>
          </a:xfrm>
        </p:spPr>
        <p:txBody>
          <a:bodyPr/>
          <a:lstStyle>
            <a:lvl1pPr>
              <a:defRPr sz="3673"/>
            </a:lvl1pPr>
            <a:lvl2pPr>
              <a:defRPr sz="3214"/>
            </a:lvl2pPr>
            <a:lvl3pPr>
              <a:defRPr sz="2754"/>
            </a:lvl3pPr>
            <a:lvl4pPr>
              <a:defRPr sz="2295"/>
            </a:lvl4pPr>
            <a:lvl5pPr>
              <a:defRPr sz="2295"/>
            </a:lvl5pPr>
            <a:lvl6pPr>
              <a:defRPr sz="2295"/>
            </a:lvl6pPr>
            <a:lvl7pPr>
              <a:defRPr sz="2295"/>
            </a:lvl7pPr>
            <a:lvl8pPr>
              <a:defRPr sz="2295"/>
            </a:lvl8pPr>
            <a:lvl9pPr>
              <a:defRPr sz="22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789" y="2597467"/>
            <a:ext cx="4512856" cy="4812130"/>
          </a:xfrm>
        </p:spPr>
        <p:txBody>
          <a:bodyPr/>
          <a:lstStyle>
            <a:lvl1pPr marL="0" indent="0">
              <a:buNone/>
              <a:defRPr sz="1836"/>
            </a:lvl1pPr>
            <a:lvl2pPr marL="524728" indent="0">
              <a:buNone/>
              <a:defRPr sz="1607"/>
            </a:lvl2pPr>
            <a:lvl3pPr marL="1049457" indent="0">
              <a:buNone/>
              <a:defRPr sz="1377"/>
            </a:lvl3pPr>
            <a:lvl4pPr marL="1574185" indent="0">
              <a:buNone/>
              <a:defRPr sz="1148"/>
            </a:lvl4pPr>
            <a:lvl5pPr marL="2098914" indent="0">
              <a:buNone/>
              <a:defRPr sz="1148"/>
            </a:lvl5pPr>
            <a:lvl6pPr marL="2623642" indent="0">
              <a:buNone/>
              <a:defRPr sz="1148"/>
            </a:lvl6pPr>
            <a:lvl7pPr marL="3148371" indent="0">
              <a:buNone/>
              <a:defRPr sz="1148"/>
            </a:lvl7pPr>
            <a:lvl8pPr marL="3673099" indent="0">
              <a:buNone/>
              <a:defRPr sz="1148"/>
            </a:lvl8pPr>
            <a:lvl9pPr marL="4197828" indent="0">
              <a:buNone/>
              <a:defRPr sz="114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DBD8-8FF7-4434-BFF4-CBFD96B64013}" type="datetimeFigureOut">
              <a:rPr lang="zh-CN" altLang="en-US" smtClean="0"/>
              <a:t>2019/11/19/Tuesday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9118-2758-4BFE-8CAF-48B1227D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0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789" y="577215"/>
            <a:ext cx="4512856" cy="2020253"/>
          </a:xfrm>
        </p:spPr>
        <p:txBody>
          <a:bodyPr anchor="b"/>
          <a:lstStyle>
            <a:lvl1pPr>
              <a:defRPr sz="36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8518" y="1246624"/>
            <a:ext cx="7083564" cy="6152952"/>
          </a:xfrm>
        </p:spPr>
        <p:txBody>
          <a:bodyPr anchor="t"/>
          <a:lstStyle>
            <a:lvl1pPr marL="0" indent="0">
              <a:buNone/>
              <a:defRPr sz="3673"/>
            </a:lvl1pPr>
            <a:lvl2pPr marL="524728" indent="0">
              <a:buNone/>
              <a:defRPr sz="3214"/>
            </a:lvl2pPr>
            <a:lvl3pPr marL="1049457" indent="0">
              <a:buNone/>
              <a:defRPr sz="2754"/>
            </a:lvl3pPr>
            <a:lvl4pPr marL="1574185" indent="0">
              <a:buNone/>
              <a:defRPr sz="2295"/>
            </a:lvl4pPr>
            <a:lvl5pPr marL="2098914" indent="0">
              <a:buNone/>
              <a:defRPr sz="2295"/>
            </a:lvl5pPr>
            <a:lvl6pPr marL="2623642" indent="0">
              <a:buNone/>
              <a:defRPr sz="2295"/>
            </a:lvl6pPr>
            <a:lvl7pPr marL="3148371" indent="0">
              <a:buNone/>
              <a:defRPr sz="2295"/>
            </a:lvl7pPr>
            <a:lvl8pPr marL="3673099" indent="0">
              <a:buNone/>
              <a:defRPr sz="2295"/>
            </a:lvl8pPr>
            <a:lvl9pPr marL="4197828" indent="0">
              <a:buNone/>
              <a:defRPr sz="229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789" y="2597467"/>
            <a:ext cx="4512856" cy="4812130"/>
          </a:xfrm>
        </p:spPr>
        <p:txBody>
          <a:bodyPr/>
          <a:lstStyle>
            <a:lvl1pPr marL="0" indent="0">
              <a:buNone/>
              <a:defRPr sz="1836"/>
            </a:lvl1pPr>
            <a:lvl2pPr marL="524728" indent="0">
              <a:buNone/>
              <a:defRPr sz="1607"/>
            </a:lvl2pPr>
            <a:lvl3pPr marL="1049457" indent="0">
              <a:buNone/>
              <a:defRPr sz="1377"/>
            </a:lvl3pPr>
            <a:lvl4pPr marL="1574185" indent="0">
              <a:buNone/>
              <a:defRPr sz="1148"/>
            </a:lvl4pPr>
            <a:lvl5pPr marL="2098914" indent="0">
              <a:buNone/>
              <a:defRPr sz="1148"/>
            </a:lvl5pPr>
            <a:lvl6pPr marL="2623642" indent="0">
              <a:buNone/>
              <a:defRPr sz="1148"/>
            </a:lvl6pPr>
            <a:lvl7pPr marL="3148371" indent="0">
              <a:buNone/>
              <a:defRPr sz="1148"/>
            </a:lvl7pPr>
            <a:lvl8pPr marL="3673099" indent="0">
              <a:buNone/>
              <a:defRPr sz="1148"/>
            </a:lvl8pPr>
            <a:lvl9pPr marL="4197828" indent="0">
              <a:buNone/>
              <a:defRPr sz="114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DBD8-8FF7-4434-BFF4-CBFD96B64013}" type="datetimeFigureOut">
              <a:rPr lang="zh-CN" altLang="en-US" smtClean="0"/>
              <a:t>2019/11/19/Tuesday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9118-2758-4BFE-8CAF-48B1227D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1966" y="460971"/>
            <a:ext cx="12068294" cy="1673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966" y="2304852"/>
            <a:ext cx="12068294" cy="5493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1965" y="8024893"/>
            <a:ext cx="3148251" cy="460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DDBD8-8FF7-4434-BFF4-CBFD96B64013}" type="datetimeFigureOut">
              <a:rPr lang="zh-CN" altLang="en-US" smtClean="0"/>
              <a:t>2019/11/19/Tuesday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4925" y="8024893"/>
            <a:ext cx="4722376" cy="460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2009" y="8024893"/>
            <a:ext cx="3148251" cy="460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79118-2758-4BFE-8CAF-48B1227D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8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49457" rtl="0" eaLnBrk="1" latinLnBrk="0" hangingPunct="1">
        <a:lnSpc>
          <a:spcPct val="90000"/>
        </a:lnSpc>
        <a:spcBef>
          <a:spcPct val="0"/>
        </a:spcBef>
        <a:buNone/>
        <a:defRPr sz="50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364" indent="-262364" algn="l" defTabSz="1049457" rtl="0" eaLnBrk="1" latinLnBrk="0" hangingPunct="1">
        <a:lnSpc>
          <a:spcPct val="90000"/>
        </a:lnSpc>
        <a:spcBef>
          <a:spcPts val="1148"/>
        </a:spcBef>
        <a:buFont typeface="Arial" panose="020B0604020202020204" pitchFamily="34" charset="0"/>
        <a:buChar char="•"/>
        <a:defRPr sz="3214" kern="1200">
          <a:solidFill>
            <a:schemeClr val="tx1"/>
          </a:solidFill>
          <a:latin typeface="+mn-lt"/>
          <a:ea typeface="+mn-ea"/>
          <a:cs typeface="+mn-cs"/>
        </a:defRPr>
      </a:lvl1pPr>
      <a:lvl2pPr marL="787093" indent="-262364" algn="l" defTabSz="1049457" rtl="0" eaLnBrk="1" latinLnBrk="0" hangingPunct="1">
        <a:lnSpc>
          <a:spcPct val="90000"/>
        </a:lnSpc>
        <a:spcBef>
          <a:spcPts val="574"/>
        </a:spcBef>
        <a:buFont typeface="Arial" panose="020B0604020202020204" pitchFamily="34" charset="0"/>
        <a:buChar char="•"/>
        <a:defRPr sz="2754" kern="1200">
          <a:solidFill>
            <a:schemeClr val="tx1"/>
          </a:solidFill>
          <a:latin typeface="+mn-lt"/>
          <a:ea typeface="+mn-ea"/>
          <a:cs typeface="+mn-cs"/>
        </a:defRPr>
      </a:lvl2pPr>
      <a:lvl3pPr marL="1311821" indent="-262364" algn="l" defTabSz="1049457" rtl="0" eaLnBrk="1" latinLnBrk="0" hangingPunct="1">
        <a:lnSpc>
          <a:spcPct val="90000"/>
        </a:lnSpc>
        <a:spcBef>
          <a:spcPts val="574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3pPr>
      <a:lvl4pPr marL="1836550" indent="-262364" algn="l" defTabSz="1049457" rtl="0" eaLnBrk="1" latinLnBrk="0" hangingPunct="1">
        <a:lnSpc>
          <a:spcPct val="90000"/>
        </a:lnSpc>
        <a:spcBef>
          <a:spcPts val="574"/>
        </a:spcBef>
        <a:buFont typeface="Arial" panose="020B0604020202020204" pitchFamily="34" charset="0"/>
        <a:buChar char="•"/>
        <a:defRPr sz="2066" kern="1200">
          <a:solidFill>
            <a:schemeClr val="tx1"/>
          </a:solidFill>
          <a:latin typeface="+mn-lt"/>
          <a:ea typeface="+mn-ea"/>
          <a:cs typeface="+mn-cs"/>
        </a:defRPr>
      </a:lvl4pPr>
      <a:lvl5pPr marL="2361278" indent="-262364" algn="l" defTabSz="1049457" rtl="0" eaLnBrk="1" latinLnBrk="0" hangingPunct="1">
        <a:lnSpc>
          <a:spcPct val="90000"/>
        </a:lnSpc>
        <a:spcBef>
          <a:spcPts val="574"/>
        </a:spcBef>
        <a:buFont typeface="Arial" panose="020B0604020202020204" pitchFamily="34" charset="0"/>
        <a:buChar char="•"/>
        <a:defRPr sz="2066" kern="1200">
          <a:solidFill>
            <a:schemeClr val="tx1"/>
          </a:solidFill>
          <a:latin typeface="+mn-lt"/>
          <a:ea typeface="+mn-ea"/>
          <a:cs typeface="+mn-cs"/>
        </a:defRPr>
      </a:lvl5pPr>
      <a:lvl6pPr marL="2886006" indent="-262364" algn="l" defTabSz="1049457" rtl="0" eaLnBrk="1" latinLnBrk="0" hangingPunct="1">
        <a:lnSpc>
          <a:spcPct val="90000"/>
        </a:lnSpc>
        <a:spcBef>
          <a:spcPts val="574"/>
        </a:spcBef>
        <a:buFont typeface="Arial" panose="020B0604020202020204" pitchFamily="34" charset="0"/>
        <a:buChar char="•"/>
        <a:defRPr sz="2066" kern="1200">
          <a:solidFill>
            <a:schemeClr val="tx1"/>
          </a:solidFill>
          <a:latin typeface="+mn-lt"/>
          <a:ea typeface="+mn-ea"/>
          <a:cs typeface="+mn-cs"/>
        </a:defRPr>
      </a:lvl6pPr>
      <a:lvl7pPr marL="3410735" indent="-262364" algn="l" defTabSz="1049457" rtl="0" eaLnBrk="1" latinLnBrk="0" hangingPunct="1">
        <a:lnSpc>
          <a:spcPct val="90000"/>
        </a:lnSpc>
        <a:spcBef>
          <a:spcPts val="574"/>
        </a:spcBef>
        <a:buFont typeface="Arial" panose="020B0604020202020204" pitchFamily="34" charset="0"/>
        <a:buChar char="•"/>
        <a:defRPr sz="2066" kern="1200">
          <a:solidFill>
            <a:schemeClr val="tx1"/>
          </a:solidFill>
          <a:latin typeface="+mn-lt"/>
          <a:ea typeface="+mn-ea"/>
          <a:cs typeface="+mn-cs"/>
        </a:defRPr>
      </a:lvl7pPr>
      <a:lvl8pPr marL="3935463" indent="-262364" algn="l" defTabSz="1049457" rtl="0" eaLnBrk="1" latinLnBrk="0" hangingPunct="1">
        <a:lnSpc>
          <a:spcPct val="90000"/>
        </a:lnSpc>
        <a:spcBef>
          <a:spcPts val="574"/>
        </a:spcBef>
        <a:buFont typeface="Arial" panose="020B0604020202020204" pitchFamily="34" charset="0"/>
        <a:buChar char="•"/>
        <a:defRPr sz="2066" kern="1200">
          <a:solidFill>
            <a:schemeClr val="tx1"/>
          </a:solidFill>
          <a:latin typeface="+mn-lt"/>
          <a:ea typeface="+mn-ea"/>
          <a:cs typeface="+mn-cs"/>
        </a:defRPr>
      </a:lvl8pPr>
      <a:lvl9pPr marL="4460192" indent="-262364" algn="l" defTabSz="1049457" rtl="0" eaLnBrk="1" latinLnBrk="0" hangingPunct="1">
        <a:lnSpc>
          <a:spcPct val="90000"/>
        </a:lnSpc>
        <a:spcBef>
          <a:spcPts val="574"/>
        </a:spcBef>
        <a:buFont typeface="Arial" panose="020B0604020202020204" pitchFamily="34" charset="0"/>
        <a:buChar char="•"/>
        <a:defRPr sz="20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9457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1pPr>
      <a:lvl2pPr marL="524728" algn="l" defTabSz="1049457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2pPr>
      <a:lvl3pPr marL="1049457" algn="l" defTabSz="1049457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3pPr>
      <a:lvl4pPr marL="1574185" algn="l" defTabSz="1049457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4pPr>
      <a:lvl5pPr marL="2098914" algn="l" defTabSz="1049457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5pPr>
      <a:lvl6pPr marL="2623642" algn="l" defTabSz="1049457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6pPr>
      <a:lvl7pPr marL="3148371" algn="l" defTabSz="1049457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7pPr>
      <a:lvl8pPr marL="3673099" algn="l" defTabSz="1049457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8pPr>
      <a:lvl9pPr marL="4197828" algn="l" defTabSz="1049457" rtl="0" eaLnBrk="1" latinLnBrk="0" hangingPunct="1">
        <a:defRPr sz="20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3.png"/><Relationship Id="rId3" Type="http://schemas.openxmlformats.org/officeDocument/2006/relationships/image" Target="../media/image3.png"/><Relationship Id="rId21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24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20.jp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microsoft.com/office/2007/relationships/hdphoto" Target="../media/hdphoto2.wdp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3A893D5-9443-45EE-8585-5A4290565385}"/>
              </a:ext>
            </a:extLst>
          </p:cNvPr>
          <p:cNvSpPr/>
          <p:nvPr/>
        </p:nvSpPr>
        <p:spPr>
          <a:xfrm>
            <a:off x="17427" y="7234495"/>
            <a:ext cx="915507" cy="1405312"/>
          </a:xfrm>
          <a:prstGeom prst="roundRect">
            <a:avLst>
              <a:gd name="adj" fmla="val 10019"/>
            </a:avLst>
          </a:prstGeom>
          <a:solidFill>
            <a:schemeClr val="bg2">
              <a:lumMod val="1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3CD3E2-4855-4CFB-825A-3FD77F83175C}"/>
              </a:ext>
            </a:extLst>
          </p:cNvPr>
          <p:cNvSpPr/>
          <p:nvPr/>
        </p:nvSpPr>
        <p:spPr>
          <a:xfrm>
            <a:off x="8010253" y="760552"/>
            <a:ext cx="1069304" cy="218115"/>
          </a:xfrm>
          <a:prstGeom prst="rect">
            <a:avLst/>
          </a:prstGeom>
          <a:solidFill>
            <a:schemeClr val="tx2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547597A-A873-4D1C-BE94-D2FE51555F59}"/>
              </a:ext>
            </a:extLst>
          </p:cNvPr>
          <p:cNvSpPr/>
          <p:nvPr/>
        </p:nvSpPr>
        <p:spPr>
          <a:xfrm>
            <a:off x="0" y="7116896"/>
            <a:ext cx="13992225" cy="1541329"/>
          </a:xfrm>
          <a:prstGeom prst="roundRect">
            <a:avLst>
              <a:gd name="adj" fmla="val 2453"/>
            </a:avLst>
          </a:prstGeom>
          <a:solidFill>
            <a:schemeClr val="bg2">
              <a:lumMod val="10000"/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60598AD-A012-46A9-AD43-707DA1E766ED}"/>
              </a:ext>
            </a:extLst>
          </p:cNvPr>
          <p:cNvSpPr/>
          <p:nvPr/>
        </p:nvSpPr>
        <p:spPr>
          <a:xfrm>
            <a:off x="1" y="8481"/>
            <a:ext cx="13992224" cy="275454"/>
          </a:xfrm>
          <a:prstGeom prst="roundRect">
            <a:avLst>
              <a:gd name="adj" fmla="val 2453"/>
            </a:avLst>
          </a:prstGeom>
          <a:solidFill>
            <a:schemeClr val="bg2">
              <a:lumMod val="1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4CED5A73-5AE9-46AF-A64C-4C2CDA539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131" y="2927976"/>
            <a:ext cx="813272" cy="813272"/>
          </a:xfrm>
          <a:prstGeom prst="rect">
            <a:avLst/>
          </a:prstGeom>
        </p:spPr>
      </p:pic>
      <p:grpSp>
        <p:nvGrpSpPr>
          <p:cNvPr id="93" name="组合 92">
            <a:extLst>
              <a:ext uri="{FF2B5EF4-FFF2-40B4-BE49-F238E27FC236}">
                <a16:creationId xmlns:a16="http://schemas.microsoft.com/office/drawing/2014/main" id="{FD68BBA7-6365-4D25-A089-0D58B3C5F21B}"/>
              </a:ext>
            </a:extLst>
          </p:cNvPr>
          <p:cNvGrpSpPr/>
          <p:nvPr/>
        </p:nvGrpSpPr>
        <p:grpSpPr>
          <a:xfrm>
            <a:off x="4144083" y="6819963"/>
            <a:ext cx="5469540" cy="291621"/>
            <a:chOff x="4144083" y="6819963"/>
            <a:chExt cx="5469540" cy="291621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53F3E41-7EDE-4869-8030-2CE2682708BC}"/>
                </a:ext>
              </a:extLst>
            </p:cNvPr>
            <p:cNvGrpSpPr/>
            <p:nvPr/>
          </p:nvGrpSpPr>
          <p:grpSpPr>
            <a:xfrm>
              <a:off x="4144083" y="6819963"/>
              <a:ext cx="4555476" cy="291015"/>
              <a:chOff x="3355282" y="6819963"/>
              <a:chExt cx="4555476" cy="291015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A53A9E3B-D7E0-46A2-A22E-3F0840A7D244}"/>
                  </a:ext>
                </a:extLst>
              </p:cNvPr>
              <p:cNvGrpSpPr/>
              <p:nvPr/>
            </p:nvGrpSpPr>
            <p:grpSpPr>
              <a:xfrm>
                <a:off x="4226719" y="6829387"/>
                <a:ext cx="968399" cy="279967"/>
                <a:chOff x="3445537" y="6383374"/>
                <a:chExt cx="968399" cy="279967"/>
              </a:xfrm>
            </p:grpSpPr>
            <p:sp>
              <p:nvSpPr>
                <p:cNvPr id="58" name="箭头: V 形 57">
                  <a:extLst>
                    <a:ext uri="{FF2B5EF4-FFF2-40B4-BE49-F238E27FC236}">
                      <a16:creationId xmlns:a16="http://schemas.microsoft.com/office/drawing/2014/main" id="{3E4B991B-4A0A-436C-B4E4-CAC4AD071B66}"/>
                    </a:ext>
                  </a:extLst>
                </p:cNvPr>
                <p:cNvSpPr/>
                <p:nvPr/>
              </p:nvSpPr>
              <p:spPr>
                <a:xfrm>
                  <a:off x="3445537" y="6385736"/>
                  <a:ext cx="968399" cy="277605"/>
                </a:xfrm>
                <a:prstGeom prst="chevron">
                  <a:avLst>
                    <a:gd name="adj" fmla="val 21407"/>
                  </a:avLst>
                </a:prstGeom>
                <a:gradFill flip="none" rotWithShape="1">
                  <a:gsLst>
                    <a:gs pos="0">
                      <a:schemeClr val="bg2">
                        <a:lumMod val="10000"/>
                      </a:schemeClr>
                    </a:gs>
                    <a:gs pos="97000">
                      <a:schemeClr val="accent3">
                        <a:lumMod val="70000"/>
                        <a:alpha val="73000"/>
                      </a:schemeClr>
                    </a:gs>
                  </a:gsLst>
                  <a:lin ang="0" scaled="0"/>
                  <a:tileRect/>
                </a:gradFill>
                <a:ln w="9525">
                  <a:gradFill>
                    <a:gsLst>
                      <a:gs pos="0">
                        <a:srgbClr val="FFC000"/>
                      </a:gs>
                      <a:gs pos="63000">
                        <a:srgbClr val="FFE595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74F24B-98C4-4FA8-89C5-D2C7DD1E5DB6}"/>
                    </a:ext>
                  </a:extLst>
                </p:cNvPr>
                <p:cNvSpPr txBox="1"/>
                <p:nvPr/>
              </p:nvSpPr>
              <p:spPr>
                <a:xfrm>
                  <a:off x="3808709" y="6383374"/>
                  <a:ext cx="452604" cy="279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工业</a:t>
                  </a:r>
                </a:p>
              </p:txBody>
            </p:sp>
            <p:pic>
              <p:nvPicPr>
                <p:cNvPr id="60" name="图片 59">
                  <a:extLst>
                    <a:ext uri="{FF2B5EF4-FFF2-40B4-BE49-F238E27FC236}">
                      <a16:creationId xmlns:a16="http://schemas.microsoft.com/office/drawing/2014/main" id="{A5D46E29-4584-4837-AED5-9F251E290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8355" y="6383374"/>
                  <a:ext cx="252442" cy="277605"/>
                </a:xfrm>
                <a:prstGeom prst="rect">
                  <a:avLst/>
                </a:prstGeom>
              </p:spPr>
            </p:pic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2D500AF4-3558-4928-81E2-4FBFC9B6CC54}"/>
                  </a:ext>
                </a:extLst>
              </p:cNvPr>
              <p:cNvGrpSpPr/>
              <p:nvPr/>
            </p:nvGrpSpPr>
            <p:grpSpPr>
              <a:xfrm>
                <a:off x="5120108" y="6821820"/>
                <a:ext cx="968399" cy="287534"/>
                <a:chOff x="4338926" y="6375807"/>
                <a:chExt cx="968399" cy="287534"/>
              </a:xfrm>
            </p:grpSpPr>
            <p:sp>
              <p:nvSpPr>
                <p:cNvPr id="63" name="箭头: V 形 62">
                  <a:extLst>
                    <a:ext uri="{FF2B5EF4-FFF2-40B4-BE49-F238E27FC236}">
                      <a16:creationId xmlns:a16="http://schemas.microsoft.com/office/drawing/2014/main" id="{4358ABCB-5236-4C01-BECF-212382C40888}"/>
                    </a:ext>
                  </a:extLst>
                </p:cNvPr>
                <p:cNvSpPr/>
                <p:nvPr/>
              </p:nvSpPr>
              <p:spPr>
                <a:xfrm>
                  <a:off x="4338926" y="6385736"/>
                  <a:ext cx="968399" cy="277605"/>
                </a:xfrm>
                <a:prstGeom prst="chevron">
                  <a:avLst>
                    <a:gd name="adj" fmla="val 21407"/>
                  </a:avLst>
                </a:prstGeom>
                <a:gradFill flip="none" rotWithShape="1">
                  <a:gsLst>
                    <a:gs pos="0">
                      <a:schemeClr val="bg2">
                        <a:lumMod val="10000"/>
                      </a:schemeClr>
                    </a:gs>
                    <a:gs pos="97000">
                      <a:schemeClr val="accent3">
                        <a:lumMod val="70000"/>
                        <a:alpha val="73000"/>
                      </a:scheme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CE1D1361-2140-417C-8F83-E3307D297997}"/>
                    </a:ext>
                  </a:extLst>
                </p:cNvPr>
                <p:cNvSpPr txBox="1"/>
                <p:nvPr/>
              </p:nvSpPr>
              <p:spPr>
                <a:xfrm>
                  <a:off x="4687945" y="6375807"/>
                  <a:ext cx="4539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农业</a:t>
                  </a:r>
                </a:p>
              </p:txBody>
            </p:sp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1649FA0A-5B76-492C-9D68-BCE17C9DA4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6384" y="6383980"/>
                  <a:ext cx="255351" cy="276999"/>
                </a:xfrm>
                <a:prstGeom prst="rect">
                  <a:avLst/>
                </a:prstGeom>
              </p:spPr>
            </p:pic>
          </p:grp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09D605C4-C14A-401C-9CAA-D7A80E08DCC0}"/>
                  </a:ext>
                </a:extLst>
              </p:cNvPr>
              <p:cNvGrpSpPr/>
              <p:nvPr/>
            </p:nvGrpSpPr>
            <p:grpSpPr>
              <a:xfrm>
                <a:off x="6030939" y="6819963"/>
                <a:ext cx="968399" cy="289283"/>
                <a:chOff x="5249757" y="6373950"/>
                <a:chExt cx="968399" cy="289283"/>
              </a:xfrm>
            </p:grpSpPr>
            <p:sp>
              <p:nvSpPr>
                <p:cNvPr id="70" name="箭头: V 形 69">
                  <a:extLst>
                    <a:ext uri="{FF2B5EF4-FFF2-40B4-BE49-F238E27FC236}">
                      <a16:creationId xmlns:a16="http://schemas.microsoft.com/office/drawing/2014/main" id="{86C97B3A-E759-40EF-B999-98ACCB796134}"/>
                    </a:ext>
                  </a:extLst>
                </p:cNvPr>
                <p:cNvSpPr/>
                <p:nvPr/>
              </p:nvSpPr>
              <p:spPr>
                <a:xfrm>
                  <a:off x="5249757" y="6385628"/>
                  <a:ext cx="968399" cy="277605"/>
                </a:xfrm>
                <a:prstGeom prst="chevron">
                  <a:avLst>
                    <a:gd name="adj" fmla="val 21407"/>
                  </a:avLst>
                </a:prstGeom>
                <a:gradFill flip="none" rotWithShape="1">
                  <a:gsLst>
                    <a:gs pos="0">
                      <a:schemeClr val="bg2">
                        <a:lumMod val="10000"/>
                      </a:schemeClr>
                    </a:gs>
                    <a:gs pos="97000">
                      <a:schemeClr val="accent3">
                        <a:lumMod val="70000"/>
                        <a:alpha val="73000"/>
                      </a:scheme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EA88A86-0453-47A7-A554-527244776CBE}"/>
                    </a:ext>
                  </a:extLst>
                </p:cNvPr>
                <p:cNvSpPr txBox="1"/>
                <p:nvPr/>
              </p:nvSpPr>
              <p:spPr>
                <a:xfrm>
                  <a:off x="5590530" y="6382123"/>
                  <a:ext cx="4526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炼金</a:t>
                  </a:r>
                </a:p>
              </p:txBody>
            </p:sp>
            <p:pic>
              <p:nvPicPr>
                <p:cNvPr id="74" name="图片 73">
                  <a:extLst>
                    <a:ext uri="{FF2B5EF4-FFF2-40B4-BE49-F238E27FC236}">
                      <a16:creationId xmlns:a16="http://schemas.microsoft.com/office/drawing/2014/main" id="{77993D90-D778-479B-A11C-F40A55940E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8209" y="6373950"/>
                  <a:ext cx="254591" cy="277000"/>
                </a:xfrm>
                <a:prstGeom prst="rect">
                  <a:avLst/>
                </a:prstGeom>
              </p:spPr>
            </p:pic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8E261021-28B0-4FCC-A65E-46A96B7F9047}"/>
                  </a:ext>
                </a:extLst>
              </p:cNvPr>
              <p:cNvGrpSpPr/>
              <p:nvPr/>
            </p:nvGrpSpPr>
            <p:grpSpPr>
              <a:xfrm>
                <a:off x="3355282" y="6833979"/>
                <a:ext cx="926102" cy="276999"/>
                <a:chOff x="2574100" y="6387966"/>
                <a:chExt cx="926102" cy="276999"/>
              </a:xfrm>
            </p:grpSpPr>
            <p:sp>
              <p:nvSpPr>
                <p:cNvPr id="76" name="箭头: 五边形 75">
                  <a:extLst>
                    <a:ext uri="{FF2B5EF4-FFF2-40B4-BE49-F238E27FC236}">
                      <a16:creationId xmlns:a16="http://schemas.microsoft.com/office/drawing/2014/main" id="{6AFB5583-CE5C-4613-94F3-B81392E357E1}"/>
                    </a:ext>
                  </a:extLst>
                </p:cNvPr>
                <p:cNvSpPr/>
                <p:nvPr/>
              </p:nvSpPr>
              <p:spPr>
                <a:xfrm>
                  <a:off x="2574100" y="6388239"/>
                  <a:ext cx="926102" cy="268827"/>
                </a:xfrm>
                <a:prstGeom prst="homePlate">
                  <a:avLst>
                    <a:gd name="adj" fmla="val 19667"/>
                  </a:avLst>
                </a:prstGeom>
                <a:gradFill>
                  <a:gsLst>
                    <a:gs pos="0">
                      <a:schemeClr val="bg2">
                        <a:lumMod val="10000"/>
                      </a:schemeClr>
                    </a:gs>
                    <a:gs pos="97000">
                      <a:schemeClr val="accent3">
                        <a:lumMod val="70000"/>
                        <a:alpha val="73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661BF9C7-ED10-45A4-984D-EAB5264F5B6B}"/>
                    </a:ext>
                  </a:extLst>
                </p:cNvPr>
                <p:cNvSpPr txBox="1"/>
                <p:nvPr/>
              </p:nvSpPr>
              <p:spPr>
                <a:xfrm>
                  <a:off x="2886277" y="6387966"/>
                  <a:ext cx="4526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人口</a:t>
                  </a:r>
                </a:p>
              </p:txBody>
            </p:sp>
            <p:pic>
              <p:nvPicPr>
                <p:cNvPr id="78" name="图片 77">
                  <a:extLst>
                    <a:ext uri="{FF2B5EF4-FFF2-40B4-BE49-F238E27FC236}">
                      <a16:creationId xmlns:a16="http://schemas.microsoft.com/office/drawing/2014/main" id="{5610D197-649E-492F-AD46-2EB8314916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4489" y="6402379"/>
                  <a:ext cx="219343" cy="238650"/>
                </a:xfrm>
                <a:prstGeom prst="rect">
                  <a:avLst/>
                </a:prstGeom>
              </p:spPr>
            </p:pic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03BD71-37C9-4955-BEC1-116EF02C9F50}"/>
                  </a:ext>
                </a:extLst>
              </p:cNvPr>
              <p:cNvGrpSpPr/>
              <p:nvPr/>
            </p:nvGrpSpPr>
            <p:grpSpPr>
              <a:xfrm>
                <a:off x="6942359" y="6828136"/>
                <a:ext cx="968399" cy="280726"/>
                <a:chOff x="6161177" y="6382123"/>
                <a:chExt cx="968399" cy="280726"/>
              </a:xfrm>
            </p:grpSpPr>
            <p:sp>
              <p:nvSpPr>
                <p:cNvPr id="81" name="箭头: V 形 80">
                  <a:extLst>
                    <a:ext uri="{FF2B5EF4-FFF2-40B4-BE49-F238E27FC236}">
                      <a16:creationId xmlns:a16="http://schemas.microsoft.com/office/drawing/2014/main" id="{43E94C12-C3D5-4572-B785-82CD9038333D}"/>
                    </a:ext>
                  </a:extLst>
                </p:cNvPr>
                <p:cNvSpPr/>
                <p:nvPr/>
              </p:nvSpPr>
              <p:spPr>
                <a:xfrm>
                  <a:off x="6161177" y="6385244"/>
                  <a:ext cx="968399" cy="277605"/>
                </a:xfrm>
                <a:prstGeom prst="chevron">
                  <a:avLst>
                    <a:gd name="adj" fmla="val 21407"/>
                  </a:avLst>
                </a:prstGeom>
                <a:gradFill flip="none" rotWithShape="1">
                  <a:gsLst>
                    <a:gs pos="0">
                      <a:schemeClr val="bg2">
                        <a:lumMod val="10000"/>
                      </a:schemeClr>
                    </a:gs>
                    <a:gs pos="97000">
                      <a:schemeClr val="accent3">
                        <a:lumMod val="70000"/>
                        <a:alpha val="73000"/>
                      </a:scheme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00903192-7115-4D54-97D4-76021B36A68A}"/>
                    </a:ext>
                  </a:extLst>
                </p:cNvPr>
                <p:cNvSpPr txBox="1"/>
                <p:nvPr/>
              </p:nvSpPr>
              <p:spPr>
                <a:xfrm>
                  <a:off x="6483178" y="6382123"/>
                  <a:ext cx="4526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科技</a:t>
                  </a:r>
                </a:p>
              </p:txBody>
            </p:sp>
            <p:pic>
              <p:nvPicPr>
                <p:cNvPr id="85" name="图片 84">
                  <a:extLst>
                    <a:ext uri="{FF2B5EF4-FFF2-40B4-BE49-F238E27FC236}">
                      <a16:creationId xmlns:a16="http://schemas.microsoft.com/office/drawing/2014/main" id="{60558098-B367-4C65-AFEA-FB2534323A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9040" y="6406221"/>
                  <a:ext cx="210291" cy="22880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06CCCDD-72CC-4726-BE33-7861A3D23EC6}"/>
                </a:ext>
              </a:extLst>
            </p:cNvPr>
            <p:cNvGrpSpPr/>
            <p:nvPr/>
          </p:nvGrpSpPr>
          <p:grpSpPr>
            <a:xfrm>
              <a:off x="8645224" y="6824500"/>
              <a:ext cx="968399" cy="287084"/>
              <a:chOff x="8645224" y="6824500"/>
              <a:chExt cx="968399" cy="287084"/>
            </a:xfrm>
          </p:grpSpPr>
          <p:sp>
            <p:nvSpPr>
              <p:cNvPr id="88" name="箭头: V 形 87">
                <a:extLst>
                  <a:ext uri="{FF2B5EF4-FFF2-40B4-BE49-F238E27FC236}">
                    <a16:creationId xmlns:a16="http://schemas.microsoft.com/office/drawing/2014/main" id="{A66B1F4B-0AB4-47D1-8310-5EB658ACAFE2}"/>
                  </a:ext>
                </a:extLst>
              </p:cNvPr>
              <p:cNvSpPr/>
              <p:nvPr/>
            </p:nvSpPr>
            <p:spPr>
              <a:xfrm>
                <a:off x="8645224" y="6830511"/>
                <a:ext cx="968399" cy="277605"/>
              </a:xfrm>
              <a:prstGeom prst="chevron">
                <a:avLst>
                  <a:gd name="adj" fmla="val 21407"/>
                </a:avLst>
              </a:prstGeom>
              <a:gradFill flip="none" rotWithShape="1">
                <a:gsLst>
                  <a:gs pos="0">
                    <a:schemeClr val="bg2">
                      <a:lumMod val="10000"/>
                    </a:schemeClr>
                  </a:gs>
                  <a:gs pos="97000">
                    <a:schemeClr val="accent3">
                      <a:lumMod val="70000"/>
                      <a:alpha val="73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0" name="图片 89">
                <a:extLst>
                  <a:ext uri="{FF2B5EF4-FFF2-40B4-BE49-F238E27FC236}">
                    <a16:creationId xmlns:a16="http://schemas.microsoft.com/office/drawing/2014/main" id="{BF253B16-46CB-48E4-A1C2-40E93FBCB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6538" y="6842757"/>
                <a:ext cx="268827" cy="268827"/>
              </a:xfrm>
              <a:prstGeom prst="rect">
                <a:avLst/>
              </a:prstGeom>
            </p:spPr>
          </p:pic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92E28F43-0B3E-4BB4-9416-DC378B89C5EC}"/>
                  </a:ext>
                </a:extLst>
              </p:cNvPr>
              <p:cNvSpPr txBox="1"/>
              <p:nvPr/>
            </p:nvSpPr>
            <p:spPr>
              <a:xfrm>
                <a:off x="9005791" y="6824500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>
                        <a:lumMod val="85000"/>
                      </a:schemeClr>
                    </a:solidFill>
                  </a:rPr>
                  <a:t>能源</a:t>
                </a:r>
              </a:p>
            </p:txBody>
          </p:sp>
        </p:grpSp>
      </p:grpSp>
      <p:sp>
        <p:nvSpPr>
          <p:cNvPr id="110" name="Freeform 195">
            <a:extLst>
              <a:ext uri="{FF2B5EF4-FFF2-40B4-BE49-F238E27FC236}">
                <a16:creationId xmlns:a16="http://schemas.microsoft.com/office/drawing/2014/main" id="{ABC0E2E5-BA76-438D-8DB9-43A0E6C330BB}"/>
              </a:ext>
            </a:extLst>
          </p:cNvPr>
          <p:cNvSpPr>
            <a:spLocks/>
          </p:cNvSpPr>
          <p:nvPr/>
        </p:nvSpPr>
        <p:spPr bwMode="auto">
          <a:xfrm>
            <a:off x="1051488" y="7831584"/>
            <a:ext cx="190500" cy="285750"/>
          </a:xfrm>
          <a:custGeom>
            <a:avLst/>
            <a:gdLst>
              <a:gd name="T0" fmla="*/ 120 w 120"/>
              <a:gd name="T1" fmla="*/ 140 h 180"/>
              <a:gd name="T2" fmla="*/ 35 w 120"/>
              <a:gd name="T3" fmla="*/ 90 h 180"/>
              <a:gd name="T4" fmla="*/ 120 w 120"/>
              <a:gd name="T5" fmla="*/ 41 h 180"/>
              <a:gd name="T6" fmla="*/ 120 w 120"/>
              <a:gd name="T7" fmla="*/ 0 h 180"/>
              <a:gd name="T8" fmla="*/ 0 w 120"/>
              <a:gd name="T9" fmla="*/ 71 h 180"/>
              <a:gd name="T10" fmla="*/ 0 w 120"/>
              <a:gd name="T11" fmla="*/ 109 h 180"/>
              <a:gd name="T12" fmla="*/ 120 w 120"/>
              <a:gd name="T13" fmla="*/ 180 h 180"/>
              <a:gd name="T14" fmla="*/ 120 w 120"/>
              <a:gd name="T15" fmla="*/ 14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180">
                <a:moveTo>
                  <a:pt x="120" y="140"/>
                </a:moveTo>
                <a:lnTo>
                  <a:pt x="35" y="90"/>
                </a:lnTo>
                <a:lnTo>
                  <a:pt x="120" y="41"/>
                </a:lnTo>
                <a:lnTo>
                  <a:pt x="120" y="0"/>
                </a:lnTo>
                <a:lnTo>
                  <a:pt x="0" y="71"/>
                </a:lnTo>
                <a:lnTo>
                  <a:pt x="0" y="109"/>
                </a:lnTo>
                <a:lnTo>
                  <a:pt x="120" y="180"/>
                </a:lnTo>
                <a:lnTo>
                  <a:pt x="120" y="1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5A782213-29CD-4253-9D55-C1CB0C0C2012}"/>
              </a:ext>
            </a:extLst>
          </p:cNvPr>
          <p:cNvGrpSpPr/>
          <p:nvPr/>
        </p:nvGrpSpPr>
        <p:grpSpPr>
          <a:xfrm>
            <a:off x="2619412" y="7483765"/>
            <a:ext cx="942121" cy="1156042"/>
            <a:chOff x="1879074" y="7395270"/>
            <a:chExt cx="942121" cy="1156042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BFA647A5-4C37-4713-8A0D-BCD4A955B712}"/>
                </a:ext>
              </a:extLst>
            </p:cNvPr>
            <p:cNvGrpSpPr/>
            <p:nvPr/>
          </p:nvGrpSpPr>
          <p:grpSpPr>
            <a:xfrm>
              <a:off x="1879074" y="7395270"/>
              <a:ext cx="942121" cy="1156042"/>
              <a:chOff x="1879074" y="7395270"/>
              <a:chExt cx="942121" cy="1156042"/>
            </a:xfrm>
          </p:grpSpPr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6ACA3C4C-296A-443D-8729-AAF2C815FF36}"/>
                  </a:ext>
                </a:extLst>
              </p:cNvPr>
              <p:cNvGrpSpPr/>
              <p:nvPr/>
            </p:nvGrpSpPr>
            <p:grpSpPr>
              <a:xfrm>
                <a:off x="1879074" y="7395270"/>
                <a:ext cx="942121" cy="1156042"/>
                <a:chOff x="780697" y="7413688"/>
                <a:chExt cx="942121" cy="1156042"/>
              </a:xfrm>
            </p:grpSpPr>
            <p:grpSp>
              <p:nvGrpSpPr>
                <p:cNvPr id="114" name="组合 113">
                  <a:extLst>
                    <a:ext uri="{FF2B5EF4-FFF2-40B4-BE49-F238E27FC236}">
                      <a16:creationId xmlns:a16="http://schemas.microsoft.com/office/drawing/2014/main" id="{B45E7B28-2B89-4FF3-809C-8170E9377F6B}"/>
                    </a:ext>
                  </a:extLst>
                </p:cNvPr>
                <p:cNvGrpSpPr/>
                <p:nvPr/>
              </p:nvGrpSpPr>
              <p:grpSpPr>
                <a:xfrm>
                  <a:off x="780697" y="7413688"/>
                  <a:ext cx="942121" cy="947744"/>
                  <a:chOff x="1485900" y="5481550"/>
                  <a:chExt cx="1261547" cy="1155513"/>
                </a:xfrm>
              </p:grpSpPr>
              <p:sp>
                <p:nvSpPr>
                  <p:cNvPr id="116" name="矩形: 对角圆角 115">
                    <a:extLst>
                      <a:ext uri="{FF2B5EF4-FFF2-40B4-BE49-F238E27FC236}">
                        <a16:creationId xmlns:a16="http://schemas.microsoft.com/office/drawing/2014/main" id="{FA999F32-1156-45B4-80F0-08683EB3C62B}"/>
                      </a:ext>
                    </a:extLst>
                  </p:cNvPr>
                  <p:cNvSpPr/>
                  <p:nvPr/>
                </p:nvSpPr>
                <p:spPr>
                  <a:xfrm>
                    <a:off x="1485900" y="5481550"/>
                    <a:ext cx="1261547" cy="1155513"/>
                  </a:xfrm>
                  <a:prstGeom prst="round2DiagRect">
                    <a:avLst>
                      <a:gd name="adj1" fmla="val 16667"/>
                      <a:gd name="adj2" fmla="val 0"/>
                    </a:avLst>
                  </a:prstGeom>
                  <a:solidFill>
                    <a:schemeClr val="bg2">
                      <a:lumMod val="10000"/>
                      <a:alpha val="31000"/>
                    </a:schemeClr>
                  </a:solidFill>
                  <a:ln w="63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半闭框 116">
                    <a:extLst>
                      <a:ext uri="{FF2B5EF4-FFF2-40B4-BE49-F238E27FC236}">
                        <a16:creationId xmlns:a16="http://schemas.microsoft.com/office/drawing/2014/main" id="{5D6D0BB1-74E9-49CC-AFA6-FA7ED42BC7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086611" y="5113758"/>
                    <a:ext cx="242888" cy="1025840"/>
                  </a:xfrm>
                  <a:prstGeom prst="halfFrame">
                    <a:avLst>
                      <a:gd name="adj1" fmla="val 9149"/>
                      <a:gd name="adj2" fmla="val 8496"/>
                    </a:avLst>
                  </a:prstGeom>
                  <a:solidFill>
                    <a:schemeClr val="bg1">
                      <a:alpha val="66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半闭框 117">
                    <a:extLst>
                      <a:ext uri="{FF2B5EF4-FFF2-40B4-BE49-F238E27FC236}">
                        <a16:creationId xmlns:a16="http://schemas.microsoft.com/office/drawing/2014/main" id="{71EABA0E-C454-4D52-895D-436E15CF0C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902461" y="5977358"/>
                    <a:ext cx="242888" cy="1025840"/>
                  </a:xfrm>
                  <a:prstGeom prst="halfFrame">
                    <a:avLst>
                      <a:gd name="adj1" fmla="val 9149"/>
                      <a:gd name="adj2" fmla="val 8496"/>
                    </a:avLst>
                  </a:prstGeom>
                  <a:solidFill>
                    <a:schemeClr val="bg1">
                      <a:alpha val="66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矩形: 对角圆角 118">
                    <a:extLst>
                      <a:ext uri="{FF2B5EF4-FFF2-40B4-BE49-F238E27FC236}">
                        <a16:creationId xmlns:a16="http://schemas.microsoft.com/office/drawing/2014/main" id="{2923AF15-3D2F-475D-9797-D23754B2DB9E}"/>
                      </a:ext>
                    </a:extLst>
                  </p:cNvPr>
                  <p:cNvSpPr/>
                  <p:nvPr/>
                </p:nvSpPr>
                <p:spPr>
                  <a:xfrm>
                    <a:off x="1536699" y="5528081"/>
                    <a:ext cx="1158875" cy="1058562"/>
                  </a:xfrm>
                  <a:prstGeom prst="round2DiagRect">
                    <a:avLst>
                      <a:gd name="adj1" fmla="val 16667"/>
                      <a:gd name="adj2" fmla="val 0"/>
                    </a:avLst>
                  </a:prstGeom>
                  <a:gradFill>
                    <a:gsLst>
                      <a:gs pos="0">
                        <a:schemeClr val="bg2">
                          <a:lumMod val="10000"/>
                        </a:schemeClr>
                      </a:gs>
                      <a:gs pos="100000">
                        <a:schemeClr val="bg2">
                          <a:lumMod val="10000"/>
                          <a:alpha val="0"/>
                        </a:schemeClr>
                      </a:gs>
                    </a:gsLst>
                    <a:lin ang="16200000" scaled="0"/>
                  </a:gradFill>
                  <a:ln w="6350">
                    <a:solidFill>
                      <a:schemeClr val="bg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E22288CE-4803-4942-9F5A-D07D58B02C02}"/>
                    </a:ext>
                  </a:extLst>
                </p:cNvPr>
                <p:cNvSpPr txBox="1"/>
                <p:nvPr/>
              </p:nvSpPr>
              <p:spPr>
                <a:xfrm>
                  <a:off x="936953" y="8354286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/>
                      </a:solidFill>
                    </a:rPr>
                    <a:t>冶炼区块</a:t>
                  </a:r>
                </a:p>
              </p:txBody>
            </p:sp>
          </p:grpSp>
          <p:pic>
            <p:nvPicPr>
              <p:cNvPr id="111" name="图片 110">
                <a:extLst>
                  <a:ext uri="{FF2B5EF4-FFF2-40B4-BE49-F238E27FC236}">
                    <a16:creationId xmlns:a16="http://schemas.microsoft.com/office/drawing/2014/main" id="{84A5EAA7-C2AD-4114-A5CC-B28783EC3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251" b="98210" l="499" r="98669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935979" y="7564122"/>
                <a:ext cx="865446" cy="643684"/>
              </a:xfrm>
              <a:prstGeom prst="rect">
                <a:avLst/>
              </a:prstGeom>
            </p:spPr>
          </p:pic>
        </p:grpSp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5869AE3E-B84B-48C0-BEF4-BB2A65786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902" y="7437111"/>
              <a:ext cx="204001" cy="204001"/>
            </a:xfrm>
            <a:prstGeom prst="rect">
              <a:avLst/>
            </a:prstGeom>
          </p:spPr>
        </p:pic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81E5B9C8-54FF-455B-B975-CFD1DF1F509C}"/>
              </a:ext>
            </a:extLst>
          </p:cNvPr>
          <p:cNvGrpSpPr/>
          <p:nvPr/>
        </p:nvGrpSpPr>
        <p:grpSpPr>
          <a:xfrm>
            <a:off x="1521035" y="7502183"/>
            <a:ext cx="942121" cy="1156042"/>
            <a:chOff x="780697" y="7413688"/>
            <a:chExt cx="942121" cy="1156042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35415C2D-BD76-4B58-AED8-AA3A3DDDB549}"/>
                </a:ext>
              </a:extLst>
            </p:cNvPr>
            <p:cNvGrpSpPr/>
            <p:nvPr/>
          </p:nvGrpSpPr>
          <p:grpSpPr>
            <a:xfrm>
              <a:off x="780697" y="7413688"/>
              <a:ext cx="942121" cy="1156042"/>
              <a:chOff x="780697" y="7413688"/>
              <a:chExt cx="942121" cy="1156042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5A609911-3F29-4FA2-99DB-A078F72006AA}"/>
                  </a:ext>
                </a:extLst>
              </p:cNvPr>
              <p:cNvGrpSpPr/>
              <p:nvPr/>
            </p:nvGrpSpPr>
            <p:grpSpPr>
              <a:xfrm>
                <a:off x="780697" y="7413688"/>
                <a:ext cx="942121" cy="947744"/>
                <a:chOff x="1485900" y="5481550"/>
                <a:chExt cx="1261547" cy="1155513"/>
              </a:xfrm>
            </p:grpSpPr>
            <p:sp>
              <p:nvSpPr>
                <p:cNvPr id="100" name="矩形: 对角圆角 99">
                  <a:extLst>
                    <a:ext uri="{FF2B5EF4-FFF2-40B4-BE49-F238E27FC236}">
                      <a16:creationId xmlns:a16="http://schemas.microsoft.com/office/drawing/2014/main" id="{8D57647C-CA42-420F-8C77-DCBB2479D1E0}"/>
                    </a:ext>
                  </a:extLst>
                </p:cNvPr>
                <p:cNvSpPr/>
                <p:nvPr/>
              </p:nvSpPr>
              <p:spPr>
                <a:xfrm>
                  <a:off x="1485900" y="5481550"/>
                  <a:ext cx="1261547" cy="1155513"/>
                </a:xfrm>
                <a:prstGeom prst="round2DiagRect">
                  <a:avLst>
                    <a:gd name="adj1" fmla="val 16667"/>
                    <a:gd name="adj2" fmla="val 0"/>
                  </a:avLst>
                </a:prstGeom>
                <a:solidFill>
                  <a:schemeClr val="bg2">
                    <a:lumMod val="10000"/>
                    <a:alpha val="31000"/>
                  </a:schemeClr>
                </a:solidFill>
                <a:ln w="63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半闭框 100">
                  <a:extLst>
                    <a:ext uri="{FF2B5EF4-FFF2-40B4-BE49-F238E27FC236}">
                      <a16:creationId xmlns:a16="http://schemas.microsoft.com/office/drawing/2014/main" id="{7F5A35C2-EFD0-4C4A-B42F-195D61FDECDC}"/>
                    </a:ext>
                  </a:extLst>
                </p:cNvPr>
                <p:cNvSpPr/>
                <p:nvPr/>
              </p:nvSpPr>
              <p:spPr>
                <a:xfrm rot="5400000">
                  <a:off x="2086611" y="5113758"/>
                  <a:ext cx="242888" cy="1025840"/>
                </a:xfrm>
                <a:prstGeom prst="halfFrame">
                  <a:avLst>
                    <a:gd name="adj1" fmla="val 9149"/>
                    <a:gd name="adj2" fmla="val 8496"/>
                  </a:avLst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半闭框 101">
                  <a:extLst>
                    <a:ext uri="{FF2B5EF4-FFF2-40B4-BE49-F238E27FC236}">
                      <a16:creationId xmlns:a16="http://schemas.microsoft.com/office/drawing/2014/main" id="{5227DEDB-60C4-4206-BA0A-448E90D30346}"/>
                    </a:ext>
                  </a:extLst>
                </p:cNvPr>
                <p:cNvSpPr/>
                <p:nvPr/>
              </p:nvSpPr>
              <p:spPr>
                <a:xfrm rot="16200000">
                  <a:off x="1902461" y="5977358"/>
                  <a:ext cx="242888" cy="1025840"/>
                </a:xfrm>
                <a:prstGeom prst="halfFrame">
                  <a:avLst>
                    <a:gd name="adj1" fmla="val 9149"/>
                    <a:gd name="adj2" fmla="val 8496"/>
                  </a:avLst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矩形: 对角圆角 102">
                  <a:extLst>
                    <a:ext uri="{FF2B5EF4-FFF2-40B4-BE49-F238E27FC236}">
                      <a16:creationId xmlns:a16="http://schemas.microsoft.com/office/drawing/2014/main" id="{D1B28B01-9EBA-4F54-B004-9D32BC5A4BC7}"/>
                    </a:ext>
                  </a:extLst>
                </p:cNvPr>
                <p:cNvSpPr/>
                <p:nvPr/>
              </p:nvSpPr>
              <p:spPr>
                <a:xfrm>
                  <a:off x="1536699" y="5528081"/>
                  <a:ext cx="1158875" cy="1058562"/>
                </a:xfrm>
                <a:prstGeom prst="round2DiagRect">
                  <a:avLst>
                    <a:gd name="adj1" fmla="val 16667"/>
                    <a:gd name="adj2" fmla="val 0"/>
                  </a:avLst>
                </a:prstGeom>
                <a:gradFill>
                  <a:gsLst>
                    <a:gs pos="0">
                      <a:schemeClr val="bg2">
                        <a:lumMod val="10000"/>
                      </a:schemeClr>
                    </a:gs>
                    <a:gs pos="100000">
                      <a:schemeClr val="bg2">
                        <a:lumMod val="10000"/>
                        <a:alpha val="0"/>
                      </a:schemeClr>
                    </a:gs>
                  </a:gsLst>
                  <a:lin ang="16200000" scaled="0"/>
                </a:gradFill>
                <a:ln w="6350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04" name="图片 103">
                  <a:extLst>
                    <a:ext uri="{FF2B5EF4-FFF2-40B4-BE49-F238E27FC236}">
                      <a16:creationId xmlns:a16="http://schemas.microsoft.com/office/drawing/2014/main" id="{B4F42009-1FD1-4A54-90AD-6DBC3D146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ackgroundRemoval t="2574" b="96875" l="4112" r="9901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5568" y="5574804"/>
                  <a:ext cx="1042382" cy="932658"/>
                </a:xfrm>
                <a:prstGeom prst="rect">
                  <a:avLst/>
                </a:prstGeom>
              </p:spPr>
            </p:pic>
          </p:grp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A5EB3D2-50D1-489A-BABD-F2CA0FDE0406}"/>
                  </a:ext>
                </a:extLst>
              </p:cNvPr>
              <p:cNvSpPr txBox="1"/>
              <p:nvPr/>
            </p:nvSpPr>
            <p:spPr>
              <a:xfrm>
                <a:off x="936953" y="8354286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/>
                    </a:solidFill>
                  </a:rPr>
                  <a:t>采掘区块</a:t>
                </a:r>
              </a:p>
            </p:txBody>
          </p:sp>
        </p:grpSp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AED59824-0651-4E19-A1CB-D9E5FF944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175" y="7460798"/>
              <a:ext cx="204001" cy="204001"/>
            </a:xfrm>
            <a:prstGeom prst="rect">
              <a:avLst/>
            </a:prstGeom>
          </p:spPr>
        </p:pic>
      </p:grpSp>
      <p:sp>
        <p:nvSpPr>
          <p:cNvPr id="128" name="Freeform 195">
            <a:extLst>
              <a:ext uri="{FF2B5EF4-FFF2-40B4-BE49-F238E27FC236}">
                <a16:creationId xmlns:a16="http://schemas.microsoft.com/office/drawing/2014/main" id="{8F1A9819-3280-44FC-838F-721F41926624}"/>
              </a:ext>
            </a:extLst>
          </p:cNvPr>
          <p:cNvSpPr>
            <a:spLocks/>
          </p:cNvSpPr>
          <p:nvPr/>
        </p:nvSpPr>
        <p:spPr bwMode="auto">
          <a:xfrm rot="10800000">
            <a:off x="13490575" y="7794261"/>
            <a:ext cx="190500" cy="285750"/>
          </a:xfrm>
          <a:custGeom>
            <a:avLst/>
            <a:gdLst>
              <a:gd name="T0" fmla="*/ 120 w 120"/>
              <a:gd name="T1" fmla="*/ 140 h 180"/>
              <a:gd name="T2" fmla="*/ 35 w 120"/>
              <a:gd name="T3" fmla="*/ 90 h 180"/>
              <a:gd name="T4" fmla="*/ 120 w 120"/>
              <a:gd name="T5" fmla="*/ 41 h 180"/>
              <a:gd name="T6" fmla="*/ 120 w 120"/>
              <a:gd name="T7" fmla="*/ 0 h 180"/>
              <a:gd name="T8" fmla="*/ 0 w 120"/>
              <a:gd name="T9" fmla="*/ 71 h 180"/>
              <a:gd name="T10" fmla="*/ 0 w 120"/>
              <a:gd name="T11" fmla="*/ 109 h 180"/>
              <a:gd name="T12" fmla="*/ 120 w 120"/>
              <a:gd name="T13" fmla="*/ 180 h 180"/>
              <a:gd name="T14" fmla="*/ 120 w 120"/>
              <a:gd name="T15" fmla="*/ 14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180">
                <a:moveTo>
                  <a:pt x="120" y="140"/>
                </a:moveTo>
                <a:lnTo>
                  <a:pt x="35" y="90"/>
                </a:lnTo>
                <a:lnTo>
                  <a:pt x="120" y="41"/>
                </a:lnTo>
                <a:lnTo>
                  <a:pt x="120" y="0"/>
                </a:lnTo>
                <a:lnTo>
                  <a:pt x="0" y="71"/>
                </a:lnTo>
                <a:lnTo>
                  <a:pt x="0" y="109"/>
                </a:lnTo>
                <a:lnTo>
                  <a:pt x="120" y="180"/>
                </a:lnTo>
                <a:lnTo>
                  <a:pt x="120" y="1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4" name="组合 1033">
            <a:extLst>
              <a:ext uri="{FF2B5EF4-FFF2-40B4-BE49-F238E27FC236}">
                <a16:creationId xmlns:a16="http://schemas.microsoft.com/office/drawing/2014/main" id="{F70F4F7C-F61C-4A03-A01D-806B4425E7B1}"/>
              </a:ext>
            </a:extLst>
          </p:cNvPr>
          <p:cNvGrpSpPr/>
          <p:nvPr/>
        </p:nvGrpSpPr>
        <p:grpSpPr>
          <a:xfrm>
            <a:off x="163657" y="7359664"/>
            <a:ext cx="706892" cy="596377"/>
            <a:chOff x="220718" y="7408940"/>
            <a:chExt cx="706892" cy="596377"/>
          </a:xfrm>
        </p:grpSpPr>
        <p:grpSp>
          <p:nvGrpSpPr>
            <p:cNvPr id="1024" name="组合 1023">
              <a:extLst>
                <a:ext uri="{FF2B5EF4-FFF2-40B4-BE49-F238E27FC236}">
                  <a16:creationId xmlns:a16="http://schemas.microsoft.com/office/drawing/2014/main" id="{E07222A7-7893-4F6F-A02B-06C7C68E5A26}"/>
                </a:ext>
              </a:extLst>
            </p:cNvPr>
            <p:cNvGrpSpPr/>
            <p:nvPr/>
          </p:nvGrpSpPr>
          <p:grpSpPr>
            <a:xfrm>
              <a:off x="220718" y="7408940"/>
              <a:ext cx="706892" cy="215444"/>
              <a:chOff x="3519488" y="7237602"/>
              <a:chExt cx="706892" cy="215444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1EE3419A-C70C-4FF1-BB9F-D2459AF2431C}"/>
                  </a:ext>
                </a:extLst>
              </p:cNvPr>
              <p:cNvSpPr/>
              <p:nvPr/>
            </p:nvSpPr>
            <p:spPr>
              <a:xfrm>
                <a:off x="3519488" y="7292938"/>
                <a:ext cx="104775" cy="104775"/>
              </a:xfrm>
              <a:prstGeom prst="ellipse">
                <a:avLst/>
              </a:prstGeom>
              <a:noFill/>
              <a:ln>
                <a:solidFill>
                  <a:schemeClr val="bg1">
                    <a:alpha val="8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1" name="图片 130">
                <a:extLst>
                  <a:ext uri="{FF2B5EF4-FFF2-40B4-BE49-F238E27FC236}">
                    <a16:creationId xmlns:a16="http://schemas.microsoft.com/office/drawing/2014/main" id="{CD57F248-A54D-409D-8864-F86B95830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040" y="7273427"/>
                <a:ext cx="143795" cy="143795"/>
              </a:xfrm>
              <a:prstGeom prst="rect">
                <a:avLst/>
              </a:prstGeom>
            </p:spPr>
          </p:pic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9ABE6EEE-0675-43E1-9F8C-B3273488A323}"/>
                  </a:ext>
                </a:extLst>
              </p:cNvPr>
              <p:cNvSpPr/>
              <p:nvPr/>
            </p:nvSpPr>
            <p:spPr>
              <a:xfrm>
                <a:off x="3542408" y="7315857"/>
                <a:ext cx="58934" cy="589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F963B034-4BDF-451B-92EF-D2B9132D71DB}"/>
                  </a:ext>
                </a:extLst>
              </p:cNvPr>
              <p:cNvSpPr txBox="1"/>
              <p:nvPr/>
            </p:nvSpPr>
            <p:spPr>
              <a:xfrm>
                <a:off x="3733937" y="7237602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/>
                    </a:solidFill>
                  </a:rPr>
                  <a:t>轻工业</a:t>
                </a:r>
              </a:p>
            </p:txBody>
          </p:sp>
        </p:grpSp>
        <p:grpSp>
          <p:nvGrpSpPr>
            <p:cNvPr id="1029" name="组合 1028">
              <a:extLst>
                <a:ext uri="{FF2B5EF4-FFF2-40B4-BE49-F238E27FC236}">
                  <a16:creationId xmlns:a16="http://schemas.microsoft.com/office/drawing/2014/main" id="{C376E00B-1550-4366-9E0F-B1225F3ADD9A}"/>
                </a:ext>
              </a:extLst>
            </p:cNvPr>
            <p:cNvGrpSpPr/>
            <p:nvPr/>
          </p:nvGrpSpPr>
          <p:grpSpPr>
            <a:xfrm>
              <a:off x="220718" y="7594683"/>
              <a:ext cx="706892" cy="215444"/>
              <a:chOff x="4253688" y="7237602"/>
              <a:chExt cx="706892" cy="215444"/>
            </a:xfrm>
          </p:grpSpPr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60C160D0-2B8A-4405-9C6A-B32CB33D3415}"/>
                  </a:ext>
                </a:extLst>
              </p:cNvPr>
              <p:cNvGrpSpPr/>
              <p:nvPr/>
            </p:nvGrpSpPr>
            <p:grpSpPr>
              <a:xfrm>
                <a:off x="4253688" y="7237602"/>
                <a:ext cx="706892" cy="215444"/>
                <a:chOff x="3519488" y="7237602"/>
                <a:chExt cx="706892" cy="215444"/>
              </a:xfrm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86E7251C-560D-45A0-B7D5-F39843564BBD}"/>
                    </a:ext>
                  </a:extLst>
                </p:cNvPr>
                <p:cNvSpPr/>
                <p:nvPr/>
              </p:nvSpPr>
              <p:spPr>
                <a:xfrm>
                  <a:off x="3519488" y="7292938"/>
                  <a:ext cx="104775" cy="104775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alpha val="8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74A53788-36F1-47E0-8993-64C2CFD0F62C}"/>
                    </a:ext>
                  </a:extLst>
                </p:cNvPr>
                <p:cNvSpPr txBox="1"/>
                <p:nvPr/>
              </p:nvSpPr>
              <p:spPr>
                <a:xfrm>
                  <a:off x="3733937" y="7237602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/>
                      </a:solidFill>
                    </a:rPr>
                    <a:t>重工业</a:t>
                  </a:r>
                </a:p>
              </p:txBody>
            </p:sp>
          </p:grpSp>
          <p:pic>
            <p:nvPicPr>
              <p:cNvPr id="1027" name="图片 1026">
                <a:extLst>
                  <a:ext uri="{FF2B5EF4-FFF2-40B4-BE49-F238E27FC236}">
                    <a16:creationId xmlns:a16="http://schemas.microsoft.com/office/drawing/2014/main" id="{490DCD9D-F3A1-4E62-8A4F-779774387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4758" y="7273427"/>
                <a:ext cx="149040" cy="149040"/>
              </a:xfrm>
              <a:prstGeom prst="rect">
                <a:avLst/>
              </a:prstGeom>
            </p:spPr>
          </p:pic>
        </p:grpSp>
        <p:grpSp>
          <p:nvGrpSpPr>
            <p:cNvPr id="1032" name="组合 1031">
              <a:extLst>
                <a:ext uri="{FF2B5EF4-FFF2-40B4-BE49-F238E27FC236}">
                  <a16:creationId xmlns:a16="http://schemas.microsoft.com/office/drawing/2014/main" id="{E5323017-1F65-4D73-BDCC-53566F83FDDE}"/>
                </a:ext>
              </a:extLst>
            </p:cNvPr>
            <p:cNvGrpSpPr/>
            <p:nvPr/>
          </p:nvGrpSpPr>
          <p:grpSpPr>
            <a:xfrm>
              <a:off x="220718" y="7789873"/>
              <a:ext cx="706892" cy="215444"/>
              <a:chOff x="4960580" y="7237662"/>
              <a:chExt cx="706892" cy="215444"/>
            </a:xfrm>
          </p:grpSpPr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D7E884E5-4EC6-464E-9D38-A8EBCA5D3A7F}"/>
                  </a:ext>
                </a:extLst>
              </p:cNvPr>
              <p:cNvGrpSpPr/>
              <p:nvPr/>
            </p:nvGrpSpPr>
            <p:grpSpPr>
              <a:xfrm>
                <a:off x="4960580" y="7237662"/>
                <a:ext cx="706892" cy="215444"/>
                <a:chOff x="3519488" y="7237602"/>
                <a:chExt cx="706892" cy="215444"/>
              </a:xfrm>
            </p:grpSpPr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52216D57-6201-415C-A3C8-877C6FE07A3B}"/>
                    </a:ext>
                  </a:extLst>
                </p:cNvPr>
                <p:cNvSpPr/>
                <p:nvPr/>
              </p:nvSpPr>
              <p:spPr>
                <a:xfrm>
                  <a:off x="3519488" y="7292938"/>
                  <a:ext cx="104775" cy="104775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alpha val="8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2F2F893C-0900-4DB5-B0DA-5D2920DA0824}"/>
                    </a:ext>
                  </a:extLst>
                </p:cNvPr>
                <p:cNvSpPr txBox="1"/>
                <p:nvPr/>
              </p:nvSpPr>
              <p:spPr>
                <a:xfrm>
                  <a:off x="3733937" y="7237602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/>
                      </a:solidFill>
                    </a:rPr>
                    <a:t>高科技</a:t>
                  </a:r>
                </a:p>
              </p:txBody>
            </p:sp>
          </p:grpSp>
          <p:pic>
            <p:nvPicPr>
              <p:cNvPr id="1031" name="图片 1030">
                <a:extLst>
                  <a:ext uri="{FF2B5EF4-FFF2-40B4-BE49-F238E27FC236}">
                    <a16:creationId xmlns:a16="http://schemas.microsoft.com/office/drawing/2014/main" id="{FF352515-B07F-4D45-AC3C-10940CE84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9879" y="7265322"/>
                <a:ext cx="150300" cy="150300"/>
              </a:xfrm>
              <a:prstGeom prst="rect">
                <a:avLst/>
              </a:prstGeom>
            </p:spPr>
          </p:pic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297B72C-EBDA-4127-9832-811F5CFF1663}"/>
              </a:ext>
            </a:extLst>
          </p:cNvPr>
          <p:cNvSpPr/>
          <p:nvPr/>
        </p:nvSpPr>
        <p:spPr>
          <a:xfrm>
            <a:off x="6405" y="6741581"/>
            <a:ext cx="3087414" cy="464177"/>
          </a:xfrm>
          <a:prstGeom prst="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46" name="组合 1045">
            <a:extLst>
              <a:ext uri="{FF2B5EF4-FFF2-40B4-BE49-F238E27FC236}">
                <a16:creationId xmlns:a16="http://schemas.microsoft.com/office/drawing/2014/main" id="{AD9C824F-86DD-40E9-981B-3733013FCFC5}"/>
              </a:ext>
            </a:extLst>
          </p:cNvPr>
          <p:cNvGrpSpPr/>
          <p:nvPr/>
        </p:nvGrpSpPr>
        <p:grpSpPr>
          <a:xfrm>
            <a:off x="1447821" y="6687157"/>
            <a:ext cx="495059" cy="495059"/>
            <a:chOff x="1447821" y="6687157"/>
            <a:chExt cx="495059" cy="495059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49F81061-9C4A-4454-B896-F4A7C8A96607}"/>
                </a:ext>
              </a:extLst>
            </p:cNvPr>
            <p:cNvSpPr/>
            <p:nvPr/>
          </p:nvSpPr>
          <p:spPr>
            <a:xfrm>
              <a:off x="1447821" y="6687157"/>
              <a:ext cx="495059" cy="495059"/>
            </a:xfrm>
            <a:prstGeom prst="ellipse">
              <a:avLst/>
            </a:prstGeom>
            <a:solidFill>
              <a:schemeClr val="bg2">
                <a:lumMod val="10000"/>
                <a:alpha val="51000"/>
              </a:schemeClr>
            </a:soli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2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F0C4B67A-37A0-4B14-BC8A-DF2B6FD92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977" y="6720796"/>
              <a:ext cx="430754" cy="402673"/>
            </a:xfrm>
            <a:prstGeom prst="rect">
              <a:avLst/>
            </a:prstGeom>
          </p:spPr>
        </p:pic>
      </p:grpSp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86024DFC-FE4B-4441-9C7F-4F1415794A89}"/>
              </a:ext>
            </a:extLst>
          </p:cNvPr>
          <p:cNvGrpSpPr/>
          <p:nvPr/>
        </p:nvGrpSpPr>
        <p:grpSpPr>
          <a:xfrm>
            <a:off x="900962" y="6687157"/>
            <a:ext cx="495059" cy="495059"/>
            <a:chOff x="900962" y="6687157"/>
            <a:chExt cx="495059" cy="495059"/>
          </a:xfrm>
        </p:grpSpPr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4E8AD111-34E7-4A59-9B8C-BC0A282F7DCC}"/>
                </a:ext>
              </a:extLst>
            </p:cNvPr>
            <p:cNvSpPr/>
            <p:nvPr/>
          </p:nvSpPr>
          <p:spPr>
            <a:xfrm>
              <a:off x="900962" y="6687157"/>
              <a:ext cx="495059" cy="495059"/>
            </a:xfrm>
            <a:prstGeom prst="ellipse">
              <a:avLst/>
            </a:prstGeom>
            <a:solidFill>
              <a:schemeClr val="bg2">
                <a:lumMod val="10000"/>
                <a:alpha val="51000"/>
              </a:schemeClr>
            </a:soli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2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48" name="图片 1047">
              <a:extLst>
                <a:ext uri="{FF2B5EF4-FFF2-40B4-BE49-F238E27FC236}">
                  <a16:creationId xmlns:a16="http://schemas.microsoft.com/office/drawing/2014/main" id="{BABCF647-72EB-4B1C-9181-D270E3643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239" y="6739436"/>
              <a:ext cx="322546" cy="362063"/>
            </a:xfrm>
            <a:prstGeom prst="rect">
              <a:avLst/>
            </a:prstGeom>
          </p:spPr>
        </p:pic>
      </p:grpSp>
      <p:grpSp>
        <p:nvGrpSpPr>
          <p:cNvPr id="1052" name="组合 1051">
            <a:extLst>
              <a:ext uri="{FF2B5EF4-FFF2-40B4-BE49-F238E27FC236}">
                <a16:creationId xmlns:a16="http://schemas.microsoft.com/office/drawing/2014/main" id="{287387A1-A4F8-4E62-AAC2-8E2F6AC3C215}"/>
              </a:ext>
            </a:extLst>
          </p:cNvPr>
          <p:cNvGrpSpPr/>
          <p:nvPr/>
        </p:nvGrpSpPr>
        <p:grpSpPr>
          <a:xfrm>
            <a:off x="2008377" y="6695919"/>
            <a:ext cx="495059" cy="495059"/>
            <a:chOff x="2008377" y="6695919"/>
            <a:chExt cx="495059" cy="495059"/>
          </a:xfrm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9F73F822-3840-4ECC-9ECC-1E9A57DED73C}"/>
                </a:ext>
              </a:extLst>
            </p:cNvPr>
            <p:cNvSpPr/>
            <p:nvPr/>
          </p:nvSpPr>
          <p:spPr>
            <a:xfrm>
              <a:off x="2008377" y="6695919"/>
              <a:ext cx="495059" cy="495059"/>
            </a:xfrm>
            <a:prstGeom prst="ellipse">
              <a:avLst/>
            </a:prstGeom>
            <a:solidFill>
              <a:schemeClr val="bg2">
                <a:lumMod val="10000"/>
                <a:alpha val="51000"/>
              </a:schemeClr>
            </a:soli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2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51" name="图片 1050">
              <a:extLst>
                <a:ext uri="{FF2B5EF4-FFF2-40B4-BE49-F238E27FC236}">
                  <a16:creationId xmlns:a16="http://schemas.microsoft.com/office/drawing/2014/main" id="{58CEDB5F-53BE-4625-B794-B4208F4EF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120" y="6750551"/>
              <a:ext cx="359300" cy="359300"/>
            </a:xfrm>
            <a:prstGeom prst="rect">
              <a:avLst/>
            </a:prstGeom>
          </p:spPr>
        </p:pic>
      </p:grpSp>
      <p:grpSp>
        <p:nvGrpSpPr>
          <p:cNvPr id="1054" name="组合 1053">
            <a:extLst>
              <a:ext uri="{FF2B5EF4-FFF2-40B4-BE49-F238E27FC236}">
                <a16:creationId xmlns:a16="http://schemas.microsoft.com/office/drawing/2014/main" id="{32D50712-99CB-4D47-85AD-F5D996B84304}"/>
              </a:ext>
            </a:extLst>
          </p:cNvPr>
          <p:cNvGrpSpPr/>
          <p:nvPr/>
        </p:nvGrpSpPr>
        <p:grpSpPr>
          <a:xfrm>
            <a:off x="13458738" y="6710698"/>
            <a:ext cx="495060" cy="495060"/>
            <a:chOff x="13458738" y="6710698"/>
            <a:chExt cx="495060" cy="495060"/>
          </a:xfrm>
        </p:grpSpPr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A8CCEA68-6201-4B57-8DBD-BAFF585C4488}"/>
                </a:ext>
              </a:extLst>
            </p:cNvPr>
            <p:cNvSpPr/>
            <p:nvPr/>
          </p:nvSpPr>
          <p:spPr>
            <a:xfrm>
              <a:off x="13458738" y="6710698"/>
              <a:ext cx="495060" cy="495060"/>
            </a:xfrm>
            <a:prstGeom prst="ellipse">
              <a:avLst/>
            </a:prstGeom>
            <a:gradFill>
              <a:gsLst>
                <a:gs pos="54000">
                  <a:srgbClr val="7D3C0F"/>
                </a:gs>
                <a:gs pos="0">
                  <a:schemeClr val="accent2">
                    <a:lumMod val="75000"/>
                  </a:schemeClr>
                </a:gs>
                <a:gs pos="100000">
                  <a:schemeClr val="tx1">
                    <a:lumMod val="95000"/>
                    <a:lumOff val="5000"/>
                    <a:alpha val="16000"/>
                  </a:schemeClr>
                </a:gs>
              </a:gsLst>
              <a:lin ang="5400000" scaled="1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2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53" name="Picture 6">
              <a:extLst>
                <a:ext uri="{FF2B5EF4-FFF2-40B4-BE49-F238E27FC236}">
                  <a16:creationId xmlns:a16="http://schemas.microsoft.com/office/drawing/2014/main" id="{A5D61554-18D8-4721-B679-75E460BBF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0" b="100000" l="0" r="100000">
                          <a14:foregroundMark x1="49104" y1="48694" x2="49104" y2="48694"/>
                          <a14:backgroundMark x1="597" y1="76722" x2="597" y2="76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2504" y="6836306"/>
              <a:ext cx="370023" cy="244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5" name="矩形: 圆顶角 1054">
            <a:extLst>
              <a:ext uri="{FF2B5EF4-FFF2-40B4-BE49-F238E27FC236}">
                <a16:creationId xmlns:a16="http://schemas.microsoft.com/office/drawing/2014/main" id="{D9A230ED-3F96-41F3-8E2C-E6BA9F2E4C52}"/>
              </a:ext>
            </a:extLst>
          </p:cNvPr>
          <p:cNvSpPr/>
          <p:nvPr/>
        </p:nvSpPr>
        <p:spPr>
          <a:xfrm rot="10800000">
            <a:off x="4480100" y="26645"/>
            <a:ext cx="5297124" cy="73270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  <a:alpha val="5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" name="空心弧 129">
            <a:extLst>
              <a:ext uri="{FF2B5EF4-FFF2-40B4-BE49-F238E27FC236}">
                <a16:creationId xmlns:a16="http://schemas.microsoft.com/office/drawing/2014/main" id="{A4EEEEBC-3DFB-4F47-8D0E-136230C684AA}"/>
              </a:ext>
            </a:extLst>
          </p:cNvPr>
          <p:cNvSpPr/>
          <p:nvPr/>
        </p:nvSpPr>
        <p:spPr>
          <a:xfrm rot="13201601">
            <a:off x="4495449" y="209045"/>
            <a:ext cx="593507" cy="498349"/>
          </a:xfrm>
          <a:prstGeom prst="blockArc">
            <a:avLst>
              <a:gd name="adj1" fmla="val 12870439"/>
              <a:gd name="adj2" fmla="val 20513735"/>
              <a:gd name="adj3" fmla="val 44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8" name="空心弧 187">
            <a:extLst>
              <a:ext uri="{FF2B5EF4-FFF2-40B4-BE49-F238E27FC236}">
                <a16:creationId xmlns:a16="http://schemas.microsoft.com/office/drawing/2014/main" id="{08BDF039-E447-4B1F-B73E-9C1C794AADCC}"/>
              </a:ext>
            </a:extLst>
          </p:cNvPr>
          <p:cNvSpPr/>
          <p:nvPr/>
        </p:nvSpPr>
        <p:spPr>
          <a:xfrm rot="7690893">
            <a:off x="9186957" y="203888"/>
            <a:ext cx="593507" cy="498349"/>
          </a:xfrm>
          <a:prstGeom prst="blockArc">
            <a:avLst>
              <a:gd name="adj1" fmla="val 12870439"/>
              <a:gd name="adj2" fmla="val 20513735"/>
              <a:gd name="adj3" fmla="val 44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8A153625-12B6-4C11-BD19-035987A111F4}"/>
              </a:ext>
            </a:extLst>
          </p:cNvPr>
          <p:cNvGrpSpPr/>
          <p:nvPr/>
        </p:nvGrpSpPr>
        <p:grpSpPr>
          <a:xfrm>
            <a:off x="6345547" y="-152361"/>
            <a:ext cx="1300186" cy="1279137"/>
            <a:chOff x="5609993" y="-152361"/>
            <a:chExt cx="1300186" cy="1279137"/>
          </a:xfrm>
        </p:grpSpPr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8938DFE3-E156-4DF0-9622-040C6324403E}"/>
                </a:ext>
              </a:extLst>
            </p:cNvPr>
            <p:cNvGrpSpPr/>
            <p:nvPr/>
          </p:nvGrpSpPr>
          <p:grpSpPr>
            <a:xfrm>
              <a:off x="5609993" y="-152361"/>
              <a:ext cx="1300186" cy="1242848"/>
              <a:chOff x="5609993" y="-152361"/>
              <a:chExt cx="1300186" cy="1242848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DBCD159F-857F-4D34-8CBE-D724F4A38F66}"/>
                  </a:ext>
                </a:extLst>
              </p:cNvPr>
              <p:cNvSpPr/>
              <p:nvPr/>
            </p:nvSpPr>
            <p:spPr>
              <a:xfrm>
                <a:off x="5680110" y="-152361"/>
                <a:ext cx="1155636" cy="1143697"/>
              </a:xfrm>
              <a:prstGeom prst="ellipse">
                <a:avLst/>
              </a:prstGeom>
              <a:blipFill>
                <a:blip r:embed="rId21"/>
                <a:stretch>
                  <a:fillRect t="-1044"/>
                </a:stretch>
              </a:blip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9" name="空心弧 148">
                <a:extLst>
                  <a:ext uri="{FF2B5EF4-FFF2-40B4-BE49-F238E27FC236}">
                    <a16:creationId xmlns:a16="http://schemas.microsoft.com/office/drawing/2014/main" id="{15504982-CFAF-42D7-AEC0-543749C5E324}"/>
                  </a:ext>
                </a:extLst>
              </p:cNvPr>
              <p:cNvSpPr/>
              <p:nvPr/>
            </p:nvSpPr>
            <p:spPr>
              <a:xfrm rot="10800000">
                <a:off x="5609993" y="-76526"/>
                <a:ext cx="1300186" cy="1167013"/>
              </a:xfrm>
              <a:prstGeom prst="blockArc">
                <a:avLst>
                  <a:gd name="adj1" fmla="val 10896847"/>
                  <a:gd name="adj2" fmla="val 21439415"/>
                  <a:gd name="adj3" fmla="val 10852"/>
                </a:avLst>
              </a:prstGeom>
              <a:solidFill>
                <a:schemeClr val="bg2">
                  <a:lumMod val="10000"/>
                </a:schemeClr>
              </a:solidFill>
              <a:ln w="317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62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1290A413-5CB9-43E5-84F2-DD615B4C62F2}"/>
                  </a:ext>
                </a:extLst>
              </p:cNvPr>
              <p:cNvSpPr txBox="1"/>
              <p:nvPr/>
            </p:nvSpPr>
            <p:spPr>
              <a:xfrm>
                <a:off x="5822943" y="760095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  <a:latin typeface="Adobe 繁黑體 Std B" panose="020B0700000000000000" pitchFamily="34" charset="-128"/>
                    <a:ea typeface="Adobe 繁黑體 Std B" panose="020B0700000000000000" pitchFamily="34" charset="-128"/>
                  </a:rPr>
                  <a:t>克塔尼德</a:t>
                </a:r>
              </a:p>
            </p:txBody>
          </p: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5E0104AC-D04D-4E41-A340-F88EAF29854F}"/>
                </a:ext>
              </a:extLst>
            </p:cNvPr>
            <p:cNvSpPr txBox="1"/>
            <p:nvPr/>
          </p:nvSpPr>
          <p:spPr>
            <a:xfrm>
              <a:off x="6037355" y="957499"/>
              <a:ext cx="44114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倾向阵营</a:t>
              </a:r>
            </a:p>
          </p:txBody>
        </p:sp>
      </p:grpSp>
      <p:sp>
        <p:nvSpPr>
          <p:cNvPr id="200" name="空心弧 199">
            <a:extLst>
              <a:ext uri="{FF2B5EF4-FFF2-40B4-BE49-F238E27FC236}">
                <a16:creationId xmlns:a16="http://schemas.microsoft.com/office/drawing/2014/main" id="{0F8DC2F3-5B83-46AE-B543-364C56B12A39}"/>
              </a:ext>
            </a:extLst>
          </p:cNvPr>
          <p:cNvSpPr/>
          <p:nvPr/>
        </p:nvSpPr>
        <p:spPr>
          <a:xfrm rot="10800000">
            <a:off x="6191766" y="-398746"/>
            <a:ext cx="1636271" cy="1636271"/>
          </a:xfrm>
          <a:prstGeom prst="blockArc">
            <a:avLst>
              <a:gd name="adj1" fmla="val 16709979"/>
              <a:gd name="adj2" fmla="val 21427395"/>
              <a:gd name="adj3" fmla="val 5843"/>
            </a:avLst>
          </a:prstGeom>
          <a:gradFill>
            <a:gsLst>
              <a:gs pos="74000">
                <a:srgbClr val="00B0F0"/>
              </a:gs>
              <a:gs pos="0">
                <a:schemeClr val="accent1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E853110-DC4D-4BD2-B41A-A1569B597840}"/>
              </a:ext>
            </a:extLst>
          </p:cNvPr>
          <p:cNvSpPr txBox="1"/>
          <p:nvPr/>
        </p:nvSpPr>
        <p:spPr>
          <a:xfrm>
            <a:off x="6627762" y="463615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Franklin Gothic Heavy" panose="020B0903020102020204" pitchFamily="34" charset="0"/>
                <a:ea typeface="微软雅黑" panose="020B0503020204020204" pitchFamily="34" charset="-122"/>
              </a:rPr>
              <a:t>-280</a:t>
            </a:r>
            <a:endParaRPr lang="zh-CN" altLang="en-US" sz="2000" dirty="0">
              <a:solidFill>
                <a:schemeClr val="bg1"/>
              </a:solidFill>
              <a:latin typeface="Franklin Gothic Heavy" panose="020B09030201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670D5A15-F155-45B1-A808-068469BCEB00}"/>
              </a:ext>
            </a:extLst>
          </p:cNvPr>
          <p:cNvGrpSpPr/>
          <p:nvPr/>
        </p:nvGrpSpPr>
        <p:grpSpPr>
          <a:xfrm>
            <a:off x="5991788" y="-398649"/>
            <a:ext cx="2081353" cy="1836597"/>
            <a:chOff x="5256234" y="-398649"/>
            <a:chExt cx="2081353" cy="1836597"/>
          </a:xfrm>
        </p:grpSpPr>
        <p:sp>
          <p:nvSpPr>
            <p:cNvPr id="154" name="空心弧 153">
              <a:extLst>
                <a:ext uri="{FF2B5EF4-FFF2-40B4-BE49-F238E27FC236}">
                  <a16:creationId xmlns:a16="http://schemas.microsoft.com/office/drawing/2014/main" id="{9C0DDD04-906E-4CD0-9A80-F839CA44605E}"/>
                </a:ext>
              </a:extLst>
            </p:cNvPr>
            <p:cNvSpPr/>
            <p:nvPr/>
          </p:nvSpPr>
          <p:spPr>
            <a:xfrm rot="10800000">
              <a:off x="5456212" y="-398649"/>
              <a:ext cx="1636271" cy="1636271"/>
            </a:xfrm>
            <a:prstGeom prst="blockArc">
              <a:avLst>
                <a:gd name="adj1" fmla="val 10800000"/>
                <a:gd name="adj2" fmla="val 21427395"/>
                <a:gd name="adj3" fmla="val 5843"/>
              </a:avLst>
            </a:prstGeom>
            <a:gradFill>
              <a:gsLst>
                <a:gs pos="43000">
                  <a:srgbClr val="00B0F0"/>
                </a:gs>
                <a:gs pos="0">
                  <a:schemeClr val="accent1">
                    <a:lumMod val="50000"/>
                  </a:schemeClr>
                </a:gs>
                <a:gs pos="100000">
                  <a:srgbClr val="FFFF00"/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75623C42-DA89-4A32-B257-7EAD27A4E7F3}"/>
                </a:ext>
              </a:extLst>
            </p:cNvPr>
            <p:cNvGrpSpPr/>
            <p:nvPr/>
          </p:nvGrpSpPr>
          <p:grpSpPr>
            <a:xfrm>
              <a:off x="5846514" y="1049411"/>
              <a:ext cx="131453" cy="224015"/>
              <a:chOff x="5846514" y="1049411"/>
              <a:chExt cx="131453" cy="224015"/>
            </a:xfrm>
          </p:grpSpPr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C7E06026-8E52-400C-9EDE-251A457AD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08909" y="1049411"/>
                <a:ext cx="69058" cy="139970"/>
              </a:xfrm>
              <a:prstGeom prst="line">
                <a:avLst/>
              </a:prstGeom>
              <a:ln w="31750" cmpd="thinThick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Freeform 159">
                <a:extLst>
                  <a:ext uri="{FF2B5EF4-FFF2-40B4-BE49-F238E27FC236}">
                    <a16:creationId xmlns:a16="http://schemas.microsoft.com/office/drawing/2014/main" id="{4C76276B-5F8E-4DF4-A812-E6E5287CD0D2}"/>
                  </a:ext>
                </a:extLst>
              </p:cNvPr>
              <p:cNvSpPr>
                <a:spLocks/>
              </p:cNvSpPr>
              <p:nvPr/>
            </p:nvSpPr>
            <p:spPr bwMode="auto">
              <a:xfrm rot="18000000">
                <a:off x="5852920" y="1201974"/>
                <a:ext cx="65046" cy="77858"/>
              </a:xfrm>
              <a:custGeom>
                <a:avLst/>
                <a:gdLst>
                  <a:gd name="T0" fmla="*/ 0 w 198"/>
                  <a:gd name="T1" fmla="*/ 0 h 237"/>
                  <a:gd name="T2" fmla="*/ 0 w 198"/>
                  <a:gd name="T3" fmla="*/ 237 h 237"/>
                  <a:gd name="T4" fmla="*/ 198 w 198"/>
                  <a:gd name="T5" fmla="*/ 118 h 237"/>
                  <a:gd name="T6" fmla="*/ 0 w 198"/>
                  <a:gd name="T7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" h="237">
                    <a:moveTo>
                      <a:pt x="0" y="0"/>
                    </a:moveTo>
                    <a:lnTo>
                      <a:pt x="0" y="237"/>
                    </a:lnTo>
                    <a:lnTo>
                      <a:pt x="198" y="1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D7EAA6C3-C830-4C09-9D07-49F494EBB0B1}"/>
                </a:ext>
              </a:extLst>
            </p:cNvPr>
            <p:cNvSpPr txBox="1"/>
            <p:nvPr/>
          </p:nvSpPr>
          <p:spPr>
            <a:xfrm>
              <a:off x="6142516" y="1207116"/>
              <a:ext cx="2092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DE1F250B-1991-4A97-AA15-E131DA1B2FC6}"/>
                </a:ext>
              </a:extLst>
            </p:cNvPr>
            <p:cNvSpPr txBox="1"/>
            <p:nvPr/>
          </p:nvSpPr>
          <p:spPr>
            <a:xfrm>
              <a:off x="6847379" y="259287"/>
              <a:ext cx="4902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endParaRPr lang="zh-CN" altLang="en-US" sz="7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F7CE6D52-8310-459F-92A0-DB9D6BC400B3}"/>
                </a:ext>
              </a:extLst>
            </p:cNvPr>
            <p:cNvSpPr txBox="1"/>
            <p:nvPr/>
          </p:nvSpPr>
          <p:spPr>
            <a:xfrm>
              <a:off x="5256234" y="293154"/>
              <a:ext cx="4902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-1000</a:t>
              </a:r>
              <a:endParaRPr lang="zh-CN" altLang="en-US" sz="7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2" name="流程图: 存储数据 221">
            <a:extLst>
              <a:ext uri="{FF2B5EF4-FFF2-40B4-BE49-F238E27FC236}">
                <a16:creationId xmlns:a16="http://schemas.microsoft.com/office/drawing/2014/main" id="{E2CF005C-8FAF-4820-B73D-D3621239FC20}"/>
              </a:ext>
            </a:extLst>
          </p:cNvPr>
          <p:cNvSpPr/>
          <p:nvPr/>
        </p:nvSpPr>
        <p:spPr>
          <a:xfrm>
            <a:off x="3724625" y="8763"/>
            <a:ext cx="1565965" cy="276999"/>
          </a:xfrm>
          <a:prstGeom prst="flowChartOnlineStorage">
            <a:avLst/>
          </a:prstGeom>
          <a:solidFill>
            <a:schemeClr val="bg2">
              <a:lumMod val="10000"/>
              <a:alpha val="34000"/>
            </a:scheme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流程图: 存储数据 169">
            <a:extLst>
              <a:ext uri="{FF2B5EF4-FFF2-40B4-BE49-F238E27FC236}">
                <a16:creationId xmlns:a16="http://schemas.microsoft.com/office/drawing/2014/main" id="{26DD9E50-91A7-4DB6-B14E-1F9BDE6D3561}"/>
              </a:ext>
            </a:extLst>
          </p:cNvPr>
          <p:cNvSpPr/>
          <p:nvPr/>
        </p:nvSpPr>
        <p:spPr>
          <a:xfrm>
            <a:off x="2422045" y="12813"/>
            <a:ext cx="1565965" cy="276999"/>
          </a:xfrm>
          <a:prstGeom prst="flowChartOnlineStorage">
            <a:avLst/>
          </a:prstGeom>
          <a:solidFill>
            <a:schemeClr val="bg2">
              <a:lumMod val="10000"/>
              <a:alpha val="34000"/>
            </a:scheme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流程图: 存储数据 245">
            <a:extLst>
              <a:ext uri="{FF2B5EF4-FFF2-40B4-BE49-F238E27FC236}">
                <a16:creationId xmlns:a16="http://schemas.microsoft.com/office/drawing/2014/main" id="{DB7B65FF-2EAF-44EE-94E4-2D85ED04D275}"/>
              </a:ext>
            </a:extLst>
          </p:cNvPr>
          <p:cNvSpPr/>
          <p:nvPr/>
        </p:nvSpPr>
        <p:spPr>
          <a:xfrm>
            <a:off x="5033885" y="9412"/>
            <a:ext cx="1565965" cy="276999"/>
          </a:xfrm>
          <a:prstGeom prst="flowChartOnlineStorage">
            <a:avLst/>
          </a:prstGeom>
          <a:solidFill>
            <a:schemeClr val="bg2">
              <a:lumMod val="10000"/>
              <a:alpha val="34000"/>
            </a:scheme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9E143292-EF37-4525-8F7A-8CDD5CDFAAF2}"/>
              </a:ext>
            </a:extLst>
          </p:cNvPr>
          <p:cNvGrpSpPr/>
          <p:nvPr/>
        </p:nvGrpSpPr>
        <p:grpSpPr>
          <a:xfrm rot="10800000">
            <a:off x="7434094" y="-22728"/>
            <a:ext cx="1565965" cy="338554"/>
            <a:chOff x="4807392" y="2022637"/>
            <a:chExt cx="1579121" cy="338554"/>
          </a:xfrm>
        </p:grpSpPr>
        <p:sp>
          <p:nvSpPr>
            <p:cNvPr id="254" name="流程图: 存储数据 253">
              <a:extLst>
                <a:ext uri="{FF2B5EF4-FFF2-40B4-BE49-F238E27FC236}">
                  <a16:creationId xmlns:a16="http://schemas.microsoft.com/office/drawing/2014/main" id="{3FB19E28-6832-426C-8C2E-849D69193CD1}"/>
                </a:ext>
              </a:extLst>
            </p:cNvPr>
            <p:cNvSpPr/>
            <p:nvPr/>
          </p:nvSpPr>
          <p:spPr>
            <a:xfrm>
              <a:off x="4807392" y="2047564"/>
              <a:ext cx="1579121" cy="276999"/>
            </a:xfrm>
            <a:prstGeom prst="flowChartOnlineStorage">
              <a:avLst/>
            </a:prstGeom>
            <a:solidFill>
              <a:schemeClr val="bg2">
                <a:lumMod val="10000"/>
                <a:alpha val="34000"/>
              </a:schemeClr>
            </a:solidFill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2E61AAB4-E595-4265-948C-C8DF6239F877}"/>
                </a:ext>
              </a:extLst>
            </p:cNvPr>
            <p:cNvSpPr txBox="1"/>
            <p:nvPr/>
          </p:nvSpPr>
          <p:spPr>
            <a:xfrm rot="10800000">
              <a:off x="5239628" y="202263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Franklin Gothic Demi Cond" panose="020B0706030402020204" pitchFamily="34" charset="0"/>
                  <a:ea typeface="微软雅黑" panose="020B0503020204020204" pitchFamily="34" charset="-122"/>
                </a:rPr>
                <a:t>500</a:t>
              </a:r>
              <a:endParaRPr lang="zh-CN" altLang="en-US" sz="1600" dirty="0">
                <a:solidFill>
                  <a:schemeClr val="bg1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7" name="文本框 256">
              <a:extLst>
                <a:ext uri="{FF2B5EF4-FFF2-40B4-BE49-F238E27FC236}">
                  <a16:creationId xmlns:a16="http://schemas.microsoft.com/office/drawing/2014/main" id="{D396EED2-4280-4B5D-AD6A-13FA1B005895}"/>
                </a:ext>
              </a:extLst>
            </p:cNvPr>
            <p:cNvSpPr txBox="1"/>
            <p:nvPr/>
          </p:nvSpPr>
          <p:spPr>
            <a:xfrm rot="10800000">
              <a:off x="4980596" y="203425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F0"/>
                  </a:solidFill>
                  <a:latin typeface="Franklin Gothic Demi Cond" panose="020B0706030402020204" pitchFamily="34" charset="0"/>
                  <a:ea typeface="微软雅黑" panose="020B0503020204020204" pitchFamily="34" charset="-122"/>
                </a:rPr>
                <a:t>+4</a:t>
              </a:r>
              <a:endParaRPr lang="zh-CN" altLang="en-US" sz="1400" dirty="0">
                <a:solidFill>
                  <a:srgbClr val="00B0F0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BE0C3A82-4EAD-4674-8F90-12FD8287DC0D}"/>
              </a:ext>
            </a:extLst>
          </p:cNvPr>
          <p:cNvGrpSpPr/>
          <p:nvPr/>
        </p:nvGrpSpPr>
        <p:grpSpPr>
          <a:xfrm>
            <a:off x="4690944" y="16661"/>
            <a:ext cx="5611244" cy="644297"/>
            <a:chOff x="2653263" y="13900"/>
            <a:chExt cx="5611244" cy="644297"/>
          </a:xfrm>
        </p:grpSpPr>
        <p:grpSp>
          <p:nvGrpSpPr>
            <p:cNvPr id="283" name="组合 282">
              <a:extLst>
                <a:ext uri="{FF2B5EF4-FFF2-40B4-BE49-F238E27FC236}">
                  <a16:creationId xmlns:a16="http://schemas.microsoft.com/office/drawing/2014/main" id="{629D99C7-8B50-4BC4-8D7F-B5C299A18585}"/>
                </a:ext>
              </a:extLst>
            </p:cNvPr>
            <p:cNvGrpSpPr/>
            <p:nvPr/>
          </p:nvGrpSpPr>
          <p:grpSpPr>
            <a:xfrm rot="10800000">
              <a:off x="2911012" y="13900"/>
              <a:ext cx="5353495" cy="644297"/>
              <a:chOff x="4807392" y="1680266"/>
              <a:chExt cx="5398474" cy="644297"/>
            </a:xfrm>
          </p:grpSpPr>
          <p:sp>
            <p:nvSpPr>
              <p:cNvPr id="285" name="流程图: 存储数据 284">
                <a:extLst>
                  <a:ext uri="{FF2B5EF4-FFF2-40B4-BE49-F238E27FC236}">
                    <a16:creationId xmlns:a16="http://schemas.microsoft.com/office/drawing/2014/main" id="{246C7ACE-67FE-4023-B478-C17AC99CBBA7}"/>
                  </a:ext>
                </a:extLst>
              </p:cNvPr>
              <p:cNvSpPr/>
              <p:nvPr/>
            </p:nvSpPr>
            <p:spPr>
              <a:xfrm>
                <a:off x="4807392" y="2047564"/>
                <a:ext cx="1579121" cy="276999"/>
              </a:xfrm>
              <a:prstGeom prst="flowChartOnlineStorage">
                <a:avLst/>
              </a:prstGeom>
              <a:solidFill>
                <a:schemeClr val="bg2">
                  <a:lumMod val="10000"/>
                  <a:alpha val="34000"/>
                </a:schemeClr>
              </a:soli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80BD524D-8078-4C68-858D-D3FCCA5E4041}"/>
                  </a:ext>
                </a:extLst>
              </p:cNvPr>
              <p:cNvSpPr txBox="1"/>
              <p:nvPr/>
            </p:nvSpPr>
            <p:spPr>
              <a:xfrm rot="10800000">
                <a:off x="9708614" y="1680266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92D050"/>
                    </a:solidFill>
                    <a:latin typeface="Franklin Gothic Demi Cond" panose="020B0706030402020204" pitchFamily="34" charset="0"/>
                    <a:ea typeface="微软雅黑" panose="020B0503020204020204" pitchFamily="34" charset="-122"/>
                  </a:rPr>
                  <a:t>500</a:t>
                </a:r>
                <a:endParaRPr lang="zh-CN" altLang="en-US" sz="1600" dirty="0">
                  <a:solidFill>
                    <a:srgbClr val="92D050"/>
                  </a:solidFill>
                  <a:latin typeface="Franklin Gothic Demi Cond" panose="020B07060304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4" name="Freeform 27">
              <a:extLst>
                <a:ext uri="{FF2B5EF4-FFF2-40B4-BE49-F238E27FC236}">
                  <a16:creationId xmlns:a16="http://schemas.microsoft.com/office/drawing/2014/main" id="{56019F61-E780-47FB-B6DF-D75736D09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3263" y="411084"/>
              <a:ext cx="249258" cy="170427"/>
            </a:xfrm>
            <a:custGeom>
              <a:avLst/>
              <a:gdLst>
                <a:gd name="T0" fmla="*/ 30 w 597"/>
                <a:gd name="T1" fmla="*/ 0 h 408"/>
                <a:gd name="T2" fmla="*/ 567 w 597"/>
                <a:gd name="T3" fmla="*/ 0 h 408"/>
                <a:gd name="T4" fmla="*/ 597 w 597"/>
                <a:gd name="T5" fmla="*/ 30 h 408"/>
                <a:gd name="T6" fmla="*/ 597 w 597"/>
                <a:gd name="T7" fmla="*/ 328 h 408"/>
                <a:gd name="T8" fmla="*/ 567 w 597"/>
                <a:gd name="T9" fmla="*/ 358 h 408"/>
                <a:gd name="T10" fmla="*/ 384 w 597"/>
                <a:gd name="T11" fmla="*/ 358 h 408"/>
                <a:gd name="T12" fmla="*/ 384 w 597"/>
                <a:gd name="T13" fmla="*/ 373 h 408"/>
                <a:gd name="T14" fmla="*/ 431 w 597"/>
                <a:gd name="T15" fmla="*/ 373 h 408"/>
                <a:gd name="T16" fmla="*/ 444 w 597"/>
                <a:gd name="T17" fmla="*/ 391 h 408"/>
                <a:gd name="T18" fmla="*/ 431 w 597"/>
                <a:gd name="T19" fmla="*/ 408 h 408"/>
                <a:gd name="T20" fmla="*/ 166 w 597"/>
                <a:gd name="T21" fmla="*/ 408 h 408"/>
                <a:gd name="T22" fmla="*/ 153 w 597"/>
                <a:gd name="T23" fmla="*/ 390 h 408"/>
                <a:gd name="T24" fmla="*/ 166 w 597"/>
                <a:gd name="T25" fmla="*/ 373 h 408"/>
                <a:gd name="T26" fmla="*/ 212 w 597"/>
                <a:gd name="T27" fmla="*/ 373 h 408"/>
                <a:gd name="T28" fmla="*/ 212 w 597"/>
                <a:gd name="T29" fmla="*/ 358 h 408"/>
                <a:gd name="T30" fmla="*/ 30 w 597"/>
                <a:gd name="T31" fmla="*/ 358 h 408"/>
                <a:gd name="T32" fmla="*/ 0 w 597"/>
                <a:gd name="T33" fmla="*/ 328 h 408"/>
                <a:gd name="T34" fmla="*/ 0 w 597"/>
                <a:gd name="T35" fmla="*/ 30 h 408"/>
                <a:gd name="T36" fmla="*/ 30 w 597"/>
                <a:gd name="T37" fmla="*/ 0 h 408"/>
                <a:gd name="T38" fmla="*/ 63 w 597"/>
                <a:gd name="T39" fmla="*/ 114 h 408"/>
                <a:gd name="T40" fmla="*/ 455 w 597"/>
                <a:gd name="T41" fmla="*/ 114 h 408"/>
                <a:gd name="T42" fmla="*/ 455 w 597"/>
                <a:gd name="T43" fmla="*/ 130 h 408"/>
                <a:gd name="T44" fmla="*/ 63 w 597"/>
                <a:gd name="T45" fmla="*/ 130 h 408"/>
                <a:gd name="T46" fmla="*/ 63 w 597"/>
                <a:gd name="T47" fmla="*/ 114 h 408"/>
                <a:gd name="T48" fmla="*/ 64 w 597"/>
                <a:gd name="T49" fmla="*/ 57 h 408"/>
                <a:gd name="T50" fmla="*/ 533 w 597"/>
                <a:gd name="T51" fmla="*/ 57 h 408"/>
                <a:gd name="T52" fmla="*/ 533 w 597"/>
                <a:gd name="T53" fmla="*/ 73 h 408"/>
                <a:gd name="T54" fmla="*/ 64 w 597"/>
                <a:gd name="T55" fmla="*/ 73 h 408"/>
                <a:gd name="T56" fmla="*/ 64 w 597"/>
                <a:gd name="T57" fmla="*/ 57 h 408"/>
                <a:gd name="T58" fmla="*/ 64 w 597"/>
                <a:gd name="T59" fmla="*/ 283 h 408"/>
                <a:gd name="T60" fmla="*/ 533 w 597"/>
                <a:gd name="T61" fmla="*/ 283 h 408"/>
                <a:gd name="T62" fmla="*/ 533 w 597"/>
                <a:gd name="T63" fmla="*/ 299 h 408"/>
                <a:gd name="T64" fmla="*/ 64 w 597"/>
                <a:gd name="T65" fmla="*/ 299 h 408"/>
                <a:gd name="T66" fmla="*/ 64 w 597"/>
                <a:gd name="T67" fmla="*/ 283 h 408"/>
                <a:gd name="T68" fmla="*/ 63 w 597"/>
                <a:gd name="T69" fmla="*/ 226 h 408"/>
                <a:gd name="T70" fmla="*/ 455 w 597"/>
                <a:gd name="T71" fmla="*/ 226 h 408"/>
                <a:gd name="T72" fmla="*/ 455 w 597"/>
                <a:gd name="T73" fmla="*/ 242 h 408"/>
                <a:gd name="T74" fmla="*/ 63 w 597"/>
                <a:gd name="T75" fmla="*/ 242 h 408"/>
                <a:gd name="T76" fmla="*/ 63 w 597"/>
                <a:gd name="T77" fmla="*/ 226 h 408"/>
                <a:gd name="T78" fmla="*/ 64 w 597"/>
                <a:gd name="T79" fmla="*/ 170 h 408"/>
                <a:gd name="T80" fmla="*/ 533 w 597"/>
                <a:gd name="T81" fmla="*/ 170 h 408"/>
                <a:gd name="T82" fmla="*/ 533 w 597"/>
                <a:gd name="T83" fmla="*/ 186 h 408"/>
                <a:gd name="T84" fmla="*/ 64 w 597"/>
                <a:gd name="T85" fmla="*/ 186 h 408"/>
                <a:gd name="T86" fmla="*/ 64 w 597"/>
                <a:gd name="T87" fmla="*/ 170 h 408"/>
                <a:gd name="T88" fmla="*/ 30 w 597"/>
                <a:gd name="T89" fmla="*/ 17 h 408"/>
                <a:gd name="T90" fmla="*/ 567 w 597"/>
                <a:gd name="T91" fmla="*/ 17 h 408"/>
                <a:gd name="T92" fmla="*/ 580 w 597"/>
                <a:gd name="T93" fmla="*/ 30 h 408"/>
                <a:gd name="T94" fmla="*/ 580 w 597"/>
                <a:gd name="T95" fmla="*/ 328 h 408"/>
                <a:gd name="T96" fmla="*/ 567 w 597"/>
                <a:gd name="T97" fmla="*/ 341 h 408"/>
                <a:gd name="T98" fmla="*/ 30 w 597"/>
                <a:gd name="T99" fmla="*/ 341 h 408"/>
                <a:gd name="T100" fmla="*/ 17 w 597"/>
                <a:gd name="T101" fmla="*/ 328 h 408"/>
                <a:gd name="T102" fmla="*/ 17 w 597"/>
                <a:gd name="T103" fmla="*/ 30 h 408"/>
                <a:gd name="T104" fmla="*/ 30 w 597"/>
                <a:gd name="T105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7" h="408">
                  <a:moveTo>
                    <a:pt x="30" y="0"/>
                  </a:moveTo>
                  <a:cubicBezTo>
                    <a:pt x="567" y="0"/>
                    <a:pt x="567" y="0"/>
                    <a:pt x="567" y="0"/>
                  </a:cubicBezTo>
                  <a:cubicBezTo>
                    <a:pt x="583" y="0"/>
                    <a:pt x="597" y="13"/>
                    <a:pt x="597" y="30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7" y="344"/>
                    <a:pt x="583" y="358"/>
                    <a:pt x="567" y="358"/>
                  </a:cubicBezTo>
                  <a:cubicBezTo>
                    <a:pt x="384" y="358"/>
                    <a:pt x="384" y="358"/>
                    <a:pt x="384" y="358"/>
                  </a:cubicBezTo>
                  <a:cubicBezTo>
                    <a:pt x="374" y="358"/>
                    <a:pt x="374" y="373"/>
                    <a:pt x="384" y="373"/>
                  </a:cubicBezTo>
                  <a:cubicBezTo>
                    <a:pt x="431" y="373"/>
                    <a:pt x="431" y="373"/>
                    <a:pt x="431" y="373"/>
                  </a:cubicBezTo>
                  <a:cubicBezTo>
                    <a:pt x="442" y="373"/>
                    <a:pt x="444" y="377"/>
                    <a:pt x="444" y="391"/>
                  </a:cubicBezTo>
                  <a:cubicBezTo>
                    <a:pt x="444" y="403"/>
                    <a:pt x="442" y="408"/>
                    <a:pt x="431" y="408"/>
                  </a:cubicBezTo>
                  <a:cubicBezTo>
                    <a:pt x="166" y="408"/>
                    <a:pt x="166" y="408"/>
                    <a:pt x="166" y="408"/>
                  </a:cubicBezTo>
                  <a:cubicBezTo>
                    <a:pt x="155" y="408"/>
                    <a:pt x="153" y="402"/>
                    <a:pt x="153" y="390"/>
                  </a:cubicBezTo>
                  <a:cubicBezTo>
                    <a:pt x="153" y="378"/>
                    <a:pt x="156" y="373"/>
                    <a:pt x="166" y="373"/>
                  </a:cubicBezTo>
                  <a:cubicBezTo>
                    <a:pt x="212" y="373"/>
                    <a:pt x="212" y="373"/>
                    <a:pt x="212" y="373"/>
                  </a:cubicBezTo>
                  <a:cubicBezTo>
                    <a:pt x="223" y="373"/>
                    <a:pt x="223" y="358"/>
                    <a:pt x="212" y="358"/>
                  </a:cubicBezTo>
                  <a:cubicBezTo>
                    <a:pt x="30" y="358"/>
                    <a:pt x="30" y="358"/>
                    <a:pt x="30" y="358"/>
                  </a:cubicBezTo>
                  <a:cubicBezTo>
                    <a:pt x="14" y="358"/>
                    <a:pt x="0" y="344"/>
                    <a:pt x="0" y="3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lose/>
                  <a:moveTo>
                    <a:pt x="63" y="114"/>
                  </a:moveTo>
                  <a:cubicBezTo>
                    <a:pt x="455" y="114"/>
                    <a:pt x="455" y="114"/>
                    <a:pt x="455" y="114"/>
                  </a:cubicBezTo>
                  <a:cubicBezTo>
                    <a:pt x="463" y="114"/>
                    <a:pt x="463" y="130"/>
                    <a:pt x="455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55" y="130"/>
                    <a:pt x="55" y="114"/>
                    <a:pt x="63" y="114"/>
                  </a:cubicBezTo>
                  <a:close/>
                  <a:moveTo>
                    <a:pt x="64" y="57"/>
                  </a:moveTo>
                  <a:cubicBezTo>
                    <a:pt x="533" y="57"/>
                    <a:pt x="533" y="57"/>
                    <a:pt x="533" y="57"/>
                  </a:cubicBezTo>
                  <a:cubicBezTo>
                    <a:pt x="543" y="57"/>
                    <a:pt x="543" y="73"/>
                    <a:pt x="533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4" y="73"/>
                    <a:pt x="54" y="57"/>
                    <a:pt x="64" y="57"/>
                  </a:cubicBezTo>
                  <a:close/>
                  <a:moveTo>
                    <a:pt x="64" y="283"/>
                  </a:moveTo>
                  <a:cubicBezTo>
                    <a:pt x="533" y="283"/>
                    <a:pt x="533" y="283"/>
                    <a:pt x="533" y="283"/>
                  </a:cubicBezTo>
                  <a:cubicBezTo>
                    <a:pt x="543" y="283"/>
                    <a:pt x="543" y="299"/>
                    <a:pt x="533" y="299"/>
                  </a:cubicBezTo>
                  <a:cubicBezTo>
                    <a:pt x="64" y="299"/>
                    <a:pt x="64" y="299"/>
                    <a:pt x="64" y="299"/>
                  </a:cubicBezTo>
                  <a:cubicBezTo>
                    <a:pt x="54" y="299"/>
                    <a:pt x="54" y="283"/>
                    <a:pt x="64" y="283"/>
                  </a:cubicBezTo>
                  <a:close/>
                  <a:moveTo>
                    <a:pt x="63" y="226"/>
                  </a:moveTo>
                  <a:cubicBezTo>
                    <a:pt x="455" y="226"/>
                    <a:pt x="455" y="226"/>
                    <a:pt x="455" y="226"/>
                  </a:cubicBezTo>
                  <a:cubicBezTo>
                    <a:pt x="463" y="226"/>
                    <a:pt x="463" y="242"/>
                    <a:pt x="455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55" y="242"/>
                    <a:pt x="55" y="226"/>
                    <a:pt x="63" y="226"/>
                  </a:cubicBezTo>
                  <a:close/>
                  <a:moveTo>
                    <a:pt x="64" y="170"/>
                  </a:moveTo>
                  <a:cubicBezTo>
                    <a:pt x="533" y="170"/>
                    <a:pt x="533" y="170"/>
                    <a:pt x="533" y="170"/>
                  </a:cubicBezTo>
                  <a:cubicBezTo>
                    <a:pt x="543" y="170"/>
                    <a:pt x="543" y="186"/>
                    <a:pt x="533" y="186"/>
                  </a:cubicBezTo>
                  <a:cubicBezTo>
                    <a:pt x="64" y="186"/>
                    <a:pt x="64" y="186"/>
                    <a:pt x="64" y="186"/>
                  </a:cubicBezTo>
                  <a:cubicBezTo>
                    <a:pt x="54" y="186"/>
                    <a:pt x="54" y="170"/>
                    <a:pt x="64" y="170"/>
                  </a:cubicBezTo>
                  <a:close/>
                  <a:moveTo>
                    <a:pt x="30" y="17"/>
                  </a:moveTo>
                  <a:cubicBezTo>
                    <a:pt x="567" y="17"/>
                    <a:pt x="567" y="17"/>
                    <a:pt x="567" y="17"/>
                  </a:cubicBezTo>
                  <a:cubicBezTo>
                    <a:pt x="574" y="17"/>
                    <a:pt x="580" y="23"/>
                    <a:pt x="580" y="30"/>
                  </a:cubicBezTo>
                  <a:cubicBezTo>
                    <a:pt x="580" y="328"/>
                    <a:pt x="580" y="328"/>
                    <a:pt x="580" y="328"/>
                  </a:cubicBezTo>
                  <a:cubicBezTo>
                    <a:pt x="580" y="335"/>
                    <a:pt x="574" y="341"/>
                    <a:pt x="567" y="341"/>
                  </a:cubicBezTo>
                  <a:cubicBezTo>
                    <a:pt x="30" y="341"/>
                    <a:pt x="30" y="341"/>
                    <a:pt x="30" y="341"/>
                  </a:cubicBezTo>
                  <a:cubicBezTo>
                    <a:pt x="23" y="341"/>
                    <a:pt x="17" y="335"/>
                    <a:pt x="17" y="32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3"/>
                    <a:pt x="23" y="17"/>
                    <a:pt x="30" y="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pic>
        <p:nvPicPr>
          <p:cNvPr id="183" name="图片 182">
            <a:extLst>
              <a:ext uri="{FF2B5EF4-FFF2-40B4-BE49-F238E27FC236}">
                <a16:creationId xmlns:a16="http://schemas.microsoft.com/office/drawing/2014/main" id="{833F5B7A-1B43-4BAC-97C6-3D0F1359FC51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66" y="4805"/>
            <a:ext cx="277002" cy="277002"/>
          </a:xfrm>
          <a:prstGeom prst="rect">
            <a:avLst/>
          </a:prstGeom>
        </p:spPr>
      </p:pic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14C96F57-781F-4938-8F59-084A68A611B0}"/>
              </a:ext>
            </a:extLst>
          </p:cNvPr>
          <p:cNvGrpSpPr/>
          <p:nvPr/>
        </p:nvGrpSpPr>
        <p:grpSpPr>
          <a:xfrm>
            <a:off x="8017162" y="761689"/>
            <a:ext cx="1049477" cy="214198"/>
            <a:chOff x="7162600" y="659297"/>
            <a:chExt cx="1049477" cy="214198"/>
          </a:xfrm>
        </p:grpSpPr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E4E7D17E-D4EB-487D-97F0-0288A22F4879}"/>
                </a:ext>
              </a:extLst>
            </p:cNvPr>
            <p:cNvGrpSpPr/>
            <p:nvPr/>
          </p:nvGrpSpPr>
          <p:grpSpPr>
            <a:xfrm>
              <a:off x="7162600" y="659297"/>
              <a:ext cx="1049477" cy="214198"/>
              <a:chOff x="7162600" y="659297"/>
              <a:chExt cx="1049477" cy="214198"/>
            </a:xfrm>
          </p:grpSpPr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F267D9F4-1DED-4475-9F8B-5BAA32AB9D88}"/>
                  </a:ext>
                </a:extLst>
              </p:cNvPr>
              <p:cNvGrpSpPr/>
              <p:nvPr/>
            </p:nvGrpSpPr>
            <p:grpSpPr>
              <a:xfrm>
                <a:off x="7162600" y="664293"/>
                <a:ext cx="209202" cy="209202"/>
                <a:chOff x="7154026" y="659236"/>
                <a:chExt cx="209202" cy="209202"/>
              </a:xfrm>
            </p:grpSpPr>
            <p:sp>
              <p:nvSpPr>
                <p:cNvPr id="185" name="矩形: 圆角 184">
                  <a:extLst>
                    <a:ext uri="{FF2B5EF4-FFF2-40B4-BE49-F238E27FC236}">
                      <a16:creationId xmlns:a16="http://schemas.microsoft.com/office/drawing/2014/main" id="{0553874E-D3FE-4143-8174-9608DEE61F2C}"/>
                    </a:ext>
                  </a:extLst>
                </p:cNvPr>
                <p:cNvSpPr/>
                <p:nvPr/>
              </p:nvSpPr>
              <p:spPr>
                <a:xfrm>
                  <a:off x="7154026" y="659236"/>
                  <a:ext cx="209202" cy="209202"/>
                </a:xfrm>
                <a:prstGeom prst="roundRect">
                  <a:avLst/>
                </a:prstGeom>
                <a:solidFill>
                  <a:srgbClr val="424953">
                    <a:alpha val="67000"/>
                  </a:srgbClr>
                </a:solidFill>
                <a:ln w="6350">
                  <a:solidFill>
                    <a:schemeClr val="bg1">
                      <a:alpha val="3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86" name="组合 185">
                  <a:extLst>
                    <a:ext uri="{FF2B5EF4-FFF2-40B4-BE49-F238E27FC236}">
                      <a16:creationId xmlns:a16="http://schemas.microsoft.com/office/drawing/2014/main" id="{F0A3C0D0-3858-4335-B16F-313B61A36893}"/>
                    </a:ext>
                  </a:extLst>
                </p:cNvPr>
                <p:cNvGrpSpPr/>
                <p:nvPr/>
              </p:nvGrpSpPr>
              <p:grpSpPr>
                <a:xfrm>
                  <a:off x="7208634" y="709102"/>
                  <a:ext cx="104748" cy="117636"/>
                  <a:chOff x="7328254" y="1041184"/>
                  <a:chExt cx="144611" cy="162404"/>
                </a:xfrm>
                <a:solidFill>
                  <a:schemeClr val="bg1"/>
                </a:solidFill>
              </p:grpSpPr>
              <p:sp>
                <p:nvSpPr>
                  <p:cNvPr id="292" name="Rectangle 212">
                    <a:extLst>
                      <a:ext uri="{FF2B5EF4-FFF2-40B4-BE49-F238E27FC236}">
                        <a16:creationId xmlns:a16="http://schemas.microsoft.com/office/drawing/2014/main" id="{45D30F1B-5BC2-44AF-BE55-6325D24594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7328254" y="1041184"/>
                    <a:ext cx="45719" cy="162404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3" name="Rectangle 213">
                    <a:extLst>
                      <a:ext uri="{FF2B5EF4-FFF2-40B4-BE49-F238E27FC236}">
                        <a16:creationId xmlns:a16="http://schemas.microsoft.com/office/drawing/2014/main" id="{CFB73CC8-91C3-49E7-A71A-FDFA10C75F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7427146" y="1041184"/>
                    <a:ext cx="45719" cy="16001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43251C93-DC8C-45E0-8816-792D5C3DD0B8}"/>
                  </a:ext>
                </a:extLst>
              </p:cNvPr>
              <p:cNvGrpSpPr/>
              <p:nvPr/>
            </p:nvGrpSpPr>
            <p:grpSpPr>
              <a:xfrm>
                <a:off x="7438707" y="659297"/>
                <a:ext cx="209202" cy="209202"/>
                <a:chOff x="7405577" y="656313"/>
                <a:chExt cx="209202" cy="209202"/>
              </a:xfrm>
            </p:grpSpPr>
            <p:sp>
              <p:nvSpPr>
                <p:cNvPr id="297" name="矩形: 圆角 296">
                  <a:extLst>
                    <a:ext uri="{FF2B5EF4-FFF2-40B4-BE49-F238E27FC236}">
                      <a16:creationId xmlns:a16="http://schemas.microsoft.com/office/drawing/2014/main" id="{88FFDA74-7156-4789-A064-E07FA598373A}"/>
                    </a:ext>
                  </a:extLst>
                </p:cNvPr>
                <p:cNvSpPr/>
                <p:nvPr/>
              </p:nvSpPr>
              <p:spPr>
                <a:xfrm>
                  <a:off x="7405577" y="656313"/>
                  <a:ext cx="209202" cy="209202"/>
                </a:xfrm>
                <a:prstGeom prst="roundRect">
                  <a:avLst/>
                </a:prstGeom>
                <a:solidFill>
                  <a:srgbClr val="424953">
                    <a:alpha val="67000"/>
                  </a:srgbClr>
                </a:solidFill>
                <a:ln w="6350">
                  <a:solidFill>
                    <a:schemeClr val="bg1">
                      <a:alpha val="3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1" name="Freeform 159">
                  <a:extLst>
                    <a:ext uri="{FF2B5EF4-FFF2-40B4-BE49-F238E27FC236}">
                      <a16:creationId xmlns:a16="http://schemas.microsoft.com/office/drawing/2014/main" id="{EDD9D153-F898-4A88-B4D7-C73FB7AFE8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397" y="698460"/>
                  <a:ext cx="105724" cy="126549"/>
                </a:xfrm>
                <a:custGeom>
                  <a:avLst/>
                  <a:gdLst>
                    <a:gd name="T0" fmla="*/ 0 w 198"/>
                    <a:gd name="T1" fmla="*/ 0 h 237"/>
                    <a:gd name="T2" fmla="*/ 0 w 198"/>
                    <a:gd name="T3" fmla="*/ 237 h 237"/>
                    <a:gd name="T4" fmla="*/ 198 w 198"/>
                    <a:gd name="T5" fmla="*/ 118 h 237"/>
                    <a:gd name="T6" fmla="*/ 0 w 198"/>
                    <a:gd name="T7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8" h="237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98" y="1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3206A78F-7189-4DF0-9C60-34321803E782}"/>
                  </a:ext>
                </a:extLst>
              </p:cNvPr>
              <p:cNvGrpSpPr/>
              <p:nvPr/>
            </p:nvGrpSpPr>
            <p:grpSpPr>
              <a:xfrm>
                <a:off x="7726790" y="660550"/>
                <a:ext cx="209202" cy="209202"/>
                <a:chOff x="7670130" y="659597"/>
                <a:chExt cx="209202" cy="209202"/>
              </a:xfrm>
            </p:grpSpPr>
            <p:sp>
              <p:nvSpPr>
                <p:cNvPr id="304" name="矩形: 圆角 303">
                  <a:extLst>
                    <a:ext uri="{FF2B5EF4-FFF2-40B4-BE49-F238E27FC236}">
                      <a16:creationId xmlns:a16="http://schemas.microsoft.com/office/drawing/2014/main" id="{BDB038E6-E829-462E-BFC1-3A86ED974C53}"/>
                    </a:ext>
                  </a:extLst>
                </p:cNvPr>
                <p:cNvSpPr/>
                <p:nvPr/>
              </p:nvSpPr>
              <p:spPr>
                <a:xfrm>
                  <a:off x="7670130" y="659597"/>
                  <a:ext cx="209202" cy="209202"/>
                </a:xfrm>
                <a:prstGeom prst="roundRect">
                  <a:avLst/>
                </a:prstGeom>
                <a:solidFill>
                  <a:srgbClr val="424953">
                    <a:alpha val="67000"/>
                  </a:srgbClr>
                </a:solidFill>
                <a:ln w="6350">
                  <a:solidFill>
                    <a:schemeClr val="bg1">
                      <a:alpha val="3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6" name="Freeform 164">
                  <a:extLst>
                    <a:ext uri="{FF2B5EF4-FFF2-40B4-BE49-F238E27FC236}">
                      <a16:creationId xmlns:a16="http://schemas.microsoft.com/office/drawing/2014/main" id="{08036755-5794-4A60-AD3C-7BFBDEA205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3189" y="709458"/>
                  <a:ext cx="123174" cy="117582"/>
                </a:xfrm>
                <a:custGeom>
                  <a:avLst/>
                  <a:gdLst>
                    <a:gd name="T0" fmla="*/ 172 w 172"/>
                    <a:gd name="T1" fmla="*/ 116 h 231"/>
                    <a:gd name="T2" fmla="*/ 57 w 172"/>
                    <a:gd name="T3" fmla="*/ 0 h 231"/>
                    <a:gd name="T4" fmla="*/ 57 w 172"/>
                    <a:gd name="T5" fmla="*/ 57 h 231"/>
                    <a:gd name="T6" fmla="*/ 0 w 172"/>
                    <a:gd name="T7" fmla="*/ 0 h 231"/>
                    <a:gd name="T8" fmla="*/ 0 w 172"/>
                    <a:gd name="T9" fmla="*/ 231 h 231"/>
                    <a:gd name="T10" fmla="*/ 57 w 172"/>
                    <a:gd name="T11" fmla="*/ 174 h 231"/>
                    <a:gd name="T12" fmla="*/ 57 w 172"/>
                    <a:gd name="T13" fmla="*/ 231 h 231"/>
                    <a:gd name="T14" fmla="*/ 172 w 172"/>
                    <a:gd name="T15" fmla="*/ 116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231">
                      <a:moveTo>
                        <a:pt x="172" y="116"/>
                      </a:moveTo>
                      <a:lnTo>
                        <a:pt x="57" y="0"/>
                      </a:lnTo>
                      <a:lnTo>
                        <a:pt x="57" y="57"/>
                      </a:lnTo>
                      <a:lnTo>
                        <a:pt x="0" y="0"/>
                      </a:lnTo>
                      <a:lnTo>
                        <a:pt x="0" y="231"/>
                      </a:lnTo>
                      <a:lnTo>
                        <a:pt x="57" y="174"/>
                      </a:lnTo>
                      <a:lnTo>
                        <a:pt x="57" y="231"/>
                      </a:lnTo>
                      <a:lnTo>
                        <a:pt x="172" y="1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1" name="矩形: 圆角 310">
                <a:extLst>
                  <a:ext uri="{FF2B5EF4-FFF2-40B4-BE49-F238E27FC236}">
                    <a16:creationId xmlns:a16="http://schemas.microsoft.com/office/drawing/2014/main" id="{8A221AEC-8C91-4E00-BED7-B75BC3EA4B7C}"/>
                  </a:ext>
                </a:extLst>
              </p:cNvPr>
              <p:cNvSpPr/>
              <p:nvPr/>
            </p:nvSpPr>
            <p:spPr>
              <a:xfrm>
                <a:off x="8002875" y="661004"/>
                <a:ext cx="209202" cy="209202"/>
              </a:xfrm>
              <a:prstGeom prst="roundRect">
                <a:avLst/>
              </a:prstGeom>
              <a:solidFill>
                <a:srgbClr val="424953">
                  <a:alpha val="67000"/>
                </a:srgbClr>
              </a:solidFill>
              <a:ln w="6350">
                <a:solidFill>
                  <a:schemeClr val="bg1">
                    <a:alpha val="3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5C94A195-C3E5-4C34-9A8F-53AB6F9EFEAB}"/>
                </a:ext>
              </a:extLst>
            </p:cNvPr>
            <p:cNvGrpSpPr/>
            <p:nvPr/>
          </p:nvGrpSpPr>
          <p:grpSpPr>
            <a:xfrm>
              <a:off x="8054139" y="714159"/>
              <a:ext cx="133093" cy="107567"/>
              <a:chOff x="8054139" y="714159"/>
              <a:chExt cx="133093" cy="107567"/>
            </a:xfrm>
          </p:grpSpPr>
          <p:sp>
            <p:nvSpPr>
              <p:cNvPr id="312" name="Freeform 164">
                <a:extLst>
                  <a:ext uri="{FF2B5EF4-FFF2-40B4-BE49-F238E27FC236}">
                    <a16:creationId xmlns:a16="http://schemas.microsoft.com/office/drawing/2014/main" id="{CDBA7580-210A-4D61-BBF0-323DD8D02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4139" y="714159"/>
                <a:ext cx="67813" cy="105605"/>
              </a:xfrm>
              <a:custGeom>
                <a:avLst/>
                <a:gdLst>
                  <a:gd name="T0" fmla="*/ 172 w 172"/>
                  <a:gd name="T1" fmla="*/ 116 h 231"/>
                  <a:gd name="T2" fmla="*/ 57 w 172"/>
                  <a:gd name="T3" fmla="*/ 0 h 231"/>
                  <a:gd name="T4" fmla="*/ 57 w 172"/>
                  <a:gd name="T5" fmla="*/ 57 h 231"/>
                  <a:gd name="T6" fmla="*/ 0 w 172"/>
                  <a:gd name="T7" fmla="*/ 0 h 231"/>
                  <a:gd name="T8" fmla="*/ 0 w 172"/>
                  <a:gd name="T9" fmla="*/ 231 h 231"/>
                  <a:gd name="T10" fmla="*/ 57 w 172"/>
                  <a:gd name="T11" fmla="*/ 174 h 231"/>
                  <a:gd name="T12" fmla="*/ 57 w 172"/>
                  <a:gd name="T13" fmla="*/ 231 h 231"/>
                  <a:gd name="T14" fmla="*/ 172 w 172"/>
                  <a:gd name="T15" fmla="*/ 116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231">
                    <a:moveTo>
                      <a:pt x="172" y="116"/>
                    </a:moveTo>
                    <a:lnTo>
                      <a:pt x="57" y="0"/>
                    </a:lnTo>
                    <a:lnTo>
                      <a:pt x="57" y="57"/>
                    </a:lnTo>
                    <a:lnTo>
                      <a:pt x="0" y="0"/>
                    </a:lnTo>
                    <a:lnTo>
                      <a:pt x="0" y="231"/>
                    </a:lnTo>
                    <a:lnTo>
                      <a:pt x="57" y="174"/>
                    </a:lnTo>
                    <a:lnTo>
                      <a:pt x="57" y="231"/>
                    </a:lnTo>
                    <a:lnTo>
                      <a:pt x="172" y="1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64">
                <a:extLst>
                  <a:ext uri="{FF2B5EF4-FFF2-40B4-BE49-F238E27FC236}">
                    <a16:creationId xmlns:a16="http://schemas.microsoft.com/office/drawing/2014/main" id="{B5A29D54-749D-4D60-A5AA-23E009AE0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9419" y="715069"/>
                <a:ext cx="67813" cy="106657"/>
              </a:xfrm>
              <a:custGeom>
                <a:avLst/>
                <a:gdLst>
                  <a:gd name="T0" fmla="*/ 172 w 172"/>
                  <a:gd name="T1" fmla="*/ 116 h 231"/>
                  <a:gd name="T2" fmla="*/ 57 w 172"/>
                  <a:gd name="T3" fmla="*/ 0 h 231"/>
                  <a:gd name="T4" fmla="*/ 57 w 172"/>
                  <a:gd name="T5" fmla="*/ 57 h 231"/>
                  <a:gd name="T6" fmla="*/ 0 w 172"/>
                  <a:gd name="T7" fmla="*/ 0 h 231"/>
                  <a:gd name="T8" fmla="*/ 0 w 172"/>
                  <a:gd name="T9" fmla="*/ 231 h 231"/>
                  <a:gd name="T10" fmla="*/ 57 w 172"/>
                  <a:gd name="T11" fmla="*/ 174 h 231"/>
                  <a:gd name="T12" fmla="*/ 57 w 172"/>
                  <a:gd name="T13" fmla="*/ 231 h 231"/>
                  <a:gd name="T14" fmla="*/ 172 w 172"/>
                  <a:gd name="T15" fmla="*/ 116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231">
                    <a:moveTo>
                      <a:pt x="172" y="116"/>
                    </a:moveTo>
                    <a:lnTo>
                      <a:pt x="57" y="0"/>
                    </a:lnTo>
                    <a:lnTo>
                      <a:pt x="57" y="57"/>
                    </a:lnTo>
                    <a:lnTo>
                      <a:pt x="0" y="0"/>
                    </a:lnTo>
                    <a:lnTo>
                      <a:pt x="0" y="231"/>
                    </a:lnTo>
                    <a:lnTo>
                      <a:pt x="57" y="174"/>
                    </a:lnTo>
                    <a:lnTo>
                      <a:pt x="57" y="231"/>
                    </a:lnTo>
                    <a:lnTo>
                      <a:pt x="172" y="1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895910A5-D567-4B6B-BEB3-20F4DB4DE68E}"/>
              </a:ext>
            </a:extLst>
          </p:cNvPr>
          <p:cNvGrpSpPr/>
          <p:nvPr/>
        </p:nvGrpSpPr>
        <p:grpSpPr>
          <a:xfrm>
            <a:off x="125013" y="512592"/>
            <a:ext cx="724934" cy="724934"/>
            <a:chOff x="9112529" y="2718662"/>
            <a:chExt cx="1231900" cy="123190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0E06C7A-8F47-48D0-98DC-C064901D40BF}"/>
                </a:ext>
              </a:extLst>
            </p:cNvPr>
            <p:cNvSpPr/>
            <p:nvPr/>
          </p:nvSpPr>
          <p:spPr>
            <a:xfrm>
              <a:off x="9112529" y="2718662"/>
              <a:ext cx="1231900" cy="1231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4CFE9ED-C95D-4753-B0D3-8682368AEBD5}"/>
                </a:ext>
              </a:extLst>
            </p:cNvPr>
            <p:cNvSpPr/>
            <p:nvPr/>
          </p:nvSpPr>
          <p:spPr>
            <a:xfrm>
              <a:off x="9169679" y="2775812"/>
              <a:ext cx="1117600" cy="1117600"/>
            </a:xfrm>
            <a:prstGeom prst="ellipse">
              <a:avLst/>
            </a:prstGeom>
            <a:blipFill>
              <a:blip r:embed="rId23"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40EA8AB2-6B96-4D07-B69C-D96A3EF6D26A}"/>
              </a:ext>
            </a:extLst>
          </p:cNvPr>
          <p:cNvGrpSpPr/>
          <p:nvPr/>
        </p:nvGrpSpPr>
        <p:grpSpPr>
          <a:xfrm>
            <a:off x="12888975" y="5519767"/>
            <a:ext cx="1103250" cy="722231"/>
            <a:chOff x="12884369" y="655290"/>
            <a:chExt cx="1103250" cy="722231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946FFA76-E2C7-448B-93CB-3AFB6B31CC82}"/>
                </a:ext>
              </a:extLst>
            </p:cNvPr>
            <p:cNvSpPr/>
            <p:nvPr/>
          </p:nvSpPr>
          <p:spPr>
            <a:xfrm>
              <a:off x="12884369" y="655290"/>
              <a:ext cx="1103250" cy="722231"/>
            </a:xfrm>
            <a:prstGeom prst="rect">
              <a:avLst/>
            </a:prstGeom>
            <a:gradFill>
              <a:gsLst>
                <a:gs pos="48000">
                  <a:srgbClr val="00B0F0">
                    <a:alpha val="66000"/>
                  </a:srgbClr>
                </a:gs>
                <a:gs pos="0">
                  <a:srgbClr val="00B0F0">
                    <a:alpha val="88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7000">
                    <a:srgbClr val="FBFC74"/>
                  </a:gs>
                  <a:gs pos="100000">
                    <a:srgbClr val="FFFF00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F0DFD713-779F-4F25-BECF-9D7AE277A555}"/>
                </a:ext>
              </a:extLst>
            </p:cNvPr>
            <p:cNvGrpSpPr/>
            <p:nvPr/>
          </p:nvGrpSpPr>
          <p:grpSpPr>
            <a:xfrm>
              <a:off x="13258405" y="683825"/>
              <a:ext cx="686099" cy="680878"/>
              <a:chOff x="8595036" y="2575651"/>
              <a:chExt cx="1305758" cy="1295820"/>
            </a:xfrm>
          </p:grpSpPr>
          <p:sp>
            <p:nvSpPr>
              <p:cNvPr id="309" name="椭圆 308">
                <a:extLst>
                  <a:ext uri="{FF2B5EF4-FFF2-40B4-BE49-F238E27FC236}">
                    <a16:creationId xmlns:a16="http://schemas.microsoft.com/office/drawing/2014/main" id="{26F39739-8F6B-4022-A497-F29ED1F37E28}"/>
                  </a:ext>
                </a:extLst>
              </p:cNvPr>
              <p:cNvSpPr/>
              <p:nvPr/>
            </p:nvSpPr>
            <p:spPr>
              <a:xfrm>
                <a:off x="8624621" y="2575651"/>
                <a:ext cx="1134633" cy="113463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矩形: 圆角 315">
                <a:extLst>
                  <a:ext uri="{FF2B5EF4-FFF2-40B4-BE49-F238E27FC236}">
                    <a16:creationId xmlns:a16="http://schemas.microsoft.com/office/drawing/2014/main" id="{685C45D7-EDF3-49AB-A06E-FE52676F49E1}"/>
                  </a:ext>
                </a:extLst>
              </p:cNvPr>
              <p:cNvSpPr/>
              <p:nvPr/>
            </p:nvSpPr>
            <p:spPr>
              <a:xfrm>
                <a:off x="8595036" y="3557213"/>
                <a:ext cx="1211509" cy="284794"/>
              </a:xfrm>
              <a:prstGeom prst="roundRect">
                <a:avLst/>
              </a:prstGeom>
              <a:solidFill>
                <a:schemeClr val="bg2">
                  <a:lumMod val="10000"/>
                  <a:alpha val="66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5" name="组合 314">
                <a:extLst>
                  <a:ext uri="{FF2B5EF4-FFF2-40B4-BE49-F238E27FC236}">
                    <a16:creationId xmlns:a16="http://schemas.microsoft.com/office/drawing/2014/main" id="{1326DFB7-D5DD-4D7C-B62D-BD8326DF5AE7}"/>
                  </a:ext>
                </a:extLst>
              </p:cNvPr>
              <p:cNvGrpSpPr/>
              <p:nvPr/>
            </p:nvGrpSpPr>
            <p:grpSpPr>
              <a:xfrm>
                <a:off x="8664715" y="3579579"/>
                <a:ext cx="237866" cy="236760"/>
                <a:chOff x="9917113" y="5699126"/>
                <a:chExt cx="341313" cy="339726"/>
              </a:xfrm>
            </p:grpSpPr>
            <p:sp>
              <p:nvSpPr>
                <p:cNvPr id="346" name="Freeform 867">
                  <a:extLst>
                    <a:ext uri="{FF2B5EF4-FFF2-40B4-BE49-F238E27FC236}">
                      <a16:creationId xmlns:a16="http://schemas.microsoft.com/office/drawing/2014/main" id="{A6BB0945-8A4C-4D3F-83EE-43DDECC9CD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44100" y="6015039"/>
                  <a:ext cx="7938" cy="23813"/>
                </a:xfrm>
                <a:custGeom>
                  <a:avLst/>
                  <a:gdLst>
                    <a:gd name="T0" fmla="*/ 0 w 5"/>
                    <a:gd name="T1" fmla="*/ 15 h 17"/>
                    <a:gd name="T2" fmla="*/ 2 w 5"/>
                    <a:gd name="T3" fmla="*/ 17 h 17"/>
                    <a:gd name="T4" fmla="*/ 5 w 5"/>
                    <a:gd name="T5" fmla="*/ 15 h 17"/>
                    <a:gd name="T6" fmla="*/ 5 w 5"/>
                    <a:gd name="T7" fmla="*/ 3 h 17"/>
                    <a:gd name="T8" fmla="*/ 0 w 5"/>
                    <a:gd name="T9" fmla="*/ 0 h 17"/>
                    <a:gd name="T10" fmla="*/ 0 w 5"/>
                    <a:gd name="T11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7">
                      <a:moveTo>
                        <a:pt x="0" y="15"/>
                      </a:moveTo>
                      <a:cubicBezTo>
                        <a:pt x="0" y="16"/>
                        <a:pt x="1" y="17"/>
                        <a:pt x="2" y="17"/>
                      </a:cubicBezTo>
                      <a:cubicBezTo>
                        <a:pt x="4" y="17"/>
                        <a:pt x="5" y="16"/>
                        <a:pt x="5" y="15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3" y="2"/>
                        <a:pt x="1" y="1"/>
                        <a:pt x="0" y="0"/>
                      </a:cubicBez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Freeform 868">
                  <a:extLst>
                    <a:ext uri="{FF2B5EF4-FFF2-40B4-BE49-F238E27FC236}">
                      <a16:creationId xmlns:a16="http://schemas.microsoft.com/office/drawing/2014/main" id="{2C3A668D-9FFF-46FE-A2AC-E756D8127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44100" y="5699126"/>
                  <a:ext cx="7938" cy="23813"/>
                </a:xfrm>
                <a:custGeom>
                  <a:avLst/>
                  <a:gdLst>
                    <a:gd name="T0" fmla="*/ 0 w 5"/>
                    <a:gd name="T1" fmla="*/ 2 h 17"/>
                    <a:gd name="T2" fmla="*/ 0 w 5"/>
                    <a:gd name="T3" fmla="*/ 17 h 17"/>
                    <a:gd name="T4" fmla="*/ 5 w 5"/>
                    <a:gd name="T5" fmla="*/ 14 h 17"/>
                    <a:gd name="T6" fmla="*/ 5 w 5"/>
                    <a:gd name="T7" fmla="*/ 2 h 17"/>
                    <a:gd name="T8" fmla="*/ 2 w 5"/>
                    <a:gd name="T9" fmla="*/ 0 h 17"/>
                    <a:gd name="T10" fmla="*/ 0 w 5"/>
                    <a:gd name="T11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7">
                      <a:moveTo>
                        <a:pt x="0" y="2"/>
                      </a:move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" y="16"/>
                        <a:pt x="3" y="15"/>
                        <a:pt x="5" y="14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Freeform 869">
                  <a:extLst>
                    <a:ext uri="{FF2B5EF4-FFF2-40B4-BE49-F238E27FC236}">
                      <a16:creationId xmlns:a16="http://schemas.microsoft.com/office/drawing/2014/main" id="{EF2E87B6-B4CA-42EA-B7F0-81B5ECEEA0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8388" y="5699126"/>
                  <a:ext cx="6350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3 w 5"/>
                    <a:gd name="T5" fmla="*/ 12 h 12"/>
                    <a:gd name="T6" fmla="*/ 5 w 5"/>
                    <a:gd name="T7" fmla="*/ 12 h 12"/>
                    <a:gd name="T8" fmla="*/ 5 w 5"/>
                    <a:gd name="T9" fmla="*/ 2 h 12"/>
                    <a:gd name="T10" fmla="*/ 2 w 5"/>
                    <a:gd name="T11" fmla="*/ 0 h 12"/>
                    <a:gd name="T12" fmla="*/ 0 w 5"/>
                    <a:gd name="T13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870">
                  <a:extLst>
                    <a:ext uri="{FF2B5EF4-FFF2-40B4-BE49-F238E27FC236}">
                      <a16:creationId xmlns:a16="http://schemas.microsoft.com/office/drawing/2014/main" id="{93A05EBD-6566-4A81-895E-AAE5611029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8388" y="6021389"/>
                  <a:ext cx="6350" cy="17463"/>
                </a:xfrm>
                <a:custGeom>
                  <a:avLst/>
                  <a:gdLst>
                    <a:gd name="T0" fmla="*/ 0 w 5"/>
                    <a:gd name="T1" fmla="*/ 0 h 12"/>
                    <a:gd name="T2" fmla="*/ 0 w 5"/>
                    <a:gd name="T3" fmla="*/ 10 h 12"/>
                    <a:gd name="T4" fmla="*/ 2 w 5"/>
                    <a:gd name="T5" fmla="*/ 12 h 12"/>
                    <a:gd name="T6" fmla="*/ 5 w 5"/>
                    <a:gd name="T7" fmla="*/ 10 h 12"/>
                    <a:gd name="T8" fmla="*/ 5 w 5"/>
                    <a:gd name="T9" fmla="*/ 0 h 12"/>
                    <a:gd name="T10" fmla="*/ 3 w 5"/>
                    <a:gd name="T11" fmla="*/ 0 h 12"/>
                    <a:gd name="T12" fmla="*/ 0 w 5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2">
                      <a:moveTo>
                        <a:pt x="0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ubicBezTo>
                        <a:pt x="4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871">
                  <a:extLst>
                    <a:ext uri="{FF2B5EF4-FFF2-40B4-BE49-F238E27FC236}">
                      <a16:creationId xmlns:a16="http://schemas.microsoft.com/office/drawing/2014/main" id="{2A97BED6-8DBF-41F3-AFB2-40EC5DD73F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72675" y="5699126"/>
                  <a:ext cx="6350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5 w 5"/>
                    <a:gd name="T5" fmla="*/ 12 h 12"/>
                    <a:gd name="T6" fmla="*/ 5 w 5"/>
                    <a:gd name="T7" fmla="*/ 2 h 12"/>
                    <a:gd name="T8" fmla="*/ 2 w 5"/>
                    <a:gd name="T9" fmla="*/ 0 h 12"/>
                    <a:gd name="T10" fmla="*/ 0 w 5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872">
                  <a:extLst>
                    <a:ext uri="{FF2B5EF4-FFF2-40B4-BE49-F238E27FC236}">
                      <a16:creationId xmlns:a16="http://schemas.microsoft.com/office/drawing/2014/main" id="{EE11298D-1339-4C63-8881-6AAB73DEA1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72675" y="6021389"/>
                  <a:ext cx="6350" cy="17463"/>
                </a:xfrm>
                <a:custGeom>
                  <a:avLst/>
                  <a:gdLst>
                    <a:gd name="T0" fmla="*/ 2 w 5"/>
                    <a:gd name="T1" fmla="*/ 12 h 12"/>
                    <a:gd name="T2" fmla="*/ 5 w 5"/>
                    <a:gd name="T3" fmla="*/ 10 h 12"/>
                    <a:gd name="T4" fmla="*/ 5 w 5"/>
                    <a:gd name="T5" fmla="*/ 0 h 12"/>
                    <a:gd name="T6" fmla="*/ 0 w 5"/>
                    <a:gd name="T7" fmla="*/ 0 h 12"/>
                    <a:gd name="T8" fmla="*/ 0 w 5"/>
                    <a:gd name="T9" fmla="*/ 10 h 12"/>
                    <a:gd name="T10" fmla="*/ 2 w 5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2" y="12"/>
                      </a:moveTo>
                      <a:cubicBezTo>
                        <a:pt x="4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873">
                  <a:extLst>
                    <a:ext uri="{FF2B5EF4-FFF2-40B4-BE49-F238E27FC236}">
                      <a16:creationId xmlns:a16="http://schemas.microsoft.com/office/drawing/2014/main" id="{934F5EF1-2C3A-46AF-A295-1CFD72CE0A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6963" y="6021389"/>
                  <a:ext cx="6350" cy="17463"/>
                </a:xfrm>
                <a:custGeom>
                  <a:avLst/>
                  <a:gdLst>
                    <a:gd name="T0" fmla="*/ 2 w 5"/>
                    <a:gd name="T1" fmla="*/ 12 h 12"/>
                    <a:gd name="T2" fmla="*/ 5 w 5"/>
                    <a:gd name="T3" fmla="*/ 10 h 12"/>
                    <a:gd name="T4" fmla="*/ 5 w 5"/>
                    <a:gd name="T5" fmla="*/ 0 h 12"/>
                    <a:gd name="T6" fmla="*/ 0 w 5"/>
                    <a:gd name="T7" fmla="*/ 0 h 12"/>
                    <a:gd name="T8" fmla="*/ 0 w 5"/>
                    <a:gd name="T9" fmla="*/ 10 h 12"/>
                    <a:gd name="T10" fmla="*/ 2 w 5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2" y="12"/>
                      </a:moveTo>
                      <a:cubicBezTo>
                        <a:pt x="4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874">
                  <a:extLst>
                    <a:ext uri="{FF2B5EF4-FFF2-40B4-BE49-F238E27FC236}">
                      <a16:creationId xmlns:a16="http://schemas.microsoft.com/office/drawing/2014/main" id="{8E0EE10C-B06F-4B0A-B2E0-526406B57B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6963" y="5699126"/>
                  <a:ext cx="6350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5 w 5"/>
                    <a:gd name="T5" fmla="*/ 12 h 12"/>
                    <a:gd name="T6" fmla="*/ 5 w 5"/>
                    <a:gd name="T7" fmla="*/ 2 h 12"/>
                    <a:gd name="T8" fmla="*/ 2 w 5"/>
                    <a:gd name="T9" fmla="*/ 0 h 12"/>
                    <a:gd name="T10" fmla="*/ 0 w 5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875">
                  <a:extLst>
                    <a:ext uri="{FF2B5EF4-FFF2-40B4-BE49-F238E27FC236}">
                      <a16:creationId xmlns:a16="http://schemas.microsoft.com/office/drawing/2014/main" id="{21F36841-97B6-4D02-BB2C-762EEE8F2C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50" y="6021389"/>
                  <a:ext cx="6350" cy="17463"/>
                </a:xfrm>
                <a:custGeom>
                  <a:avLst/>
                  <a:gdLst>
                    <a:gd name="T0" fmla="*/ 2 w 5"/>
                    <a:gd name="T1" fmla="*/ 12 h 12"/>
                    <a:gd name="T2" fmla="*/ 5 w 5"/>
                    <a:gd name="T3" fmla="*/ 10 h 12"/>
                    <a:gd name="T4" fmla="*/ 5 w 5"/>
                    <a:gd name="T5" fmla="*/ 0 h 12"/>
                    <a:gd name="T6" fmla="*/ 0 w 5"/>
                    <a:gd name="T7" fmla="*/ 0 h 12"/>
                    <a:gd name="T8" fmla="*/ 0 w 5"/>
                    <a:gd name="T9" fmla="*/ 10 h 12"/>
                    <a:gd name="T10" fmla="*/ 2 w 5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2" y="12"/>
                      </a:moveTo>
                      <a:cubicBezTo>
                        <a:pt x="4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876">
                  <a:extLst>
                    <a:ext uri="{FF2B5EF4-FFF2-40B4-BE49-F238E27FC236}">
                      <a16:creationId xmlns:a16="http://schemas.microsoft.com/office/drawing/2014/main" id="{B9E9A4D1-93BA-4A3E-BBEB-C85808588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50" y="5699126"/>
                  <a:ext cx="6350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5 w 5"/>
                    <a:gd name="T5" fmla="*/ 12 h 12"/>
                    <a:gd name="T6" fmla="*/ 5 w 5"/>
                    <a:gd name="T7" fmla="*/ 2 h 12"/>
                    <a:gd name="T8" fmla="*/ 2 w 5"/>
                    <a:gd name="T9" fmla="*/ 0 h 12"/>
                    <a:gd name="T10" fmla="*/ 0 w 5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877">
                  <a:extLst>
                    <a:ext uri="{FF2B5EF4-FFF2-40B4-BE49-F238E27FC236}">
                      <a16:creationId xmlns:a16="http://schemas.microsoft.com/office/drawing/2014/main" id="{D40057DF-9515-4C8E-81CB-929D2A66DB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13950" y="6021389"/>
                  <a:ext cx="7938" cy="17463"/>
                </a:xfrm>
                <a:custGeom>
                  <a:avLst/>
                  <a:gdLst>
                    <a:gd name="T0" fmla="*/ 2 w 5"/>
                    <a:gd name="T1" fmla="*/ 12 h 12"/>
                    <a:gd name="T2" fmla="*/ 5 w 5"/>
                    <a:gd name="T3" fmla="*/ 10 h 12"/>
                    <a:gd name="T4" fmla="*/ 5 w 5"/>
                    <a:gd name="T5" fmla="*/ 0 h 12"/>
                    <a:gd name="T6" fmla="*/ 0 w 5"/>
                    <a:gd name="T7" fmla="*/ 0 h 12"/>
                    <a:gd name="T8" fmla="*/ 0 w 5"/>
                    <a:gd name="T9" fmla="*/ 10 h 12"/>
                    <a:gd name="T10" fmla="*/ 2 w 5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2" y="12"/>
                      </a:moveTo>
                      <a:cubicBezTo>
                        <a:pt x="4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Freeform 878">
                  <a:extLst>
                    <a:ext uri="{FF2B5EF4-FFF2-40B4-BE49-F238E27FC236}">
                      <a16:creationId xmlns:a16="http://schemas.microsoft.com/office/drawing/2014/main" id="{28495FBD-87A8-4CCD-BD50-5DE472978D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13950" y="5699126"/>
                  <a:ext cx="7938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5 w 5"/>
                    <a:gd name="T5" fmla="*/ 12 h 12"/>
                    <a:gd name="T6" fmla="*/ 5 w 5"/>
                    <a:gd name="T7" fmla="*/ 2 h 12"/>
                    <a:gd name="T8" fmla="*/ 2 w 5"/>
                    <a:gd name="T9" fmla="*/ 0 h 12"/>
                    <a:gd name="T10" fmla="*/ 0 w 5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879">
                  <a:extLst>
                    <a:ext uri="{FF2B5EF4-FFF2-40B4-BE49-F238E27FC236}">
                      <a16:creationId xmlns:a16="http://schemas.microsoft.com/office/drawing/2014/main" id="{3ED9B7B3-7213-415B-9A76-54A70B5979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28238" y="5699126"/>
                  <a:ext cx="7938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5 w 5"/>
                    <a:gd name="T5" fmla="*/ 12 h 12"/>
                    <a:gd name="T6" fmla="*/ 5 w 5"/>
                    <a:gd name="T7" fmla="*/ 2 h 12"/>
                    <a:gd name="T8" fmla="*/ 2 w 5"/>
                    <a:gd name="T9" fmla="*/ 0 h 12"/>
                    <a:gd name="T10" fmla="*/ 0 w 5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880">
                  <a:extLst>
                    <a:ext uri="{FF2B5EF4-FFF2-40B4-BE49-F238E27FC236}">
                      <a16:creationId xmlns:a16="http://schemas.microsoft.com/office/drawing/2014/main" id="{5B4B0DC6-2866-4C9A-B603-E926CA2C0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28238" y="6021389"/>
                  <a:ext cx="7938" cy="17463"/>
                </a:xfrm>
                <a:custGeom>
                  <a:avLst/>
                  <a:gdLst>
                    <a:gd name="T0" fmla="*/ 2 w 5"/>
                    <a:gd name="T1" fmla="*/ 12 h 12"/>
                    <a:gd name="T2" fmla="*/ 5 w 5"/>
                    <a:gd name="T3" fmla="*/ 10 h 12"/>
                    <a:gd name="T4" fmla="*/ 5 w 5"/>
                    <a:gd name="T5" fmla="*/ 0 h 12"/>
                    <a:gd name="T6" fmla="*/ 0 w 5"/>
                    <a:gd name="T7" fmla="*/ 0 h 12"/>
                    <a:gd name="T8" fmla="*/ 0 w 5"/>
                    <a:gd name="T9" fmla="*/ 10 h 12"/>
                    <a:gd name="T10" fmla="*/ 2 w 5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2" y="12"/>
                      </a:moveTo>
                      <a:cubicBezTo>
                        <a:pt x="4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881">
                  <a:extLst>
                    <a:ext uri="{FF2B5EF4-FFF2-40B4-BE49-F238E27FC236}">
                      <a16:creationId xmlns:a16="http://schemas.microsoft.com/office/drawing/2014/main" id="{A54C04D5-ED94-403B-BDC6-75ADDAA13F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42525" y="5699126"/>
                  <a:ext cx="7938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5 w 5"/>
                    <a:gd name="T5" fmla="*/ 12 h 12"/>
                    <a:gd name="T6" fmla="*/ 5 w 5"/>
                    <a:gd name="T7" fmla="*/ 2 h 12"/>
                    <a:gd name="T8" fmla="*/ 2 w 5"/>
                    <a:gd name="T9" fmla="*/ 0 h 12"/>
                    <a:gd name="T10" fmla="*/ 0 w 5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882">
                  <a:extLst>
                    <a:ext uri="{FF2B5EF4-FFF2-40B4-BE49-F238E27FC236}">
                      <a16:creationId xmlns:a16="http://schemas.microsoft.com/office/drawing/2014/main" id="{1F968874-82A4-4199-8FA0-DFFF9A8F6C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42525" y="6021389"/>
                  <a:ext cx="7938" cy="17463"/>
                </a:xfrm>
                <a:custGeom>
                  <a:avLst/>
                  <a:gdLst>
                    <a:gd name="T0" fmla="*/ 2 w 5"/>
                    <a:gd name="T1" fmla="*/ 12 h 12"/>
                    <a:gd name="T2" fmla="*/ 5 w 5"/>
                    <a:gd name="T3" fmla="*/ 10 h 12"/>
                    <a:gd name="T4" fmla="*/ 5 w 5"/>
                    <a:gd name="T5" fmla="*/ 0 h 12"/>
                    <a:gd name="T6" fmla="*/ 0 w 5"/>
                    <a:gd name="T7" fmla="*/ 0 h 12"/>
                    <a:gd name="T8" fmla="*/ 0 w 5"/>
                    <a:gd name="T9" fmla="*/ 10 h 12"/>
                    <a:gd name="T10" fmla="*/ 2 w 5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2" y="12"/>
                      </a:moveTo>
                      <a:cubicBezTo>
                        <a:pt x="4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Freeform 883">
                  <a:extLst>
                    <a:ext uri="{FF2B5EF4-FFF2-40B4-BE49-F238E27FC236}">
                      <a16:creationId xmlns:a16="http://schemas.microsoft.com/office/drawing/2014/main" id="{2AFC3DCC-47FF-428C-BB60-BC627D5FE7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56813" y="5699126"/>
                  <a:ext cx="7938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5 w 5"/>
                    <a:gd name="T5" fmla="*/ 12 h 12"/>
                    <a:gd name="T6" fmla="*/ 5 w 5"/>
                    <a:gd name="T7" fmla="*/ 2 h 12"/>
                    <a:gd name="T8" fmla="*/ 2 w 5"/>
                    <a:gd name="T9" fmla="*/ 0 h 12"/>
                    <a:gd name="T10" fmla="*/ 0 w 5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884">
                  <a:extLst>
                    <a:ext uri="{FF2B5EF4-FFF2-40B4-BE49-F238E27FC236}">
                      <a16:creationId xmlns:a16="http://schemas.microsoft.com/office/drawing/2014/main" id="{A4D2175B-D65C-4D15-AB8F-4C11B6C82B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56813" y="6021389"/>
                  <a:ext cx="7938" cy="17463"/>
                </a:xfrm>
                <a:custGeom>
                  <a:avLst/>
                  <a:gdLst>
                    <a:gd name="T0" fmla="*/ 2 w 5"/>
                    <a:gd name="T1" fmla="*/ 12 h 12"/>
                    <a:gd name="T2" fmla="*/ 5 w 5"/>
                    <a:gd name="T3" fmla="*/ 10 h 12"/>
                    <a:gd name="T4" fmla="*/ 5 w 5"/>
                    <a:gd name="T5" fmla="*/ 0 h 12"/>
                    <a:gd name="T6" fmla="*/ 0 w 5"/>
                    <a:gd name="T7" fmla="*/ 0 h 12"/>
                    <a:gd name="T8" fmla="*/ 0 w 5"/>
                    <a:gd name="T9" fmla="*/ 10 h 12"/>
                    <a:gd name="T10" fmla="*/ 2 w 5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2" y="12"/>
                      </a:moveTo>
                      <a:cubicBezTo>
                        <a:pt x="4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885">
                  <a:extLst>
                    <a:ext uri="{FF2B5EF4-FFF2-40B4-BE49-F238E27FC236}">
                      <a16:creationId xmlns:a16="http://schemas.microsoft.com/office/drawing/2014/main" id="{19A5417C-70D2-4DE5-AEB9-3B0578EF84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1100" y="5699126"/>
                  <a:ext cx="6350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5 w 5"/>
                    <a:gd name="T5" fmla="*/ 12 h 12"/>
                    <a:gd name="T6" fmla="*/ 5 w 5"/>
                    <a:gd name="T7" fmla="*/ 2 h 12"/>
                    <a:gd name="T8" fmla="*/ 2 w 5"/>
                    <a:gd name="T9" fmla="*/ 0 h 12"/>
                    <a:gd name="T10" fmla="*/ 0 w 5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Freeform 886">
                  <a:extLst>
                    <a:ext uri="{FF2B5EF4-FFF2-40B4-BE49-F238E27FC236}">
                      <a16:creationId xmlns:a16="http://schemas.microsoft.com/office/drawing/2014/main" id="{D5C8A156-A1AD-45A0-BC33-883CE4769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1100" y="6021389"/>
                  <a:ext cx="6350" cy="17463"/>
                </a:xfrm>
                <a:custGeom>
                  <a:avLst/>
                  <a:gdLst>
                    <a:gd name="T0" fmla="*/ 2 w 5"/>
                    <a:gd name="T1" fmla="*/ 12 h 12"/>
                    <a:gd name="T2" fmla="*/ 5 w 5"/>
                    <a:gd name="T3" fmla="*/ 10 h 12"/>
                    <a:gd name="T4" fmla="*/ 5 w 5"/>
                    <a:gd name="T5" fmla="*/ 0 h 12"/>
                    <a:gd name="T6" fmla="*/ 0 w 5"/>
                    <a:gd name="T7" fmla="*/ 0 h 12"/>
                    <a:gd name="T8" fmla="*/ 0 w 5"/>
                    <a:gd name="T9" fmla="*/ 10 h 12"/>
                    <a:gd name="T10" fmla="*/ 2 w 5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2" y="12"/>
                      </a:moveTo>
                      <a:cubicBezTo>
                        <a:pt x="4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6" name="Freeform 887">
                  <a:extLst>
                    <a:ext uri="{FF2B5EF4-FFF2-40B4-BE49-F238E27FC236}">
                      <a16:creationId xmlns:a16="http://schemas.microsoft.com/office/drawing/2014/main" id="{7640B349-F088-4418-BB0C-46AA21BA02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5388" y="6021389"/>
                  <a:ext cx="6350" cy="17463"/>
                </a:xfrm>
                <a:custGeom>
                  <a:avLst/>
                  <a:gdLst>
                    <a:gd name="T0" fmla="*/ 2 w 5"/>
                    <a:gd name="T1" fmla="*/ 12 h 12"/>
                    <a:gd name="T2" fmla="*/ 5 w 5"/>
                    <a:gd name="T3" fmla="*/ 10 h 12"/>
                    <a:gd name="T4" fmla="*/ 5 w 5"/>
                    <a:gd name="T5" fmla="*/ 0 h 12"/>
                    <a:gd name="T6" fmla="*/ 0 w 5"/>
                    <a:gd name="T7" fmla="*/ 0 h 12"/>
                    <a:gd name="T8" fmla="*/ 0 w 5"/>
                    <a:gd name="T9" fmla="*/ 10 h 12"/>
                    <a:gd name="T10" fmla="*/ 2 w 5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2" y="12"/>
                      </a:moveTo>
                      <a:cubicBezTo>
                        <a:pt x="4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7" name="Freeform 888">
                  <a:extLst>
                    <a:ext uri="{FF2B5EF4-FFF2-40B4-BE49-F238E27FC236}">
                      <a16:creationId xmlns:a16="http://schemas.microsoft.com/office/drawing/2014/main" id="{E9DE5537-9D36-4AA6-9620-06EEE49F03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5388" y="5699126"/>
                  <a:ext cx="6350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5 w 5"/>
                    <a:gd name="T5" fmla="*/ 12 h 12"/>
                    <a:gd name="T6" fmla="*/ 5 w 5"/>
                    <a:gd name="T7" fmla="*/ 2 h 12"/>
                    <a:gd name="T8" fmla="*/ 2 w 5"/>
                    <a:gd name="T9" fmla="*/ 0 h 12"/>
                    <a:gd name="T10" fmla="*/ 0 w 5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" name="Freeform 889">
                  <a:extLst>
                    <a:ext uri="{FF2B5EF4-FFF2-40B4-BE49-F238E27FC236}">
                      <a16:creationId xmlns:a16="http://schemas.microsoft.com/office/drawing/2014/main" id="{59E4F05A-9180-4277-8D84-8E88604568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9675" y="6021389"/>
                  <a:ext cx="6350" cy="17463"/>
                </a:xfrm>
                <a:custGeom>
                  <a:avLst/>
                  <a:gdLst>
                    <a:gd name="T0" fmla="*/ 2 w 5"/>
                    <a:gd name="T1" fmla="*/ 12 h 12"/>
                    <a:gd name="T2" fmla="*/ 5 w 5"/>
                    <a:gd name="T3" fmla="*/ 10 h 12"/>
                    <a:gd name="T4" fmla="*/ 5 w 5"/>
                    <a:gd name="T5" fmla="*/ 0 h 12"/>
                    <a:gd name="T6" fmla="*/ 0 w 5"/>
                    <a:gd name="T7" fmla="*/ 0 h 12"/>
                    <a:gd name="T8" fmla="*/ 0 w 5"/>
                    <a:gd name="T9" fmla="*/ 10 h 12"/>
                    <a:gd name="T10" fmla="*/ 2 w 5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2" y="12"/>
                      </a:moveTo>
                      <a:cubicBezTo>
                        <a:pt x="4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Freeform 890">
                  <a:extLst>
                    <a:ext uri="{FF2B5EF4-FFF2-40B4-BE49-F238E27FC236}">
                      <a16:creationId xmlns:a16="http://schemas.microsoft.com/office/drawing/2014/main" id="{33AB5D20-BCD0-4385-B0AF-839C5C813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9675" y="5699126"/>
                  <a:ext cx="6350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5 w 5"/>
                    <a:gd name="T5" fmla="*/ 12 h 12"/>
                    <a:gd name="T6" fmla="*/ 5 w 5"/>
                    <a:gd name="T7" fmla="*/ 2 h 12"/>
                    <a:gd name="T8" fmla="*/ 2 w 5"/>
                    <a:gd name="T9" fmla="*/ 0 h 12"/>
                    <a:gd name="T10" fmla="*/ 0 w 5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Freeform 891">
                  <a:extLst>
                    <a:ext uri="{FF2B5EF4-FFF2-40B4-BE49-F238E27FC236}">
                      <a16:creationId xmlns:a16="http://schemas.microsoft.com/office/drawing/2014/main" id="{F2D9EB31-512B-4B66-A6DE-1954A57FC7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3963" y="6021389"/>
                  <a:ext cx="6350" cy="17463"/>
                </a:xfrm>
                <a:custGeom>
                  <a:avLst/>
                  <a:gdLst>
                    <a:gd name="T0" fmla="*/ 2 w 5"/>
                    <a:gd name="T1" fmla="*/ 12 h 12"/>
                    <a:gd name="T2" fmla="*/ 5 w 5"/>
                    <a:gd name="T3" fmla="*/ 10 h 12"/>
                    <a:gd name="T4" fmla="*/ 5 w 5"/>
                    <a:gd name="T5" fmla="*/ 0 h 12"/>
                    <a:gd name="T6" fmla="*/ 0 w 5"/>
                    <a:gd name="T7" fmla="*/ 0 h 12"/>
                    <a:gd name="T8" fmla="*/ 0 w 5"/>
                    <a:gd name="T9" fmla="*/ 10 h 12"/>
                    <a:gd name="T10" fmla="*/ 2 w 5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2" y="12"/>
                      </a:moveTo>
                      <a:cubicBezTo>
                        <a:pt x="3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Freeform 892">
                  <a:extLst>
                    <a:ext uri="{FF2B5EF4-FFF2-40B4-BE49-F238E27FC236}">
                      <a16:creationId xmlns:a16="http://schemas.microsoft.com/office/drawing/2014/main" id="{410ED320-D9BF-431E-8833-28F653205A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3963" y="5699126"/>
                  <a:ext cx="6350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5 w 5"/>
                    <a:gd name="T5" fmla="*/ 12 h 12"/>
                    <a:gd name="T6" fmla="*/ 5 w 5"/>
                    <a:gd name="T7" fmla="*/ 2 h 12"/>
                    <a:gd name="T8" fmla="*/ 2 w 5"/>
                    <a:gd name="T9" fmla="*/ 0 h 12"/>
                    <a:gd name="T10" fmla="*/ 0 w 5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3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2" name="Freeform 893">
                  <a:extLst>
                    <a:ext uri="{FF2B5EF4-FFF2-40B4-BE49-F238E27FC236}">
                      <a16:creationId xmlns:a16="http://schemas.microsoft.com/office/drawing/2014/main" id="{C8CCA7BB-D85F-44D9-BEEA-4A8A4F4F5D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26663" y="6021389"/>
                  <a:ext cx="7938" cy="17463"/>
                </a:xfrm>
                <a:custGeom>
                  <a:avLst/>
                  <a:gdLst>
                    <a:gd name="T0" fmla="*/ 2 w 5"/>
                    <a:gd name="T1" fmla="*/ 12 h 12"/>
                    <a:gd name="T2" fmla="*/ 5 w 5"/>
                    <a:gd name="T3" fmla="*/ 10 h 12"/>
                    <a:gd name="T4" fmla="*/ 5 w 5"/>
                    <a:gd name="T5" fmla="*/ 0 h 12"/>
                    <a:gd name="T6" fmla="*/ 0 w 5"/>
                    <a:gd name="T7" fmla="*/ 0 h 12"/>
                    <a:gd name="T8" fmla="*/ 0 w 5"/>
                    <a:gd name="T9" fmla="*/ 10 h 12"/>
                    <a:gd name="T10" fmla="*/ 2 w 5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2" y="12"/>
                      </a:moveTo>
                      <a:cubicBezTo>
                        <a:pt x="3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3" name="Freeform 894">
                  <a:extLst>
                    <a:ext uri="{FF2B5EF4-FFF2-40B4-BE49-F238E27FC236}">
                      <a16:creationId xmlns:a16="http://schemas.microsoft.com/office/drawing/2014/main" id="{A740A842-4A9E-4B5A-8E0A-7419071B80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26663" y="5699126"/>
                  <a:ext cx="7938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5 w 5"/>
                    <a:gd name="T5" fmla="*/ 12 h 12"/>
                    <a:gd name="T6" fmla="*/ 5 w 5"/>
                    <a:gd name="T7" fmla="*/ 2 h 12"/>
                    <a:gd name="T8" fmla="*/ 2 w 5"/>
                    <a:gd name="T9" fmla="*/ 0 h 12"/>
                    <a:gd name="T10" fmla="*/ 0 w 5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3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4" name="Freeform 895">
                  <a:extLst>
                    <a:ext uri="{FF2B5EF4-FFF2-40B4-BE49-F238E27FC236}">
                      <a16:creationId xmlns:a16="http://schemas.microsoft.com/office/drawing/2014/main" id="{B6D26390-7256-45EA-B873-0DD263FE3C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40950" y="6021389"/>
                  <a:ext cx="7938" cy="17463"/>
                </a:xfrm>
                <a:custGeom>
                  <a:avLst/>
                  <a:gdLst>
                    <a:gd name="T0" fmla="*/ 2 w 5"/>
                    <a:gd name="T1" fmla="*/ 12 h 12"/>
                    <a:gd name="T2" fmla="*/ 5 w 5"/>
                    <a:gd name="T3" fmla="*/ 10 h 12"/>
                    <a:gd name="T4" fmla="*/ 5 w 5"/>
                    <a:gd name="T5" fmla="*/ 0 h 12"/>
                    <a:gd name="T6" fmla="*/ 0 w 5"/>
                    <a:gd name="T7" fmla="*/ 0 h 12"/>
                    <a:gd name="T8" fmla="*/ 0 w 5"/>
                    <a:gd name="T9" fmla="*/ 10 h 12"/>
                    <a:gd name="T10" fmla="*/ 2 w 5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2" y="12"/>
                      </a:moveTo>
                      <a:cubicBezTo>
                        <a:pt x="3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5" name="Freeform 896">
                  <a:extLst>
                    <a:ext uri="{FF2B5EF4-FFF2-40B4-BE49-F238E27FC236}">
                      <a16:creationId xmlns:a16="http://schemas.microsoft.com/office/drawing/2014/main" id="{08DB69F6-A2BC-4F33-94DD-AC042FBC9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40950" y="5699126"/>
                  <a:ext cx="7938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5 w 5"/>
                    <a:gd name="T5" fmla="*/ 12 h 12"/>
                    <a:gd name="T6" fmla="*/ 5 w 5"/>
                    <a:gd name="T7" fmla="*/ 2 h 12"/>
                    <a:gd name="T8" fmla="*/ 2 w 5"/>
                    <a:gd name="T9" fmla="*/ 0 h 12"/>
                    <a:gd name="T10" fmla="*/ 0 w 5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3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6" name="Freeform 897">
                  <a:extLst>
                    <a:ext uri="{FF2B5EF4-FFF2-40B4-BE49-F238E27FC236}">
                      <a16:creationId xmlns:a16="http://schemas.microsoft.com/office/drawing/2014/main" id="{9EDE8CBB-7BA1-4DC0-A5A5-DE048C4F7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5238" y="6021389"/>
                  <a:ext cx="7938" cy="17463"/>
                </a:xfrm>
                <a:custGeom>
                  <a:avLst/>
                  <a:gdLst>
                    <a:gd name="T0" fmla="*/ 2 w 5"/>
                    <a:gd name="T1" fmla="*/ 12 h 12"/>
                    <a:gd name="T2" fmla="*/ 5 w 5"/>
                    <a:gd name="T3" fmla="*/ 10 h 12"/>
                    <a:gd name="T4" fmla="*/ 5 w 5"/>
                    <a:gd name="T5" fmla="*/ 0 h 12"/>
                    <a:gd name="T6" fmla="*/ 0 w 5"/>
                    <a:gd name="T7" fmla="*/ 0 h 12"/>
                    <a:gd name="T8" fmla="*/ 0 w 5"/>
                    <a:gd name="T9" fmla="*/ 10 h 12"/>
                    <a:gd name="T10" fmla="*/ 2 w 5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2" y="12"/>
                      </a:moveTo>
                      <a:cubicBezTo>
                        <a:pt x="3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7" name="Freeform 898">
                  <a:extLst>
                    <a:ext uri="{FF2B5EF4-FFF2-40B4-BE49-F238E27FC236}">
                      <a16:creationId xmlns:a16="http://schemas.microsoft.com/office/drawing/2014/main" id="{690EA366-6977-4838-9A12-757284710C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5238" y="5699126"/>
                  <a:ext cx="7938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5 w 5"/>
                    <a:gd name="T5" fmla="*/ 12 h 12"/>
                    <a:gd name="T6" fmla="*/ 5 w 5"/>
                    <a:gd name="T7" fmla="*/ 2 h 12"/>
                    <a:gd name="T8" fmla="*/ 2 w 5"/>
                    <a:gd name="T9" fmla="*/ 0 h 12"/>
                    <a:gd name="T10" fmla="*/ 0 w 5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3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8" name="Freeform 899">
                  <a:extLst>
                    <a:ext uri="{FF2B5EF4-FFF2-40B4-BE49-F238E27FC236}">
                      <a16:creationId xmlns:a16="http://schemas.microsoft.com/office/drawing/2014/main" id="{AE40A5B2-0327-40E7-B934-12EFCD1BE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69525" y="6021389"/>
                  <a:ext cx="6350" cy="17463"/>
                </a:xfrm>
                <a:custGeom>
                  <a:avLst/>
                  <a:gdLst>
                    <a:gd name="T0" fmla="*/ 2 w 4"/>
                    <a:gd name="T1" fmla="*/ 12 h 12"/>
                    <a:gd name="T2" fmla="*/ 4 w 4"/>
                    <a:gd name="T3" fmla="*/ 10 h 12"/>
                    <a:gd name="T4" fmla="*/ 4 w 4"/>
                    <a:gd name="T5" fmla="*/ 0 h 12"/>
                    <a:gd name="T6" fmla="*/ 0 w 4"/>
                    <a:gd name="T7" fmla="*/ 0 h 12"/>
                    <a:gd name="T8" fmla="*/ 0 w 4"/>
                    <a:gd name="T9" fmla="*/ 10 h 12"/>
                    <a:gd name="T10" fmla="*/ 2 w 4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2">
                      <a:moveTo>
                        <a:pt x="2" y="12"/>
                      </a:moveTo>
                      <a:cubicBezTo>
                        <a:pt x="3" y="12"/>
                        <a:pt x="4" y="11"/>
                        <a:pt x="4" y="1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" name="Freeform 900">
                  <a:extLst>
                    <a:ext uri="{FF2B5EF4-FFF2-40B4-BE49-F238E27FC236}">
                      <a16:creationId xmlns:a16="http://schemas.microsoft.com/office/drawing/2014/main" id="{BFBD47D3-6F5D-4070-B6C0-357F9493F0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69525" y="5699126"/>
                  <a:ext cx="6350" cy="17463"/>
                </a:xfrm>
                <a:custGeom>
                  <a:avLst/>
                  <a:gdLst>
                    <a:gd name="T0" fmla="*/ 0 w 4"/>
                    <a:gd name="T1" fmla="*/ 2 h 12"/>
                    <a:gd name="T2" fmla="*/ 0 w 4"/>
                    <a:gd name="T3" fmla="*/ 12 h 12"/>
                    <a:gd name="T4" fmla="*/ 4 w 4"/>
                    <a:gd name="T5" fmla="*/ 12 h 12"/>
                    <a:gd name="T6" fmla="*/ 4 w 4"/>
                    <a:gd name="T7" fmla="*/ 2 h 12"/>
                    <a:gd name="T8" fmla="*/ 2 w 4"/>
                    <a:gd name="T9" fmla="*/ 0 h 12"/>
                    <a:gd name="T10" fmla="*/ 0 w 4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" name="Freeform 901">
                  <a:extLst>
                    <a:ext uri="{FF2B5EF4-FFF2-40B4-BE49-F238E27FC236}">
                      <a16:creationId xmlns:a16="http://schemas.microsoft.com/office/drawing/2014/main" id="{7790D3D5-767A-48BF-A402-2025A52B8C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82225" y="5699126"/>
                  <a:ext cx="6350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5 w 5"/>
                    <a:gd name="T5" fmla="*/ 12 h 12"/>
                    <a:gd name="T6" fmla="*/ 5 w 5"/>
                    <a:gd name="T7" fmla="*/ 2 h 12"/>
                    <a:gd name="T8" fmla="*/ 3 w 5"/>
                    <a:gd name="T9" fmla="*/ 0 h 12"/>
                    <a:gd name="T10" fmla="*/ 0 w 5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1" name="Freeform 902">
                  <a:extLst>
                    <a:ext uri="{FF2B5EF4-FFF2-40B4-BE49-F238E27FC236}">
                      <a16:creationId xmlns:a16="http://schemas.microsoft.com/office/drawing/2014/main" id="{BE1EB90B-870A-42E9-A8D9-1CB5F99111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82225" y="6021389"/>
                  <a:ext cx="6350" cy="17463"/>
                </a:xfrm>
                <a:custGeom>
                  <a:avLst/>
                  <a:gdLst>
                    <a:gd name="T0" fmla="*/ 3 w 5"/>
                    <a:gd name="T1" fmla="*/ 12 h 12"/>
                    <a:gd name="T2" fmla="*/ 5 w 5"/>
                    <a:gd name="T3" fmla="*/ 10 h 12"/>
                    <a:gd name="T4" fmla="*/ 5 w 5"/>
                    <a:gd name="T5" fmla="*/ 0 h 12"/>
                    <a:gd name="T6" fmla="*/ 0 w 5"/>
                    <a:gd name="T7" fmla="*/ 0 h 12"/>
                    <a:gd name="T8" fmla="*/ 0 w 5"/>
                    <a:gd name="T9" fmla="*/ 10 h 12"/>
                    <a:gd name="T10" fmla="*/ 3 w 5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3" y="12"/>
                      </a:moveTo>
                      <a:cubicBezTo>
                        <a:pt x="4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2" y="12"/>
                        <a:pt x="3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2" name="Freeform 903">
                  <a:extLst>
                    <a:ext uri="{FF2B5EF4-FFF2-40B4-BE49-F238E27FC236}">
                      <a16:creationId xmlns:a16="http://schemas.microsoft.com/office/drawing/2014/main" id="{B64B8AAA-A3BE-4DDF-9BFD-83FF69BB6F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6513" y="5699126"/>
                  <a:ext cx="6350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5 w 5"/>
                    <a:gd name="T5" fmla="*/ 12 h 12"/>
                    <a:gd name="T6" fmla="*/ 5 w 5"/>
                    <a:gd name="T7" fmla="*/ 2 h 12"/>
                    <a:gd name="T8" fmla="*/ 3 w 5"/>
                    <a:gd name="T9" fmla="*/ 0 h 12"/>
                    <a:gd name="T10" fmla="*/ 0 w 5"/>
                    <a:gd name="T1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3" name="Freeform 904">
                  <a:extLst>
                    <a:ext uri="{FF2B5EF4-FFF2-40B4-BE49-F238E27FC236}">
                      <a16:creationId xmlns:a16="http://schemas.microsoft.com/office/drawing/2014/main" id="{771AAA5C-49B8-499D-AE69-534F1468EC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6513" y="6021389"/>
                  <a:ext cx="6350" cy="17463"/>
                </a:xfrm>
                <a:custGeom>
                  <a:avLst/>
                  <a:gdLst>
                    <a:gd name="T0" fmla="*/ 3 w 5"/>
                    <a:gd name="T1" fmla="*/ 12 h 12"/>
                    <a:gd name="T2" fmla="*/ 5 w 5"/>
                    <a:gd name="T3" fmla="*/ 10 h 12"/>
                    <a:gd name="T4" fmla="*/ 5 w 5"/>
                    <a:gd name="T5" fmla="*/ 0 h 12"/>
                    <a:gd name="T6" fmla="*/ 0 w 5"/>
                    <a:gd name="T7" fmla="*/ 0 h 12"/>
                    <a:gd name="T8" fmla="*/ 0 w 5"/>
                    <a:gd name="T9" fmla="*/ 10 h 12"/>
                    <a:gd name="T10" fmla="*/ 3 w 5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2">
                      <a:moveTo>
                        <a:pt x="3" y="12"/>
                      </a:moveTo>
                      <a:cubicBezTo>
                        <a:pt x="4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2" y="12"/>
                        <a:pt x="3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4" name="Freeform 905">
                  <a:extLst>
                    <a:ext uri="{FF2B5EF4-FFF2-40B4-BE49-F238E27FC236}">
                      <a16:creationId xmlns:a16="http://schemas.microsoft.com/office/drawing/2014/main" id="{9F97CE20-232F-48F5-9C14-F2902F65F1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10800" y="5699126"/>
                  <a:ext cx="6350" cy="17463"/>
                </a:xfrm>
                <a:custGeom>
                  <a:avLst/>
                  <a:gdLst>
                    <a:gd name="T0" fmla="*/ 0 w 5"/>
                    <a:gd name="T1" fmla="*/ 2 h 12"/>
                    <a:gd name="T2" fmla="*/ 0 w 5"/>
                    <a:gd name="T3" fmla="*/ 12 h 12"/>
                    <a:gd name="T4" fmla="*/ 2 w 5"/>
                    <a:gd name="T5" fmla="*/ 12 h 12"/>
                    <a:gd name="T6" fmla="*/ 5 w 5"/>
                    <a:gd name="T7" fmla="*/ 12 h 12"/>
                    <a:gd name="T8" fmla="*/ 5 w 5"/>
                    <a:gd name="T9" fmla="*/ 2 h 12"/>
                    <a:gd name="T10" fmla="*/ 3 w 5"/>
                    <a:gd name="T11" fmla="*/ 0 h 12"/>
                    <a:gd name="T12" fmla="*/ 0 w 5"/>
                    <a:gd name="T13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2">
                      <a:moveTo>
                        <a:pt x="0" y="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3" y="12"/>
                        <a:pt x="4" y="12"/>
                        <a:pt x="5" y="1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5" name="Freeform 906">
                  <a:extLst>
                    <a:ext uri="{FF2B5EF4-FFF2-40B4-BE49-F238E27FC236}">
                      <a16:creationId xmlns:a16="http://schemas.microsoft.com/office/drawing/2014/main" id="{4A4EC95B-20A8-4703-A052-EA486642B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10800" y="6021389"/>
                  <a:ext cx="6350" cy="17463"/>
                </a:xfrm>
                <a:custGeom>
                  <a:avLst/>
                  <a:gdLst>
                    <a:gd name="T0" fmla="*/ 0 w 5"/>
                    <a:gd name="T1" fmla="*/ 0 h 12"/>
                    <a:gd name="T2" fmla="*/ 0 w 5"/>
                    <a:gd name="T3" fmla="*/ 10 h 12"/>
                    <a:gd name="T4" fmla="*/ 3 w 5"/>
                    <a:gd name="T5" fmla="*/ 12 h 12"/>
                    <a:gd name="T6" fmla="*/ 5 w 5"/>
                    <a:gd name="T7" fmla="*/ 10 h 12"/>
                    <a:gd name="T8" fmla="*/ 5 w 5"/>
                    <a:gd name="T9" fmla="*/ 0 h 12"/>
                    <a:gd name="T10" fmla="*/ 2 w 5"/>
                    <a:gd name="T11" fmla="*/ 0 h 12"/>
                    <a:gd name="T12" fmla="*/ 0 w 5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2">
                      <a:moveTo>
                        <a:pt x="0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2" y="12"/>
                        <a:pt x="3" y="12"/>
                      </a:cubicBezTo>
                      <a:cubicBezTo>
                        <a:pt x="4" y="12"/>
                        <a:pt x="5" y="11"/>
                        <a:pt x="5" y="1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3" y="0"/>
                        <a:pt x="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6" name="Freeform 907">
                  <a:extLst>
                    <a:ext uri="{FF2B5EF4-FFF2-40B4-BE49-F238E27FC236}">
                      <a16:creationId xmlns:a16="http://schemas.microsoft.com/office/drawing/2014/main" id="{DFD6824D-094B-4634-B7DE-CD13B5F05F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25088" y="6015039"/>
                  <a:ext cx="6350" cy="23813"/>
                </a:xfrm>
                <a:custGeom>
                  <a:avLst/>
                  <a:gdLst>
                    <a:gd name="T0" fmla="*/ 0 w 5"/>
                    <a:gd name="T1" fmla="*/ 15 h 17"/>
                    <a:gd name="T2" fmla="*/ 3 w 5"/>
                    <a:gd name="T3" fmla="*/ 17 h 17"/>
                    <a:gd name="T4" fmla="*/ 5 w 5"/>
                    <a:gd name="T5" fmla="*/ 15 h 17"/>
                    <a:gd name="T6" fmla="*/ 5 w 5"/>
                    <a:gd name="T7" fmla="*/ 0 h 17"/>
                    <a:gd name="T8" fmla="*/ 0 w 5"/>
                    <a:gd name="T9" fmla="*/ 3 h 17"/>
                    <a:gd name="T10" fmla="*/ 0 w 5"/>
                    <a:gd name="T11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7">
                      <a:moveTo>
                        <a:pt x="0" y="15"/>
                      </a:move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4" y="17"/>
                        <a:pt x="5" y="16"/>
                        <a:pt x="5" y="15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1"/>
                        <a:pt x="2" y="2"/>
                        <a:pt x="0" y="3"/>
                      </a:cubicBez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7" name="Freeform 908">
                  <a:extLst>
                    <a:ext uri="{FF2B5EF4-FFF2-40B4-BE49-F238E27FC236}">
                      <a16:creationId xmlns:a16="http://schemas.microsoft.com/office/drawing/2014/main" id="{1AD5E9EB-2ECB-4E07-A167-D3FA77BEEC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25088" y="5699126"/>
                  <a:ext cx="6350" cy="23813"/>
                </a:xfrm>
                <a:custGeom>
                  <a:avLst/>
                  <a:gdLst>
                    <a:gd name="T0" fmla="*/ 5 w 5"/>
                    <a:gd name="T1" fmla="*/ 2 h 17"/>
                    <a:gd name="T2" fmla="*/ 3 w 5"/>
                    <a:gd name="T3" fmla="*/ 0 h 17"/>
                    <a:gd name="T4" fmla="*/ 0 w 5"/>
                    <a:gd name="T5" fmla="*/ 2 h 17"/>
                    <a:gd name="T6" fmla="*/ 0 w 5"/>
                    <a:gd name="T7" fmla="*/ 14 h 17"/>
                    <a:gd name="T8" fmla="*/ 5 w 5"/>
                    <a:gd name="T9" fmla="*/ 17 h 17"/>
                    <a:gd name="T10" fmla="*/ 5 w 5"/>
                    <a:gd name="T11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7">
                      <a:moveTo>
                        <a:pt x="5" y="2"/>
                      </a:move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5"/>
                        <a:pt x="4" y="16"/>
                        <a:pt x="5" y="17"/>
                      </a:cubicBezTo>
                      <a:lnTo>
                        <a:pt x="5" y="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8" name="Freeform 909">
                  <a:extLst>
                    <a:ext uri="{FF2B5EF4-FFF2-40B4-BE49-F238E27FC236}">
                      <a16:creationId xmlns:a16="http://schemas.microsoft.com/office/drawing/2014/main" id="{84D5DC04-F6B0-4AC3-8E2B-8434023DDF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33025" y="6005514"/>
                  <a:ext cx="25400" cy="7938"/>
                </a:xfrm>
                <a:custGeom>
                  <a:avLst/>
                  <a:gdLst>
                    <a:gd name="T0" fmla="*/ 18 w 18"/>
                    <a:gd name="T1" fmla="*/ 2 h 5"/>
                    <a:gd name="T2" fmla="*/ 16 w 18"/>
                    <a:gd name="T3" fmla="*/ 0 h 5"/>
                    <a:gd name="T4" fmla="*/ 4 w 18"/>
                    <a:gd name="T5" fmla="*/ 0 h 5"/>
                    <a:gd name="T6" fmla="*/ 0 w 18"/>
                    <a:gd name="T7" fmla="*/ 5 h 5"/>
                    <a:gd name="T8" fmla="*/ 16 w 18"/>
                    <a:gd name="T9" fmla="*/ 5 h 5"/>
                    <a:gd name="T10" fmla="*/ 18 w 18"/>
                    <a:gd name="T11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5">
                      <a:moveTo>
                        <a:pt x="18" y="2"/>
                      </a:moveTo>
                      <a:cubicBezTo>
                        <a:pt x="18" y="1"/>
                        <a:pt x="17" y="0"/>
                        <a:pt x="1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2"/>
                        <a:pt x="2" y="3"/>
                        <a:pt x="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7" y="5"/>
                        <a:pt x="18" y="4"/>
                        <a:pt x="18" y="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" name="Freeform 910">
                  <a:extLst>
                    <a:ext uri="{FF2B5EF4-FFF2-40B4-BE49-F238E27FC236}">
                      <a16:creationId xmlns:a16="http://schemas.microsoft.com/office/drawing/2014/main" id="{3389DC75-4DFD-4376-9883-9E55865ACC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6005514"/>
                  <a:ext cx="25400" cy="7938"/>
                </a:xfrm>
                <a:custGeom>
                  <a:avLst/>
                  <a:gdLst>
                    <a:gd name="T0" fmla="*/ 3 w 18"/>
                    <a:gd name="T1" fmla="*/ 5 h 5"/>
                    <a:gd name="T2" fmla="*/ 18 w 18"/>
                    <a:gd name="T3" fmla="*/ 5 h 5"/>
                    <a:gd name="T4" fmla="*/ 15 w 18"/>
                    <a:gd name="T5" fmla="*/ 0 h 5"/>
                    <a:gd name="T6" fmla="*/ 3 w 18"/>
                    <a:gd name="T7" fmla="*/ 0 h 5"/>
                    <a:gd name="T8" fmla="*/ 0 w 18"/>
                    <a:gd name="T9" fmla="*/ 2 h 5"/>
                    <a:gd name="T10" fmla="*/ 3 w 18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5">
                      <a:moveTo>
                        <a:pt x="3" y="5"/>
                      </a:moveTo>
                      <a:cubicBezTo>
                        <a:pt x="18" y="5"/>
                        <a:pt x="18" y="5"/>
                        <a:pt x="18" y="5"/>
                      </a:cubicBezTo>
                      <a:cubicBezTo>
                        <a:pt x="17" y="3"/>
                        <a:pt x="15" y="2"/>
                        <a:pt x="15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0" name="Freeform 911">
                  <a:extLst>
                    <a:ext uri="{FF2B5EF4-FFF2-40B4-BE49-F238E27FC236}">
                      <a16:creationId xmlns:a16="http://schemas.microsoft.com/office/drawing/2014/main" id="{9EFFE2E1-AD98-4861-92C7-5A19E0ED9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991226"/>
                  <a:ext cx="19050" cy="7938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2 h 5"/>
                    <a:gd name="T6" fmla="*/ 13 w 13"/>
                    <a:gd name="T7" fmla="*/ 0 h 5"/>
                    <a:gd name="T8" fmla="*/ 3 w 13"/>
                    <a:gd name="T9" fmla="*/ 0 h 5"/>
                    <a:gd name="T10" fmla="*/ 0 w 13"/>
                    <a:gd name="T11" fmla="*/ 2 h 5"/>
                    <a:gd name="T12" fmla="*/ 3 w 13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4"/>
                        <a:pt x="13" y="3"/>
                        <a:pt x="13" y="2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1" name="Freeform 912">
                  <a:extLst>
                    <a:ext uri="{FF2B5EF4-FFF2-40B4-BE49-F238E27FC236}">
                      <a16:creationId xmlns:a16="http://schemas.microsoft.com/office/drawing/2014/main" id="{88D5FC39-7D9A-4535-BF90-E85726CECC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39375" y="5991226"/>
                  <a:ext cx="19050" cy="7938"/>
                </a:xfrm>
                <a:custGeom>
                  <a:avLst/>
                  <a:gdLst>
                    <a:gd name="T0" fmla="*/ 11 w 13"/>
                    <a:gd name="T1" fmla="*/ 0 h 5"/>
                    <a:gd name="T2" fmla="*/ 1 w 13"/>
                    <a:gd name="T3" fmla="*/ 0 h 5"/>
                    <a:gd name="T4" fmla="*/ 1 w 13"/>
                    <a:gd name="T5" fmla="*/ 2 h 5"/>
                    <a:gd name="T6" fmla="*/ 0 w 13"/>
                    <a:gd name="T7" fmla="*/ 5 h 5"/>
                    <a:gd name="T8" fmla="*/ 11 w 13"/>
                    <a:gd name="T9" fmla="*/ 5 h 5"/>
                    <a:gd name="T10" fmla="*/ 13 w 13"/>
                    <a:gd name="T11" fmla="*/ 2 h 5"/>
                    <a:gd name="T12" fmla="*/ 11 w 13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5">
                      <a:moveTo>
                        <a:pt x="1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3"/>
                        <a:pt x="0" y="4"/>
                        <a:pt x="0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5"/>
                        <a:pt x="13" y="4"/>
                        <a:pt x="13" y="2"/>
                      </a:cubicBezTo>
                      <a:cubicBezTo>
                        <a:pt x="13" y="1"/>
                        <a:pt x="12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2" name="Freeform 913">
                  <a:extLst>
                    <a:ext uri="{FF2B5EF4-FFF2-40B4-BE49-F238E27FC236}">
                      <a16:creationId xmlns:a16="http://schemas.microsoft.com/office/drawing/2014/main" id="{A2CFF1F9-682E-43EF-B2DE-04D0CF1983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0963" y="5978526"/>
                  <a:ext cx="17463" cy="6350"/>
                </a:xfrm>
                <a:custGeom>
                  <a:avLst/>
                  <a:gdLst>
                    <a:gd name="T0" fmla="*/ 10 w 12"/>
                    <a:gd name="T1" fmla="*/ 0 h 5"/>
                    <a:gd name="T2" fmla="*/ 0 w 12"/>
                    <a:gd name="T3" fmla="*/ 0 h 5"/>
                    <a:gd name="T4" fmla="*/ 0 w 12"/>
                    <a:gd name="T5" fmla="*/ 5 h 5"/>
                    <a:gd name="T6" fmla="*/ 10 w 12"/>
                    <a:gd name="T7" fmla="*/ 5 h 5"/>
                    <a:gd name="T8" fmla="*/ 12 w 12"/>
                    <a:gd name="T9" fmla="*/ 2 h 5"/>
                    <a:gd name="T10" fmla="*/ 10 w 1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1" y="5"/>
                        <a:pt x="12" y="4"/>
                        <a:pt x="12" y="2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3" name="Freeform 914">
                  <a:extLst>
                    <a:ext uri="{FF2B5EF4-FFF2-40B4-BE49-F238E27FC236}">
                      <a16:creationId xmlns:a16="http://schemas.microsoft.com/office/drawing/2014/main" id="{8F81E3F1-8D91-4038-B600-FD3FB37547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978526"/>
                  <a:ext cx="19050" cy="6350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0 h 5"/>
                    <a:gd name="T6" fmla="*/ 3 w 13"/>
                    <a:gd name="T7" fmla="*/ 0 h 5"/>
                    <a:gd name="T8" fmla="*/ 0 w 13"/>
                    <a:gd name="T9" fmla="*/ 2 h 5"/>
                    <a:gd name="T10" fmla="*/ 3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4" name="Freeform 915">
                  <a:extLst>
                    <a:ext uri="{FF2B5EF4-FFF2-40B4-BE49-F238E27FC236}">
                      <a16:creationId xmlns:a16="http://schemas.microsoft.com/office/drawing/2014/main" id="{830CEDF3-95B6-4AE9-BFC4-02FE303E5E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964239"/>
                  <a:ext cx="19050" cy="6350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0 h 5"/>
                    <a:gd name="T6" fmla="*/ 3 w 13"/>
                    <a:gd name="T7" fmla="*/ 0 h 5"/>
                    <a:gd name="T8" fmla="*/ 0 w 13"/>
                    <a:gd name="T9" fmla="*/ 2 h 5"/>
                    <a:gd name="T10" fmla="*/ 3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5" name="Freeform 916">
                  <a:extLst>
                    <a:ext uri="{FF2B5EF4-FFF2-40B4-BE49-F238E27FC236}">
                      <a16:creationId xmlns:a16="http://schemas.microsoft.com/office/drawing/2014/main" id="{EC0F8699-CC6A-456F-88A0-64C7264F9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0963" y="5964239"/>
                  <a:ext cx="17463" cy="6350"/>
                </a:xfrm>
                <a:custGeom>
                  <a:avLst/>
                  <a:gdLst>
                    <a:gd name="T0" fmla="*/ 10 w 12"/>
                    <a:gd name="T1" fmla="*/ 0 h 5"/>
                    <a:gd name="T2" fmla="*/ 0 w 12"/>
                    <a:gd name="T3" fmla="*/ 0 h 5"/>
                    <a:gd name="T4" fmla="*/ 0 w 12"/>
                    <a:gd name="T5" fmla="*/ 5 h 5"/>
                    <a:gd name="T6" fmla="*/ 10 w 12"/>
                    <a:gd name="T7" fmla="*/ 5 h 5"/>
                    <a:gd name="T8" fmla="*/ 12 w 12"/>
                    <a:gd name="T9" fmla="*/ 2 h 5"/>
                    <a:gd name="T10" fmla="*/ 10 w 1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1" y="5"/>
                        <a:pt x="12" y="4"/>
                        <a:pt x="12" y="2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6" name="Freeform 917">
                  <a:extLst>
                    <a:ext uri="{FF2B5EF4-FFF2-40B4-BE49-F238E27FC236}">
                      <a16:creationId xmlns:a16="http://schemas.microsoft.com/office/drawing/2014/main" id="{624FAD51-4574-42B6-BA36-56FEFFD9F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0963" y="5949951"/>
                  <a:ext cx="17463" cy="6350"/>
                </a:xfrm>
                <a:custGeom>
                  <a:avLst/>
                  <a:gdLst>
                    <a:gd name="T0" fmla="*/ 10 w 12"/>
                    <a:gd name="T1" fmla="*/ 0 h 5"/>
                    <a:gd name="T2" fmla="*/ 0 w 12"/>
                    <a:gd name="T3" fmla="*/ 0 h 5"/>
                    <a:gd name="T4" fmla="*/ 0 w 12"/>
                    <a:gd name="T5" fmla="*/ 5 h 5"/>
                    <a:gd name="T6" fmla="*/ 10 w 12"/>
                    <a:gd name="T7" fmla="*/ 5 h 5"/>
                    <a:gd name="T8" fmla="*/ 12 w 12"/>
                    <a:gd name="T9" fmla="*/ 2 h 5"/>
                    <a:gd name="T10" fmla="*/ 10 w 1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1" y="5"/>
                        <a:pt x="12" y="4"/>
                        <a:pt x="12" y="2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7" name="Freeform 918">
                  <a:extLst>
                    <a:ext uri="{FF2B5EF4-FFF2-40B4-BE49-F238E27FC236}">
                      <a16:creationId xmlns:a16="http://schemas.microsoft.com/office/drawing/2014/main" id="{870E55F1-6A96-4E2D-9535-670CF9A1FA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949951"/>
                  <a:ext cx="19050" cy="6350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0 h 5"/>
                    <a:gd name="T6" fmla="*/ 3 w 13"/>
                    <a:gd name="T7" fmla="*/ 0 h 5"/>
                    <a:gd name="T8" fmla="*/ 0 w 13"/>
                    <a:gd name="T9" fmla="*/ 2 h 5"/>
                    <a:gd name="T10" fmla="*/ 3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8" name="Freeform 919">
                  <a:extLst>
                    <a:ext uri="{FF2B5EF4-FFF2-40B4-BE49-F238E27FC236}">
                      <a16:creationId xmlns:a16="http://schemas.microsoft.com/office/drawing/2014/main" id="{E0933FED-E9BF-4446-BFFC-5349A6C98F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0963" y="5935664"/>
                  <a:ext cx="17463" cy="6350"/>
                </a:xfrm>
                <a:custGeom>
                  <a:avLst/>
                  <a:gdLst>
                    <a:gd name="T0" fmla="*/ 10 w 12"/>
                    <a:gd name="T1" fmla="*/ 0 h 5"/>
                    <a:gd name="T2" fmla="*/ 0 w 12"/>
                    <a:gd name="T3" fmla="*/ 0 h 5"/>
                    <a:gd name="T4" fmla="*/ 0 w 12"/>
                    <a:gd name="T5" fmla="*/ 5 h 5"/>
                    <a:gd name="T6" fmla="*/ 10 w 12"/>
                    <a:gd name="T7" fmla="*/ 5 h 5"/>
                    <a:gd name="T8" fmla="*/ 12 w 12"/>
                    <a:gd name="T9" fmla="*/ 2 h 5"/>
                    <a:gd name="T10" fmla="*/ 10 w 1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1" y="5"/>
                        <a:pt x="12" y="4"/>
                        <a:pt x="12" y="2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" name="Freeform 920">
                  <a:extLst>
                    <a:ext uri="{FF2B5EF4-FFF2-40B4-BE49-F238E27FC236}">
                      <a16:creationId xmlns:a16="http://schemas.microsoft.com/office/drawing/2014/main" id="{34658689-9F8A-40A6-B296-A43A6E0198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935664"/>
                  <a:ext cx="19050" cy="6350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0 h 5"/>
                    <a:gd name="T6" fmla="*/ 3 w 13"/>
                    <a:gd name="T7" fmla="*/ 0 h 5"/>
                    <a:gd name="T8" fmla="*/ 0 w 13"/>
                    <a:gd name="T9" fmla="*/ 2 h 5"/>
                    <a:gd name="T10" fmla="*/ 3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0" name="Freeform 921">
                  <a:extLst>
                    <a:ext uri="{FF2B5EF4-FFF2-40B4-BE49-F238E27FC236}">
                      <a16:creationId xmlns:a16="http://schemas.microsoft.com/office/drawing/2014/main" id="{71BF5D90-5038-4B4A-AFD8-E267B00CD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921376"/>
                  <a:ext cx="19050" cy="7938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0 h 5"/>
                    <a:gd name="T6" fmla="*/ 3 w 13"/>
                    <a:gd name="T7" fmla="*/ 0 h 5"/>
                    <a:gd name="T8" fmla="*/ 0 w 13"/>
                    <a:gd name="T9" fmla="*/ 2 h 5"/>
                    <a:gd name="T10" fmla="*/ 3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1" name="Freeform 922">
                  <a:extLst>
                    <a:ext uri="{FF2B5EF4-FFF2-40B4-BE49-F238E27FC236}">
                      <a16:creationId xmlns:a16="http://schemas.microsoft.com/office/drawing/2014/main" id="{BDAD5E1C-214E-4EB5-8F48-3A392B31B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0963" y="5921376"/>
                  <a:ext cx="17463" cy="7938"/>
                </a:xfrm>
                <a:custGeom>
                  <a:avLst/>
                  <a:gdLst>
                    <a:gd name="T0" fmla="*/ 10 w 12"/>
                    <a:gd name="T1" fmla="*/ 0 h 5"/>
                    <a:gd name="T2" fmla="*/ 0 w 12"/>
                    <a:gd name="T3" fmla="*/ 0 h 5"/>
                    <a:gd name="T4" fmla="*/ 0 w 12"/>
                    <a:gd name="T5" fmla="*/ 5 h 5"/>
                    <a:gd name="T6" fmla="*/ 10 w 12"/>
                    <a:gd name="T7" fmla="*/ 5 h 5"/>
                    <a:gd name="T8" fmla="*/ 12 w 12"/>
                    <a:gd name="T9" fmla="*/ 2 h 5"/>
                    <a:gd name="T10" fmla="*/ 10 w 1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1" y="5"/>
                        <a:pt x="12" y="4"/>
                        <a:pt x="12" y="2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2" name="Freeform 923">
                  <a:extLst>
                    <a:ext uri="{FF2B5EF4-FFF2-40B4-BE49-F238E27FC236}">
                      <a16:creationId xmlns:a16="http://schemas.microsoft.com/office/drawing/2014/main" id="{6D4C316B-8123-49BF-83B0-9CEA793F71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907089"/>
                  <a:ext cx="19050" cy="7938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0 h 5"/>
                    <a:gd name="T6" fmla="*/ 3 w 13"/>
                    <a:gd name="T7" fmla="*/ 0 h 5"/>
                    <a:gd name="T8" fmla="*/ 0 w 13"/>
                    <a:gd name="T9" fmla="*/ 2 h 5"/>
                    <a:gd name="T10" fmla="*/ 3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3" name="Freeform 924">
                  <a:extLst>
                    <a:ext uri="{FF2B5EF4-FFF2-40B4-BE49-F238E27FC236}">
                      <a16:creationId xmlns:a16="http://schemas.microsoft.com/office/drawing/2014/main" id="{252147FF-0FAA-46E9-8DCE-E645102810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0963" y="5907089"/>
                  <a:ext cx="17463" cy="7938"/>
                </a:xfrm>
                <a:custGeom>
                  <a:avLst/>
                  <a:gdLst>
                    <a:gd name="T0" fmla="*/ 10 w 12"/>
                    <a:gd name="T1" fmla="*/ 0 h 5"/>
                    <a:gd name="T2" fmla="*/ 0 w 12"/>
                    <a:gd name="T3" fmla="*/ 0 h 5"/>
                    <a:gd name="T4" fmla="*/ 0 w 12"/>
                    <a:gd name="T5" fmla="*/ 5 h 5"/>
                    <a:gd name="T6" fmla="*/ 10 w 12"/>
                    <a:gd name="T7" fmla="*/ 5 h 5"/>
                    <a:gd name="T8" fmla="*/ 12 w 12"/>
                    <a:gd name="T9" fmla="*/ 2 h 5"/>
                    <a:gd name="T10" fmla="*/ 10 w 1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1" y="5"/>
                        <a:pt x="12" y="4"/>
                        <a:pt x="12" y="2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4" name="Freeform 925">
                  <a:extLst>
                    <a:ext uri="{FF2B5EF4-FFF2-40B4-BE49-F238E27FC236}">
                      <a16:creationId xmlns:a16="http://schemas.microsoft.com/office/drawing/2014/main" id="{AE95F430-642D-447A-B10B-66A7C5B04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0963" y="5892801"/>
                  <a:ext cx="17463" cy="7938"/>
                </a:xfrm>
                <a:custGeom>
                  <a:avLst/>
                  <a:gdLst>
                    <a:gd name="T0" fmla="*/ 10 w 12"/>
                    <a:gd name="T1" fmla="*/ 0 h 5"/>
                    <a:gd name="T2" fmla="*/ 0 w 12"/>
                    <a:gd name="T3" fmla="*/ 0 h 5"/>
                    <a:gd name="T4" fmla="*/ 0 w 12"/>
                    <a:gd name="T5" fmla="*/ 5 h 5"/>
                    <a:gd name="T6" fmla="*/ 10 w 12"/>
                    <a:gd name="T7" fmla="*/ 5 h 5"/>
                    <a:gd name="T8" fmla="*/ 12 w 12"/>
                    <a:gd name="T9" fmla="*/ 2 h 5"/>
                    <a:gd name="T10" fmla="*/ 10 w 1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1" y="5"/>
                        <a:pt x="12" y="4"/>
                        <a:pt x="12" y="2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5" name="Freeform 926">
                  <a:extLst>
                    <a:ext uri="{FF2B5EF4-FFF2-40B4-BE49-F238E27FC236}">
                      <a16:creationId xmlns:a16="http://schemas.microsoft.com/office/drawing/2014/main" id="{69EC3000-FC37-4378-886E-57FEF4CA7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892801"/>
                  <a:ext cx="19050" cy="7938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0 h 5"/>
                    <a:gd name="T6" fmla="*/ 3 w 13"/>
                    <a:gd name="T7" fmla="*/ 0 h 5"/>
                    <a:gd name="T8" fmla="*/ 0 w 13"/>
                    <a:gd name="T9" fmla="*/ 2 h 5"/>
                    <a:gd name="T10" fmla="*/ 3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6" name="Freeform 927">
                  <a:extLst>
                    <a:ext uri="{FF2B5EF4-FFF2-40B4-BE49-F238E27FC236}">
                      <a16:creationId xmlns:a16="http://schemas.microsoft.com/office/drawing/2014/main" id="{13371828-B911-46FB-9D03-5B2733C997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0963" y="5878514"/>
                  <a:ext cx="17463" cy="7938"/>
                </a:xfrm>
                <a:custGeom>
                  <a:avLst/>
                  <a:gdLst>
                    <a:gd name="T0" fmla="*/ 10 w 12"/>
                    <a:gd name="T1" fmla="*/ 0 h 5"/>
                    <a:gd name="T2" fmla="*/ 0 w 12"/>
                    <a:gd name="T3" fmla="*/ 0 h 5"/>
                    <a:gd name="T4" fmla="*/ 0 w 12"/>
                    <a:gd name="T5" fmla="*/ 5 h 5"/>
                    <a:gd name="T6" fmla="*/ 10 w 12"/>
                    <a:gd name="T7" fmla="*/ 5 h 5"/>
                    <a:gd name="T8" fmla="*/ 12 w 12"/>
                    <a:gd name="T9" fmla="*/ 3 h 5"/>
                    <a:gd name="T10" fmla="*/ 10 w 1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1" y="5"/>
                        <a:pt x="12" y="4"/>
                        <a:pt x="12" y="3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7" name="Freeform 928">
                  <a:extLst>
                    <a:ext uri="{FF2B5EF4-FFF2-40B4-BE49-F238E27FC236}">
                      <a16:creationId xmlns:a16="http://schemas.microsoft.com/office/drawing/2014/main" id="{B73892B2-B302-4C13-BD54-F7F30521E6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878514"/>
                  <a:ext cx="19050" cy="7938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0 h 5"/>
                    <a:gd name="T6" fmla="*/ 3 w 13"/>
                    <a:gd name="T7" fmla="*/ 0 h 5"/>
                    <a:gd name="T8" fmla="*/ 0 w 13"/>
                    <a:gd name="T9" fmla="*/ 3 h 5"/>
                    <a:gd name="T10" fmla="*/ 3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8" name="Freeform 929">
                  <a:extLst>
                    <a:ext uri="{FF2B5EF4-FFF2-40B4-BE49-F238E27FC236}">
                      <a16:creationId xmlns:a16="http://schemas.microsoft.com/office/drawing/2014/main" id="{82878DC2-F6C6-4C5D-A89C-1C8C5FE053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0963" y="5865814"/>
                  <a:ext cx="17463" cy="6350"/>
                </a:xfrm>
                <a:custGeom>
                  <a:avLst/>
                  <a:gdLst>
                    <a:gd name="T0" fmla="*/ 10 w 12"/>
                    <a:gd name="T1" fmla="*/ 0 h 5"/>
                    <a:gd name="T2" fmla="*/ 0 w 12"/>
                    <a:gd name="T3" fmla="*/ 0 h 5"/>
                    <a:gd name="T4" fmla="*/ 0 w 12"/>
                    <a:gd name="T5" fmla="*/ 5 h 5"/>
                    <a:gd name="T6" fmla="*/ 10 w 12"/>
                    <a:gd name="T7" fmla="*/ 5 h 5"/>
                    <a:gd name="T8" fmla="*/ 12 w 12"/>
                    <a:gd name="T9" fmla="*/ 3 h 5"/>
                    <a:gd name="T10" fmla="*/ 10 w 1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1" y="5"/>
                        <a:pt x="12" y="4"/>
                        <a:pt x="12" y="3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" name="Freeform 930">
                  <a:extLst>
                    <a:ext uri="{FF2B5EF4-FFF2-40B4-BE49-F238E27FC236}">
                      <a16:creationId xmlns:a16="http://schemas.microsoft.com/office/drawing/2014/main" id="{548C3E32-D4CB-4CF4-AB8F-758A68C7E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865814"/>
                  <a:ext cx="19050" cy="6350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0 h 5"/>
                    <a:gd name="T6" fmla="*/ 3 w 13"/>
                    <a:gd name="T7" fmla="*/ 0 h 5"/>
                    <a:gd name="T8" fmla="*/ 0 w 13"/>
                    <a:gd name="T9" fmla="*/ 3 h 5"/>
                    <a:gd name="T10" fmla="*/ 3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" name="Freeform 931">
                  <a:extLst>
                    <a:ext uri="{FF2B5EF4-FFF2-40B4-BE49-F238E27FC236}">
                      <a16:creationId xmlns:a16="http://schemas.microsoft.com/office/drawing/2014/main" id="{54148BD9-7ED0-4196-B22B-81B83FCF4F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851526"/>
                  <a:ext cx="19050" cy="6350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0 h 5"/>
                    <a:gd name="T6" fmla="*/ 3 w 13"/>
                    <a:gd name="T7" fmla="*/ 0 h 5"/>
                    <a:gd name="T8" fmla="*/ 0 w 13"/>
                    <a:gd name="T9" fmla="*/ 3 h 5"/>
                    <a:gd name="T10" fmla="*/ 3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" name="Freeform 932">
                  <a:extLst>
                    <a:ext uri="{FF2B5EF4-FFF2-40B4-BE49-F238E27FC236}">
                      <a16:creationId xmlns:a16="http://schemas.microsoft.com/office/drawing/2014/main" id="{55867F3D-CD08-40D8-949F-805779D1CA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0963" y="5851526"/>
                  <a:ext cx="17463" cy="6350"/>
                </a:xfrm>
                <a:custGeom>
                  <a:avLst/>
                  <a:gdLst>
                    <a:gd name="T0" fmla="*/ 10 w 12"/>
                    <a:gd name="T1" fmla="*/ 0 h 5"/>
                    <a:gd name="T2" fmla="*/ 0 w 12"/>
                    <a:gd name="T3" fmla="*/ 0 h 5"/>
                    <a:gd name="T4" fmla="*/ 0 w 12"/>
                    <a:gd name="T5" fmla="*/ 5 h 5"/>
                    <a:gd name="T6" fmla="*/ 10 w 12"/>
                    <a:gd name="T7" fmla="*/ 5 h 5"/>
                    <a:gd name="T8" fmla="*/ 12 w 12"/>
                    <a:gd name="T9" fmla="*/ 3 h 5"/>
                    <a:gd name="T10" fmla="*/ 10 w 1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1" y="5"/>
                        <a:pt x="12" y="4"/>
                        <a:pt x="12" y="3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" name="Freeform 933">
                  <a:extLst>
                    <a:ext uri="{FF2B5EF4-FFF2-40B4-BE49-F238E27FC236}">
                      <a16:creationId xmlns:a16="http://schemas.microsoft.com/office/drawing/2014/main" id="{CAB08CE7-5C81-4B23-8073-A109234ECC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837239"/>
                  <a:ext cx="19050" cy="6350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0 h 5"/>
                    <a:gd name="T6" fmla="*/ 3 w 13"/>
                    <a:gd name="T7" fmla="*/ 0 h 5"/>
                    <a:gd name="T8" fmla="*/ 0 w 13"/>
                    <a:gd name="T9" fmla="*/ 3 h 5"/>
                    <a:gd name="T10" fmla="*/ 3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3" name="Freeform 934">
                  <a:extLst>
                    <a:ext uri="{FF2B5EF4-FFF2-40B4-BE49-F238E27FC236}">
                      <a16:creationId xmlns:a16="http://schemas.microsoft.com/office/drawing/2014/main" id="{C53A4651-66A1-4E8C-978A-373696E1EB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0963" y="5837239"/>
                  <a:ext cx="17463" cy="6350"/>
                </a:xfrm>
                <a:custGeom>
                  <a:avLst/>
                  <a:gdLst>
                    <a:gd name="T0" fmla="*/ 10 w 12"/>
                    <a:gd name="T1" fmla="*/ 0 h 5"/>
                    <a:gd name="T2" fmla="*/ 0 w 12"/>
                    <a:gd name="T3" fmla="*/ 0 h 5"/>
                    <a:gd name="T4" fmla="*/ 0 w 12"/>
                    <a:gd name="T5" fmla="*/ 5 h 5"/>
                    <a:gd name="T6" fmla="*/ 10 w 12"/>
                    <a:gd name="T7" fmla="*/ 5 h 5"/>
                    <a:gd name="T8" fmla="*/ 12 w 12"/>
                    <a:gd name="T9" fmla="*/ 3 h 5"/>
                    <a:gd name="T10" fmla="*/ 10 w 1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1" y="5"/>
                        <a:pt x="12" y="4"/>
                        <a:pt x="12" y="3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4" name="Freeform 935">
                  <a:extLst>
                    <a:ext uri="{FF2B5EF4-FFF2-40B4-BE49-F238E27FC236}">
                      <a16:creationId xmlns:a16="http://schemas.microsoft.com/office/drawing/2014/main" id="{52BD0AA8-7871-43D4-ABBB-853ED21A46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0963" y="5822951"/>
                  <a:ext cx="17463" cy="6350"/>
                </a:xfrm>
                <a:custGeom>
                  <a:avLst/>
                  <a:gdLst>
                    <a:gd name="T0" fmla="*/ 10 w 12"/>
                    <a:gd name="T1" fmla="*/ 0 h 5"/>
                    <a:gd name="T2" fmla="*/ 0 w 12"/>
                    <a:gd name="T3" fmla="*/ 0 h 5"/>
                    <a:gd name="T4" fmla="*/ 0 w 12"/>
                    <a:gd name="T5" fmla="*/ 5 h 5"/>
                    <a:gd name="T6" fmla="*/ 10 w 12"/>
                    <a:gd name="T7" fmla="*/ 5 h 5"/>
                    <a:gd name="T8" fmla="*/ 12 w 12"/>
                    <a:gd name="T9" fmla="*/ 3 h 5"/>
                    <a:gd name="T10" fmla="*/ 10 w 1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1" y="5"/>
                        <a:pt x="12" y="4"/>
                        <a:pt x="12" y="3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" name="Freeform 936">
                  <a:extLst>
                    <a:ext uri="{FF2B5EF4-FFF2-40B4-BE49-F238E27FC236}">
                      <a16:creationId xmlns:a16="http://schemas.microsoft.com/office/drawing/2014/main" id="{67D85298-68EE-491B-836D-A5B490CCC7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822951"/>
                  <a:ext cx="19050" cy="6350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0 h 5"/>
                    <a:gd name="T6" fmla="*/ 3 w 13"/>
                    <a:gd name="T7" fmla="*/ 0 h 5"/>
                    <a:gd name="T8" fmla="*/ 0 w 13"/>
                    <a:gd name="T9" fmla="*/ 3 h 5"/>
                    <a:gd name="T10" fmla="*/ 3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Freeform 937">
                  <a:extLst>
                    <a:ext uri="{FF2B5EF4-FFF2-40B4-BE49-F238E27FC236}">
                      <a16:creationId xmlns:a16="http://schemas.microsoft.com/office/drawing/2014/main" id="{CC294C07-566E-4FBB-8CDF-89F5C58761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808664"/>
                  <a:ext cx="19050" cy="7938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0 h 5"/>
                    <a:gd name="T6" fmla="*/ 3 w 13"/>
                    <a:gd name="T7" fmla="*/ 0 h 5"/>
                    <a:gd name="T8" fmla="*/ 0 w 13"/>
                    <a:gd name="T9" fmla="*/ 3 h 5"/>
                    <a:gd name="T10" fmla="*/ 3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7" name="Freeform 938">
                  <a:extLst>
                    <a:ext uri="{FF2B5EF4-FFF2-40B4-BE49-F238E27FC236}">
                      <a16:creationId xmlns:a16="http://schemas.microsoft.com/office/drawing/2014/main" id="{CDEEE958-7325-4927-A7B8-1B28E7874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0963" y="5808664"/>
                  <a:ext cx="17463" cy="7938"/>
                </a:xfrm>
                <a:custGeom>
                  <a:avLst/>
                  <a:gdLst>
                    <a:gd name="T0" fmla="*/ 10 w 12"/>
                    <a:gd name="T1" fmla="*/ 0 h 5"/>
                    <a:gd name="T2" fmla="*/ 0 w 12"/>
                    <a:gd name="T3" fmla="*/ 0 h 5"/>
                    <a:gd name="T4" fmla="*/ 0 w 12"/>
                    <a:gd name="T5" fmla="*/ 5 h 5"/>
                    <a:gd name="T6" fmla="*/ 10 w 12"/>
                    <a:gd name="T7" fmla="*/ 5 h 5"/>
                    <a:gd name="T8" fmla="*/ 12 w 12"/>
                    <a:gd name="T9" fmla="*/ 3 h 5"/>
                    <a:gd name="T10" fmla="*/ 10 w 1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1" y="5"/>
                        <a:pt x="12" y="4"/>
                        <a:pt x="12" y="3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8" name="Freeform 939">
                  <a:extLst>
                    <a:ext uri="{FF2B5EF4-FFF2-40B4-BE49-F238E27FC236}">
                      <a16:creationId xmlns:a16="http://schemas.microsoft.com/office/drawing/2014/main" id="{2D686F0D-A76D-4D84-A0FA-70E8A13E70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794376"/>
                  <a:ext cx="19050" cy="7938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0 h 5"/>
                    <a:gd name="T6" fmla="*/ 3 w 13"/>
                    <a:gd name="T7" fmla="*/ 0 h 5"/>
                    <a:gd name="T8" fmla="*/ 0 w 13"/>
                    <a:gd name="T9" fmla="*/ 3 h 5"/>
                    <a:gd name="T10" fmla="*/ 3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9" name="Freeform 940">
                  <a:extLst>
                    <a:ext uri="{FF2B5EF4-FFF2-40B4-BE49-F238E27FC236}">
                      <a16:creationId xmlns:a16="http://schemas.microsoft.com/office/drawing/2014/main" id="{651CC380-0332-4A17-BA1D-680FC7B8B6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0963" y="5794376"/>
                  <a:ext cx="17463" cy="7938"/>
                </a:xfrm>
                <a:custGeom>
                  <a:avLst/>
                  <a:gdLst>
                    <a:gd name="T0" fmla="*/ 10 w 12"/>
                    <a:gd name="T1" fmla="*/ 0 h 5"/>
                    <a:gd name="T2" fmla="*/ 0 w 12"/>
                    <a:gd name="T3" fmla="*/ 0 h 5"/>
                    <a:gd name="T4" fmla="*/ 0 w 12"/>
                    <a:gd name="T5" fmla="*/ 5 h 5"/>
                    <a:gd name="T6" fmla="*/ 10 w 12"/>
                    <a:gd name="T7" fmla="*/ 5 h 5"/>
                    <a:gd name="T8" fmla="*/ 12 w 12"/>
                    <a:gd name="T9" fmla="*/ 3 h 5"/>
                    <a:gd name="T10" fmla="*/ 10 w 1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1" y="5"/>
                        <a:pt x="12" y="4"/>
                        <a:pt x="12" y="3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0" name="Freeform 941">
                  <a:extLst>
                    <a:ext uri="{FF2B5EF4-FFF2-40B4-BE49-F238E27FC236}">
                      <a16:creationId xmlns:a16="http://schemas.microsoft.com/office/drawing/2014/main" id="{906E96AE-884D-424A-B75C-BC7A10FB19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780089"/>
                  <a:ext cx="19050" cy="7938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0 h 5"/>
                    <a:gd name="T6" fmla="*/ 3 w 13"/>
                    <a:gd name="T7" fmla="*/ 0 h 5"/>
                    <a:gd name="T8" fmla="*/ 0 w 13"/>
                    <a:gd name="T9" fmla="*/ 3 h 5"/>
                    <a:gd name="T10" fmla="*/ 3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1" name="Freeform 942">
                  <a:extLst>
                    <a:ext uri="{FF2B5EF4-FFF2-40B4-BE49-F238E27FC236}">
                      <a16:creationId xmlns:a16="http://schemas.microsoft.com/office/drawing/2014/main" id="{5FC0A0F1-9A3E-4135-98B4-62E84C4A2A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0963" y="5780089"/>
                  <a:ext cx="17463" cy="7938"/>
                </a:xfrm>
                <a:custGeom>
                  <a:avLst/>
                  <a:gdLst>
                    <a:gd name="T0" fmla="*/ 10 w 12"/>
                    <a:gd name="T1" fmla="*/ 0 h 5"/>
                    <a:gd name="T2" fmla="*/ 0 w 12"/>
                    <a:gd name="T3" fmla="*/ 0 h 5"/>
                    <a:gd name="T4" fmla="*/ 0 w 12"/>
                    <a:gd name="T5" fmla="*/ 5 h 5"/>
                    <a:gd name="T6" fmla="*/ 10 w 12"/>
                    <a:gd name="T7" fmla="*/ 5 h 5"/>
                    <a:gd name="T8" fmla="*/ 12 w 12"/>
                    <a:gd name="T9" fmla="*/ 3 h 5"/>
                    <a:gd name="T10" fmla="*/ 10 w 1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1" y="5"/>
                        <a:pt x="12" y="4"/>
                        <a:pt x="12" y="3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2" name="Freeform 943">
                  <a:extLst>
                    <a:ext uri="{FF2B5EF4-FFF2-40B4-BE49-F238E27FC236}">
                      <a16:creationId xmlns:a16="http://schemas.microsoft.com/office/drawing/2014/main" id="{627DF3E6-7633-401D-8FC8-22A9E35776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767389"/>
                  <a:ext cx="19050" cy="6350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0 h 5"/>
                    <a:gd name="T6" fmla="*/ 3 w 13"/>
                    <a:gd name="T7" fmla="*/ 0 h 5"/>
                    <a:gd name="T8" fmla="*/ 0 w 13"/>
                    <a:gd name="T9" fmla="*/ 3 h 5"/>
                    <a:gd name="T10" fmla="*/ 3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3" name="Freeform 944">
                  <a:extLst>
                    <a:ext uri="{FF2B5EF4-FFF2-40B4-BE49-F238E27FC236}">
                      <a16:creationId xmlns:a16="http://schemas.microsoft.com/office/drawing/2014/main" id="{AB095CCA-23EE-4407-8212-A397C91677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0963" y="5767389"/>
                  <a:ext cx="17463" cy="6350"/>
                </a:xfrm>
                <a:custGeom>
                  <a:avLst/>
                  <a:gdLst>
                    <a:gd name="T0" fmla="*/ 10 w 12"/>
                    <a:gd name="T1" fmla="*/ 0 h 5"/>
                    <a:gd name="T2" fmla="*/ 0 w 12"/>
                    <a:gd name="T3" fmla="*/ 0 h 5"/>
                    <a:gd name="T4" fmla="*/ 0 w 12"/>
                    <a:gd name="T5" fmla="*/ 5 h 5"/>
                    <a:gd name="T6" fmla="*/ 10 w 12"/>
                    <a:gd name="T7" fmla="*/ 5 h 5"/>
                    <a:gd name="T8" fmla="*/ 12 w 12"/>
                    <a:gd name="T9" fmla="*/ 3 h 5"/>
                    <a:gd name="T10" fmla="*/ 10 w 1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1" y="5"/>
                        <a:pt x="12" y="4"/>
                        <a:pt x="12" y="3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4" name="Freeform 945">
                  <a:extLst>
                    <a:ext uri="{FF2B5EF4-FFF2-40B4-BE49-F238E27FC236}">
                      <a16:creationId xmlns:a16="http://schemas.microsoft.com/office/drawing/2014/main" id="{A6B4E397-EBF4-4F2B-9045-15598E660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753101"/>
                  <a:ext cx="19050" cy="6350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0 h 5"/>
                    <a:gd name="T6" fmla="*/ 3 w 13"/>
                    <a:gd name="T7" fmla="*/ 0 h 5"/>
                    <a:gd name="T8" fmla="*/ 0 w 13"/>
                    <a:gd name="T9" fmla="*/ 3 h 5"/>
                    <a:gd name="T10" fmla="*/ 3 w 13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5" name="Freeform 946">
                  <a:extLst>
                    <a:ext uri="{FF2B5EF4-FFF2-40B4-BE49-F238E27FC236}">
                      <a16:creationId xmlns:a16="http://schemas.microsoft.com/office/drawing/2014/main" id="{B3B42C6C-83B2-49D4-BB05-C07386A63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40963" y="5753101"/>
                  <a:ext cx="17463" cy="6350"/>
                </a:xfrm>
                <a:custGeom>
                  <a:avLst/>
                  <a:gdLst>
                    <a:gd name="T0" fmla="*/ 10 w 12"/>
                    <a:gd name="T1" fmla="*/ 0 h 5"/>
                    <a:gd name="T2" fmla="*/ 0 w 12"/>
                    <a:gd name="T3" fmla="*/ 0 h 5"/>
                    <a:gd name="T4" fmla="*/ 0 w 12"/>
                    <a:gd name="T5" fmla="*/ 5 h 5"/>
                    <a:gd name="T6" fmla="*/ 10 w 12"/>
                    <a:gd name="T7" fmla="*/ 5 h 5"/>
                    <a:gd name="T8" fmla="*/ 12 w 12"/>
                    <a:gd name="T9" fmla="*/ 3 h 5"/>
                    <a:gd name="T10" fmla="*/ 10 w 1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5">
                      <a:moveTo>
                        <a:pt x="1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1" y="5"/>
                        <a:pt x="12" y="4"/>
                        <a:pt x="12" y="3"/>
                      </a:cubicBezTo>
                      <a:cubicBezTo>
                        <a:pt x="12" y="1"/>
                        <a:pt x="11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6" name="Freeform 947">
                  <a:extLst>
                    <a:ext uri="{FF2B5EF4-FFF2-40B4-BE49-F238E27FC236}">
                      <a16:creationId xmlns:a16="http://schemas.microsoft.com/office/drawing/2014/main" id="{A9C01DEB-AA2C-4564-A804-B2E9592210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738814"/>
                  <a:ext cx="19050" cy="6350"/>
                </a:xfrm>
                <a:custGeom>
                  <a:avLst/>
                  <a:gdLst>
                    <a:gd name="T0" fmla="*/ 3 w 13"/>
                    <a:gd name="T1" fmla="*/ 5 h 5"/>
                    <a:gd name="T2" fmla="*/ 13 w 13"/>
                    <a:gd name="T3" fmla="*/ 5 h 5"/>
                    <a:gd name="T4" fmla="*/ 13 w 13"/>
                    <a:gd name="T5" fmla="*/ 3 h 5"/>
                    <a:gd name="T6" fmla="*/ 13 w 13"/>
                    <a:gd name="T7" fmla="*/ 0 h 5"/>
                    <a:gd name="T8" fmla="*/ 3 w 13"/>
                    <a:gd name="T9" fmla="*/ 0 h 5"/>
                    <a:gd name="T10" fmla="*/ 0 w 13"/>
                    <a:gd name="T11" fmla="*/ 3 h 5"/>
                    <a:gd name="T12" fmla="*/ 3 w 13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5">
                      <a:moveTo>
                        <a:pt x="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1"/>
                        <a:pt x="1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7" name="Freeform 948">
                  <a:extLst>
                    <a:ext uri="{FF2B5EF4-FFF2-40B4-BE49-F238E27FC236}">
                      <a16:creationId xmlns:a16="http://schemas.microsoft.com/office/drawing/2014/main" id="{3C9C2165-C10B-4A1F-AC72-A772DC465A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39375" y="5738814"/>
                  <a:ext cx="19050" cy="6350"/>
                </a:xfrm>
                <a:custGeom>
                  <a:avLst/>
                  <a:gdLst>
                    <a:gd name="T0" fmla="*/ 11 w 13"/>
                    <a:gd name="T1" fmla="*/ 0 h 5"/>
                    <a:gd name="T2" fmla="*/ 0 w 13"/>
                    <a:gd name="T3" fmla="*/ 0 h 5"/>
                    <a:gd name="T4" fmla="*/ 1 w 13"/>
                    <a:gd name="T5" fmla="*/ 3 h 5"/>
                    <a:gd name="T6" fmla="*/ 1 w 13"/>
                    <a:gd name="T7" fmla="*/ 5 h 5"/>
                    <a:gd name="T8" fmla="*/ 11 w 13"/>
                    <a:gd name="T9" fmla="*/ 5 h 5"/>
                    <a:gd name="T10" fmla="*/ 13 w 13"/>
                    <a:gd name="T11" fmla="*/ 3 h 5"/>
                    <a:gd name="T12" fmla="*/ 11 w 13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5">
                      <a:moveTo>
                        <a:pt x="1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2"/>
                        <a:pt x="1" y="3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5"/>
                        <a:pt x="13" y="4"/>
                        <a:pt x="13" y="3"/>
                      </a:cubicBezTo>
                      <a:cubicBezTo>
                        <a:pt x="13" y="1"/>
                        <a:pt x="12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Freeform 949">
                  <a:extLst>
                    <a:ext uri="{FF2B5EF4-FFF2-40B4-BE49-F238E27FC236}">
                      <a16:creationId xmlns:a16="http://schemas.microsoft.com/office/drawing/2014/main" id="{28466CE3-061E-49FA-96D9-F3C508156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7113" y="5724526"/>
                  <a:ext cx="25400" cy="6350"/>
                </a:xfrm>
                <a:custGeom>
                  <a:avLst/>
                  <a:gdLst>
                    <a:gd name="T0" fmla="*/ 0 w 18"/>
                    <a:gd name="T1" fmla="*/ 3 h 5"/>
                    <a:gd name="T2" fmla="*/ 3 w 18"/>
                    <a:gd name="T3" fmla="*/ 5 h 5"/>
                    <a:gd name="T4" fmla="*/ 15 w 18"/>
                    <a:gd name="T5" fmla="*/ 5 h 5"/>
                    <a:gd name="T6" fmla="*/ 18 w 18"/>
                    <a:gd name="T7" fmla="*/ 0 h 5"/>
                    <a:gd name="T8" fmla="*/ 3 w 18"/>
                    <a:gd name="T9" fmla="*/ 0 h 5"/>
                    <a:gd name="T10" fmla="*/ 0 w 18"/>
                    <a:gd name="T11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5">
                      <a:moveTo>
                        <a:pt x="0" y="3"/>
                      </a:move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4"/>
                        <a:pt x="17" y="2"/>
                        <a:pt x="18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Freeform 950">
                  <a:extLst>
                    <a:ext uri="{FF2B5EF4-FFF2-40B4-BE49-F238E27FC236}">
                      <a16:creationId xmlns:a16="http://schemas.microsoft.com/office/drawing/2014/main" id="{CB9CD7C3-2FD4-4FD7-83C0-7841BABE14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33025" y="5724526"/>
                  <a:ext cx="25400" cy="6350"/>
                </a:xfrm>
                <a:custGeom>
                  <a:avLst/>
                  <a:gdLst>
                    <a:gd name="T0" fmla="*/ 16 w 18"/>
                    <a:gd name="T1" fmla="*/ 0 h 5"/>
                    <a:gd name="T2" fmla="*/ 0 w 18"/>
                    <a:gd name="T3" fmla="*/ 0 h 5"/>
                    <a:gd name="T4" fmla="*/ 4 w 18"/>
                    <a:gd name="T5" fmla="*/ 5 h 5"/>
                    <a:gd name="T6" fmla="*/ 16 w 18"/>
                    <a:gd name="T7" fmla="*/ 5 h 5"/>
                    <a:gd name="T8" fmla="*/ 18 w 18"/>
                    <a:gd name="T9" fmla="*/ 3 h 5"/>
                    <a:gd name="T10" fmla="*/ 16 w 18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5">
                      <a:moveTo>
                        <a:pt x="16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2"/>
                        <a:pt x="3" y="4"/>
                        <a:pt x="4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7" y="5"/>
                        <a:pt x="18" y="4"/>
                        <a:pt x="18" y="3"/>
                      </a:cubicBezTo>
                      <a:cubicBezTo>
                        <a:pt x="18" y="1"/>
                        <a:pt x="17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Freeform 951">
                  <a:extLst>
                    <a:ext uri="{FF2B5EF4-FFF2-40B4-BE49-F238E27FC236}">
                      <a16:creationId xmlns:a16="http://schemas.microsoft.com/office/drawing/2014/main" id="{369C05F6-8397-424E-A923-F90A1F719E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942513" y="5722939"/>
                  <a:ext cx="292100" cy="292100"/>
                </a:xfrm>
                <a:custGeom>
                  <a:avLst/>
                  <a:gdLst>
                    <a:gd name="T0" fmla="*/ 207 w 207"/>
                    <a:gd name="T1" fmla="*/ 14 h 207"/>
                    <a:gd name="T2" fmla="*/ 192 w 207"/>
                    <a:gd name="T3" fmla="*/ 0 h 207"/>
                    <a:gd name="T4" fmla="*/ 14 w 207"/>
                    <a:gd name="T5" fmla="*/ 0 h 207"/>
                    <a:gd name="T6" fmla="*/ 0 w 207"/>
                    <a:gd name="T7" fmla="*/ 14 h 207"/>
                    <a:gd name="T8" fmla="*/ 0 w 207"/>
                    <a:gd name="T9" fmla="*/ 193 h 207"/>
                    <a:gd name="T10" fmla="*/ 14 w 207"/>
                    <a:gd name="T11" fmla="*/ 207 h 207"/>
                    <a:gd name="T12" fmla="*/ 192 w 207"/>
                    <a:gd name="T13" fmla="*/ 207 h 207"/>
                    <a:gd name="T14" fmla="*/ 207 w 207"/>
                    <a:gd name="T15" fmla="*/ 193 h 207"/>
                    <a:gd name="T16" fmla="*/ 207 w 207"/>
                    <a:gd name="T17" fmla="*/ 14 h 207"/>
                    <a:gd name="T18" fmla="*/ 194 w 207"/>
                    <a:gd name="T19" fmla="*/ 182 h 207"/>
                    <a:gd name="T20" fmla="*/ 182 w 207"/>
                    <a:gd name="T21" fmla="*/ 195 h 207"/>
                    <a:gd name="T22" fmla="*/ 24 w 207"/>
                    <a:gd name="T23" fmla="*/ 195 h 207"/>
                    <a:gd name="T24" fmla="*/ 12 w 207"/>
                    <a:gd name="T25" fmla="*/ 182 h 207"/>
                    <a:gd name="T26" fmla="*/ 12 w 207"/>
                    <a:gd name="T27" fmla="*/ 25 h 207"/>
                    <a:gd name="T28" fmla="*/ 24 w 207"/>
                    <a:gd name="T29" fmla="*/ 12 h 207"/>
                    <a:gd name="T30" fmla="*/ 182 w 207"/>
                    <a:gd name="T31" fmla="*/ 12 h 207"/>
                    <a:gd name="T32" fmla="*/ 194 w 207"/>
                    <a:gd name="T33" fmla="*/ 25 h 207"/>
                    <a:gd name="T34" fmla="*/ 194 w 207"/>
                    <a:gd name="T35" fmla="*/ 182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7" h="207">
                      <a:moveTo>
                        <a:pt x="207" y="14"/>
                      </a:moveTo>
                      <a:cubicBezTo>
                        <a:pt x="207" y="7"/>
                        <a:pt x="200" y="0"/>
                        <a:pt x="19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7"/>
                        <a:pt x="0" y="14"/>
                      </a:cubicBezTo>
                      <a:cubicBezTo>
                        <a:pt x="0" y="193"/>
                        <a:pt x="0" y="193"/>
                        <a:pt x="0" y="193"/>
                      </a:cubicBezTo>
                      <a:cubicBezTo>
                        <a:pt x="0" y="201"/>
                        <a:pt x="6" y="207"/>
                        <a:pt x="14" y="207"/>
                      </a:cubicBezTo>
                      <a:cubicBezTo>
                        <a:pt x="192" y="207"/>
                        <a:pt x="192" y="207"/>
                        <a:pt x="192" y="207"/>
                      </a:cubicBezTo>
                      <a:cubicBezTo>
                        <a:pt x="200" y="207"/>
                        <a:pt x="207" y="201"/>
                        <a:pt x="207" y="193"/>
                      </a:cubicBezTo>
                      <a:lnTo>
                        <a:pt x="207" y="14"/>
                      </a:lnTo>
                      <a:close/>
                      <a:moveTo>
                        <a:pt x="194" y="182"/>
                      </a:moveTo>
                      <a:cubicBezTo>
                        <a:pt x="194" y="189"/>
                        <a:pt x="189" y="195"/>
                        <a:pt x="182" y="195"/>
                      </a:cubicBezTo>
                      <a:cubicBezTo>
                        <a:pt x="24" y="195"/>
                        <a:pt x="24" y="195"/>
                        <a:pt x="24" y="195"/>
                      </a:cubicBezTo>
                      <a:cubicBezTo>
                        <a:pt x="18" y="195"/>
                        <a:pt x="12" y="189"/>
                        <a:pt x="12" y="182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2" y="18"/>
                        <a:pt x="18" y="12"/>
                        <a:pt x="24" y="12"/>
                      </a:cubicBezTo>
                      <a:cubicBezTo>
                        <a:pt x="182" y="12"/>
                        <a:pt x="182" y="12"/>
                        <a:pt x="182" y="12"/>
                      </a:cubicBezTo>
                      <a:cubicBezTo>
                        <a:pt x="189" y="12"/>
                        <a:pt x="194" y="18"/>
                        <a:pt x="194" y="25"/>
                      </a:cubicBezTo>
                      <a:lnTo>
                        <a:pt x="194" y="1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2">
                  <a:extLst>
                    <a:ext uri="{FF2B5EF4-FFF2-40B4-BE49-F238E27FC236}">
                      <a16:creationId xmlns:a16="http://schemas.microsoft.com/office/drawing/2014/main" id="{BE83B033-DAC5-4CBB-9A1A-CAE108EA4D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77438" y="5824539"/>
                  <a:ext cx="66675" cy="88900"/>
                </a:xfrm>
                <a:custGeom>
                  <a:avLst/>
                  <a:gdLst>
                    <a:gd name="T0" fmla="*/ 34 w 48"/>
                    <a:gd name="T1" fmla="*/ 12 h 63"/>
                    <a:gd name="T2" fmla="*/ 45 w 48"/>
                    <a:gd name="T3" fmla="*/ 14 h 63"/>
                    <a:gd name="T4" fmla="*/ 48 w 48"/>
                    <a:gd name="T5" fmla="*/ 3 h 63"/>
                    <a:gd name="T6" fmla="*/ 33 w 48"/>
                    <a:gd name="T7" fmla="*/ 0 h 63"/>
                    <a:gd name="T8" fmla="*/ 0 w 48"/>
                    <a:gd name="T9" fmla="*/ 32 h 63"/>
                    <a:gd name="T10" fmla="*/ 32 w 48"/>
                    <a:gd name="T11" fmla="*/ 63 h 63"/>
                    <a:gd name="T12" fmla="*/ 48 w 48"/>
                    <a:gd name="T13" fmla="*/ 60 h 63"/>
                    <a:gd name="T14" fmla="*/ 45 w 48"/>
                    <a:gd name="T15" fmla="*/ 49 h 63"/>
                    <a:gd name="T16" fmla="*/ 34 w 48"/>
                    <a:gd name="T17" fmla="*/ 51 h 63"/>
                    <a:gd name="T18" fmla="*/ 15 w 48"/>
                    <a:gd name="T19" fmla="*/ 32 h 63"/>
                    <a:gd name="T20" fmla="*/ 34 w 48"/>
                    <a:gd name="T21" fmla="*/ 1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8" h="63">
                      <a:moveTo>
                        <a:pt x="34" y="12"/>
                      </a:moveTo>
                      <a:cubicBezTo>
                        <a:pt x="39" y="12"/>
                        <a:pt x="43" y="13"/>
                        <a:pt x="45" y="14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6" y="2"/>
                        <a:pt x="40" y="0"/>
                        <a:pt x="33" y="0"/>
                      </a:cubicBezTo>
                      <a:cubicBezTo>
                        <a:pt x="15" y="0"/>
                        <a:pt x="0" y="12"/>
                        <a:pt x="0" y="32"/>
                      </a:cubicBezTo>
                      <a:cubicBezTo>
                        <a:pt x="0" y="50"/>
                        <a:pt x="11" y="63"/>
                        <a:pt x="32" y="63"/>
                      </a:cubicBezTo>
                      <a:cubicBezTo>
                        <a:pt x="39" y="63"/>
                        <a:pt x="45" y="61"/>
                        <a:pt x="48" y="60"/>
                      </a:cubicBezTo>
                      <a:cubicBezTo>
                        <a:pt x="45" y="49"/>
                        <a:pt x="45" y="49"/>
                        <a:pt x="45" y="49"/>
                      </a:cubicBezTo>
                      <a:cubicBezTo>
                        <a:pt x="43" y="51"/>
                        <a:pt x="38" y="51"/>
                        <a:pt x="34" y="51"/>
                      </a:cubicBezTo>
                      <a:cubicBezTo>
                        <a:pt x="22" y="51"/>
                        <a:pt x="15" y="44"/>
                        <a:pt x="15" y="32"/>
                      </a:cubicBezTo>
                      <a:cubicBezTo>
                        <a:pt x="15" y="18"/>
                        <a:pt x="23" y="12"/>
                        <a:pt x="34" y="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53">
                  <a:extLst>
                    <a:ext uri="{FF2B5EF4-FFF2-40B4-BE49-F238E27FC236}">
                      <a16:creationId xmlns:a16="http://schemas.microsoft.com/office/drawing/2014/main" id="{A647EED1-F69E-48A5-9B44-BC0C43FE6B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055225" y="5826126"/>
                  <a:ext cx="61913" cy="85725"/>
                </a:xfrm>
                <a:custGeom>
                  <a:avLst/>
                  <a:gdLst>
                    <a:gd name="T0" fmla="*/ 38 w 44"/>
                    <a:gd name="T1" fmla="*/ 5 h 61"/>
                    <a:gd name="T2" fmla="*/ 19 w 44"/>
                    <a:gd name="T3" fmla="*/ 0 h 61"/>
                    <a:gd name="T4" fmla="*/ 0 w 44"/>
                    <a:gd name="T5" fmla="*/ 1 h 61"/>
                    <a:gd name="T6" fmla="*/ 0 w 44"/>
                    <a:gd name="T7" fmla="*/ 61 h 61"/>
                    <a:gd name="T8" fmla="*/ 14 w 44"/>
                    <a:gd name="T9" fmla="*/ 61 h 61"/>
                    <a:gd name="T10" fmla="*/ 14 w 44"/>
                    <a:gd name="T11" fmla="*/ 39 h 61"/>
                    <a:gd name="T12" fmla="*/ 19 w 44"/>
                    <a:gd name="T13" fmla="*/ 39 h 61"/>
                    <a:gd name="T14" fmla="*/ 38 w 44"/>
                    <a:gd name="T15" fmla="*/ 33 h 61"/>
                    <a:gd name="T16" fmla="*/ 44 w 44"/>
                    <a:gd name="T17" fmla="*/ 19 h 61"/>
                    <a:gd name="T18" fmla="*/ 38 w 44"/>
                    <a:gd name="T19" fmla="*/ 5 h 61"/>
                    <a:gd name="T20" fmla="*/ 19 w 44"/>
                    <a:gd name="T21" fmla="*/ 29 h 61"/>
                    <a:gd name="T22" fmla="*/ 14 w 44"/>
                    <a:gd name="T23" fmla="*/ 29 h 61"/>
                    <a:gd name="T24" fmla="*/ 14 w 44"/>
                    <a:gd name="T25" fmla="*/ 11 h 61"/>
                    <a:gd name="T26" fmla="*/ 20 w 44"/>
                    <a:gd name="T27" fmla="*/ 10 h 61"/>
                    <a:gd name="T28" fmla="*/ 30 w 44"/>
                    <a:gd name="T29" fmla="*/ 19 h 61"/>
                    <a:gd name="T30" fmla="*/ 19 w 44"/>
                    <a:gd name="T31" fmla="*/ 29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61">
                      <a:moveTo>
                        <a:pt x="38" y="5"/>
                      </a:moveTo>
                      <a:cubicBezTo>
                        <a:pt x="33" y="1"/>
                        <a:pt x="27" y="0"/>
                        <a:pt x="19" y="0"/>
                      </a:cubicBezTo>
                      <a:cubicBezTo>
                        <a:pt x="11" y="0"/>
                        <a:pt x="5" y="0"/>
                        <a:pt x="0" y="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14" y="61"/>
                        <a:pt x="14" y="61"/>
                        <a:pt x="14" y="61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5" y="39"/>
                        <a:pt x="17" y="39"/>
                        <a:pt x="19" y="39"/>
                      </a:cubicBezTo>
                      <a:cubicBezTo>
                        <a:pt x="27" y="39"/>
                        <a:pt x="34" y="37"/>
                        <a:pt x="38" y="33"/>
                      </a:cubicBezTo>
                      <a:cubicBezTo>
                        <a:pt x="42" y="30"/>
                        <a:pt x="44" y="25"/>
                        <a:pt x="44" y="19"/>
                      </a:cubicBezTo>
                      <a:cubicBezTo>
                        <a:pt x="44" y="13"/>
                        <a:pt x="41" y="8"/>
                        <a:pt x="38" y="5"/>
                      </a:cubicBezTo>
                      <a:close/>
                      <a:moveTo>
                        <a:pt x="19" y="29"/>
                      </a:moveTo>
                      <a:cubicBezTo>
                        <a:pt x="17" y="29"/>
                        <a:pt x="15" y="29"/>
                        <a:pt x="14" y="29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5" y="10"/>
                        <a:pt x="17" y="10"/>
                        <a:pt x="20" y="10"/>
                      </a:cubicBezTo>
                      <a:cubicBezTo>
                        <a:pt x="27" y="10"/>
                        <a:pt x="30" y="13"/>
                        <a:pt x="30" y="19"/>
                      </a:cubicBezTo>
                      <a:cubicBezTo>
                        <a:pt x="30" y="25"/>
                        <a:pt x="26" y="29"/>
                        <a:pt x="19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54">
                  <a:extLst>
                    <a:ext uri="{FF2B5EF4-FFF2-40B4-BE49-F238E27FC236}">
                      <a16:creationId xmlns:a16="http://schemas.microsoft.com/office/drawing/2014/main" id="{63AC7F26-DEEC-4303-B979-C8ECA75F41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29838" y="5826126"/>
                  <a:ext cx="69850" cy="87313"/>
                </a:xfrm>
                <a:custGeom>
                  <a:avLst/>
                  <a:gdLst>
                    <a:gd name="T0" fmla="*/ 35 w 49"/>
                    <a:gd name="T1" fmla="*/ 35 h 62"/>
                    <a:gd name="T2" fmla="*/ 24 w 49"/>
                    <a:gd name="T3" fmla="*/ 51 h 62"/>
                    <a:gd name="T4" fmla="*/ 13 w 49"/>
                    <a:gd name="T5" fmla="*/ 35 h 62"/>
                    <a:gd name="T6" fmla="*/ 13 w 49"/>
                    <a:gd name="T7" fmla="*/ 0 h 62"/>
                    <a:gd name="T8" fmla="*/ 0 w 49"/>
                    <a:gd name="T9" fmla="*/ 0 h 62"/>
                    <a:gd name="T10" fmla="*/ 0 w 49"/>
                    <a:gd name="T11" fmla="*/ 34 h 62"/>
                    <a:gd name="T12" fmla="*/ 24 w 49"/>
                    <a:gd name="T13" fmla="*/ 62 h 62"/>
                    <a:gd name="T14" fmla="*/ 49 w 49"/>
                    <a:gd name="T15" fmla="*/ 34 h 62"/>
                    <a:gd name="T16" fmla="*/ 49 w 49"/>
                    <a:gd name="T17" fmla="*/ 0 h 62"/>
                    <a:gd name="T18" fmla="*/ 35 w 49"/>
                    <a:gd name="T19" fmla="*/ 0 h 62"/>
                    <a:gd name="T20" fmla="*/ 35 w 49"/>
                    <a:gd name="T21" fmla="*/ 35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" h="62">
                      <a:moveTo>
                        <a:pt x="35" y="35"/>
                      </a:moveTo>
                      <a:cubicBezTo>
                        <a:pt x="35" y="46"/>
                        <a:pt x="32" y="51"/>
                        <a:pt x="24" y="51"/>
                      </a:cubicBezTo>
                      <a:cubicBezTo>
                        <a:pt x="17" y="51"/>
                        <a:pt x="13" y="46"/>
                        <a:pt x="13" y="3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53"/>
                        <a:pt x="9" y="62"/>
                        <a:pt x="24" y="62"/>
                      </a:cubicBezTo>
                      <a:cubicBezTo>
                        <a:pt x="40" y="62"/>
                        <a:pt x="49" y="53"/>
                        <a:pt x="49" y="34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lnTo>
                        <a:pt x="35" y="3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00B38535-D61B-4992-ADB7-1EB68D9385CE}"/>
                  </a:ext>
                </a:extLst>
              </p:cNvPr>
              <p:cNvSpPr txBox="1"/>
              <p:nvPr/>
            </p:nvSpPr>
            <p:spPr>
              <a:xfrm>
                <a:off x="8872072" y="3520022"/>
                <a:ext cx="1028722" cy="351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>
                    <a:solidFill>
                      <a:schemeClr val="bg1"/>
                    </a:solidFill>
                  </a:rPr>
                  <a:t>[</a:t>
                </a:r>
                <a:r>
                  <a:rPr lang="zh-CN" altLang="en-US" sz="600" dirty="0">
                    <a:solidFill>
                      <a:schemeClr val="bg1"/>
                    </a:solidFill>
                  </a:rPr>
                  <a:t>图灵核心</a:t>
                </a:r>
                <a:r>
                  <a:rPr lang="en-US" altLang="zh-CN" sz="600" dirty="0">
                    <a:solidFill>
                      <a:schemeClr val="bg1"/>
                    </a:solidFill>
                  </a:rPr>
                  <a:t>]</a:t>
                </a:r>
                <a:endParaRPr lang="zh-CN" altLang="en-US" sz="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BEC2068-B50E-429F-838B-BE56B119996C}"/>
              </a:ext>
            </a:extLst>
          </p:cNvPr>
          <p:cNvGrpSpPr/>
          <p:nvPr/>
        </p:nvGrpSpPr>
        <p:grpSpPr>
          <a:xfrm>
            <a:off x="0" y="16998"/>
            <a:ext cx="520765" cy="264779"/>
            <a:chOff x="18260" y="11749"/>
            <a:chExt cx="1144850" cy="30978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51FDB2C-14E8-4B46-B771-5030738C102B}"/>
                </a:ext>
              </a:extLst>
            </p:cNvPr>
            <p:cNvSpPr/>
            <p:nvPr/>
          </p:nvSpPr>
          <p:spPr>
            <a:xfrm>
              <a:off x="18260" y="11749"/>
              <a:ext cx="1144205" cy="30978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6D4438CA-D5E6-4A8F-B7F3-2AAAEF591DA8}"/>
                </a:ext>
              </a:extLst>
            </p:cNvPr>
            <p:cNvSpPr/>
            <p:nvPr/>
          </p:nvSpPr>
          <p:spPr>
            <a:xfrm>
              <a:off x="1089712" y="11749"/>
              <a:ext cx="73398" cy="309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0FFC2A3C-9800-4FD3-BD3E-047178DFF62F}"/>
              </a:ext>
            </a:extLst>
          </p:cNvPr>
          <p:cNvGrpSpPr/>
          <p:nvPr/>
        </p:nvGrpSpPr>
        <p:grpSpPr>
          <a:xfrm>
            <a:off x="56396" y="60904"/>
            <a:ext cx="199711" cy="159372"/>
            <a:chOff x="7296150" y="1316038"/>
            <a:chExt cx="479425" cy="382588"/>
          </a:xfrm>
          <a:solidFill>
            <a:schemeClr val="bg1"/>
          </a:solidFill>
        </p:grpSpPr>
        <p:sp>
          <p:nvSpPr>
            <p:cNvPr id="320" name="Rectangle 126">
              <a:extLst>
                <a:ext uri="{FF2B5EF4-FFF2-40B4-BE49-F238E27FC236}">
                  <a16:creationId xmlns:a16="http://schemas.microsoft.com/office/drawing/2014/main" id="{ABB523A7-8BE4-48BA-B305-79EB20E6D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624013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127">
              <a:extLst>
                <a:ext uri="{FF2B5EF4-FFF2-40B4-BE49-F238E27FC236}">
                  <a16:creationId xmlns:a16="http://schemas.microsoft.com/office/drawing/2014/main" id="{6027075D-8686-4A5E-99FD-75802BAFC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624013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Rectangle 128">
              <a:extLst>
                <a:ext uri="{FF2B5EF4-FFF2-40B4-BE49-F238E27FC236}">
                  <a16:creationId xmlns:a16="http://schemas.microsoft.com/office/drawing/2014/main" id="{53C94927-B5D6-4149-843B-1BEB95747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470025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129">
              <a:extLst>
                <a:ext uri="{FF2B5EF4-FFF2-40B4-BE49-F238E27FC236}">
                  <a16:creationId xmlns:a16="http://schemas.microsoft.com/office/drawing/2014/main" id="{116D215D-C017-43A2-9324-AF4E539C9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470025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24" name="Rectangle 130">
              <a:extLst>
                <a:ext uri="{FF2B5EF4-FFF2-40B4-BE49-F238E27FC236}">
                  <a16:creationId xmlns:a16="http://schemas.microsoft.com/office/drawing/2014/main" id="{AA9317E0-43DE-44E2-9DF0-A24FC2EC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1316038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131">
              <a:extLst>
                <a:ext uri="{FF2B5EF4-FFF2-40B4-BE49-F238E27FC236}">
                  <a16:creationId xmlns:a16="http://schemas.microsoft.com/office/drawing/2014/main" id="{F357AC3D-A751-48A3-B0FF-0FA129BD1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1316038"/>
              <a:ext cx="349250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1" name="Freeform 150">
            <a:extLst>
              <a:ext uri="{FF2B5EF4-FFF2-40B4-BE49-F238E27FC236}">
                <a16:creationId xmlns:a16="http://schemas.microsoft.com/office/drawing/2014/main" id="{4801FBFC-840C-4439-BF4C-B3D9B9BF4FC0}"/>
              </a:ext>
            </a:extLst>
          </p:cNvPr>
          <p:cNvSpPr>
            <a:spLocks/>
          </p:cNvSpPr>
          <p:nvPr/>
        </p:nvSpPr>
        <p:spPr bwMode="auto">
          <a:xfrm>
            <a:off x="9397449" y="379203"/>
            <a:ext cx="209952" cy="212644"/>
          </a:xfrm>
          <a:custGeom>
            <a:avLst/>
            <a:gdLst>
              <a:gd name="T0" fmla="*/ 156 w 165"/>
              <a:gd name="T1" fmla="*/ 91 h 167"/>
              <a:gd name="T2" fmla="*/ 96 w 165"/>
              <a:gd name="T3" fmla="*/ 83 h 167"/>
              <a:gd name="T4" fmla="*/ 156 w 165"/>
              <a:gd name="T5" fmla="*/ 76 h 167"/>
              <a:gd name="T6" fmla="*/ 164 w 165"/>
              <a:gd name="T7" fmla="*/ 70 h 167"/>
              <a:gd name="T8" fmla="*/ 140 w 165"/>
              <a:gd name="T9" fmla="*/ 58 h 167"/>
              <a:gd name="T10" fmla="*/ 155 w 165"/>
              <a:gd name="T11" fmla="*/ 42 h 167"/>
              <a:gd name="T12" fmla="*/ 133 w 165"/>
              <a:gd name="T13" fmla="*/ 46 h 167"/>
              <a:gd name="T14" fmla="*/ 135 w 165"/>
              <a:gd name="T15" fmla="*/ 19 h 167"/>
              <a:gd name="T16" fmla="*/ 116 w 165"/>
              <a:gd name="T17" fmla="*/ 56 h 167"/>
              <a:gd name="T18" fmla="*/ 89 w 165"/>
              <a:gd name="T19" fmla="*/ 41 h 167"/>
              <a:gd name="T20" fmla="*/ 112 w 165"/>
              <a:gd name="T21" fmla="*/ 6 h 167"/>
              <a:gd name="T22" fmla="*/ 89 w 165"/>
              <a:gd name="T23" fmla="*/ 21 h 167"/>
              <a:gd name="T24" fmla="*/ 82 w 165"/>
              <a:gd name="T25" fmla="*/ 0 h 167"/>
              <a:gd name="T26" fmla="*/ 76 w 165"/>
              <a:gd name="T27" fmla="*/ 21 h 167"/>
              <a:gd name="T28" fmla="*/ 53 w 165"/>
              <a:gd name="T29" fmla="*/ 6 h 167"/>
              <a:gd name="T30" fmla="*/ 76 w 165"/>
              <a:gd name="T31" fmla="*/ 41 h 167"/>
              <a:gd name="T32" fmla="*/ 49 w 165"/>
              <a:gd name="T33" fmla="*/ 56 h 167"/>
              <a:gd name="T34" fmla="*/ 30 w 165"/>
              <a:gd name="T35" fmla="*/ 19 h 167"/>
              <a:gd name="T36" fmla="*/ 32 w 165"/>
              <a:gd name="T37" fmla="*/ 46 h 167"/>
              <a:gd name="T38" fmla="*/ 10 w 165"/>
              <a:gd name="T39" fmla="*/ 42 h 167"/>
              <a:gd name="T40" fmla="*/ 25 w 165"/>
              <a:gd name="T41" fmla="*/ 58 h 167"/>
              <a:gd name="T42" fmla="*/ 1 w 165"/>
              <a:gd name="T43" fmla="*/ 70 h 167"/>
              <a:gd name="T44" fmla="*/ 9 w 165"/>
              <a:gd name="T45" fmla="*/ 76 h 167"/>
              <a:gd name="T46" fmla="*/ 69 w 165"/>
              <a:gd name="T47" fmla="*/ 83 h 167"/>
              <a:gd name="T48" fmla="*/ 9 w 165"/>
              <a:gd name="T49" fmla="*/ 91 h 167"/>
              <a:gd name="T50" fmla="*/ 6 w 165"/>
              <a:gd name="T51" fmla="*/ 105 h 167"/>
              <a:gd name="T52" fmla="*/ 12 w 165"/>
              <a:gd name="T53" fmla="*/ 116 h 167"/>
              <a:gd name="T54" fmla="*/ 16 w 165"/>
              <a:gd name="T55" fmla="*/ 129 h 167"/>
              <a:gd name="T56" fmla="*/ 32 w 165"/>
              <a:gd name="T57" fmla="*/ 121 h 167"/>
              <a:gd name="T58" fmla="*/ 30 w 165"/>
              <a:gd name="T59" fmla="*/ 148 h 167"/>
              <a:gd name="T60" fmla="*/ 39 w 165"/>
              <a:gd name="T61" fmla="*/ 143 h 167"/>
              <a:gd name="T62" fmla="*/ 76 w 165"/>
              <a:gd name="T63" fmla="*/ 95 h 167"/>
              <a:gd name="T64" fmla="*/ 52 w 165"/>
              <a:gd name="T65" fmla="*/ 151 h 167"/>
              <a:gd name="T66" fmla="*/ 57 w 165"/>
              <a:gd name="T67" fmla="*/ 163 h 167"/>
              <a:gd name="T68" fmla="*/ 76 w 165"/>
              <a:gd name="T69" fmla="*/ 146 h 167"/>
              <a:gd name="T70" fmla="*/ 82 w 165"/>
              <a:gd name="T71" fmla="*/ 167 h 167"/>
              <a:gd name="T72" fmla="*/ 89 w 165"/>
              <a:gd name="T73" fmla="*/ 146 h 167"/>
              <a:gd name="T74" fmla="*/ 107 w 165"/>
              <a:gd name="T75" fmla="*/ 163 h 167"/>
              <a:gd name="T76" fmla="*/ 112 w 165"/>
              <a:gd name="T77" fmla="*/ 151 h 167"/>
              <a:gd name="T78" fmla="*/ 89 w 165"/>
              <a:gd name="T79" fmla="*/ 95 h 167"/>
              <a:gd name="T80" fmla="*/ 126 w 165"/>
              <a:gd name="T81" fmla="*/ 143 h 167"/>
              <a:gd name="T82" fmla="*/ 135 w 165"/>
              <a:gd name="T83" fmla="*/ 148 h 167"/>
              <a:gd name="T84" fmla="*/ 133 w 165"/>
              <a:gd name="T85" fmla="*/ 121 h 167"/>
              <a:gd name="T86" fmla="*/ 149 w 165"/>
              <a:gd name="T87" fmla="*/ 129 h 167"/>
              <a:gd name="T88" fmla="*/ 153 w 165"/>
              <a:gd name="T89" fmla="*/ 116 h 167"/>
              <a:gd name="T90" fmla="*/ 159 w 165"/>
              <a:gd name="T91" fmla="*/ 10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5" h="167">
                <a:moveTo>
                  <a:pt x="164" y="97"/>
                </a:moveTo>
                <a:cubicBezTo>
                  <a:pt x="164" y="93"/>
                  <a:pt x="160" y="90"/>
                  <a:pt x="156" y="91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96" y="83"/>
                  <a:pt x="96" y="83"/>
                  <a:pt x="96" y="83"/>
                </a:cubicBezTo>
                <a:cubicBezTo>
                  <a:pt x="123" y="68"/>
                  <a:pt x="123" y="68"/>
                  <a:pt x="123" y="68"/>
                </a:cubicBezTo>
                <a:cubicBezTo>
                  <a:pt x="156" y="76"/>
                  <a:pt x="156" y="76"/>
                  <a:pt x="156" y="76"/>
                </a:cubicBezTo>
                <a:cubicBezTo>
                  <a:pt x="157" y="76"/>
                  <a:pt x="157" y="76"/>
                  <a:pt x="158" y="76"/>
                </a:cubicBezTo>
                <a:cubicBezTo>
                  <a:pt x="161" y="76"/>
                  <a:pt x="164" y="74"/>
                  <a:pt x="164" y="70"/>
                </a:cubicBezTo>
                <a:cubicBezTo>
                  <a:pt x="165" y="67"/>
                  <a:pt x="163" y="63"/>
                  <a:pt x="159" y="62"/>
                </a:cubicBezTo>
                <a:cubicBezTo>
                  <a:pt x="140" y="58"/>
                  <a:pt x="140" y="58"/>
                  <a:pt x="140" y="58"/>
                </a:cubicBezTo>
                <a:cubicBezTo>
                  <a:pt x="153" y="51"/>
                  <a:pt x="153" y="51"/>
                  <a:pt x="153" y="51"/>
                </a:cubicBezTo>
                <a:cubicBezTo>
                  <a:pt x="156" y="49"/>
                  <a:pt x="157" y="45"/>
                  <a:pt x="155" y="42"/>
                </a:cubicBezTo>
                <a:cubicBezTo>
                  <a:pt x="153" y="38"/>
                  <a:pt x="149" y="37"/>
                  <a:pt x="146" y="39"/>
                </a:cubicBezTo>
                <a:cubicBezTo>
                  <a:pt x="133" y="46"/>
                  <a:pt x="133" y="46"/>
                  <a:pt x="133" y="46"/>
                </a:cubicBezTo>
                <a:cubicBezTo>
                  <a:pt x="139" y="28"/>
                  <a:pt x="139" y="28"/>
                  <a:pt x="139" y="28"/>
                </a:cubicBezTo>
                <a:cubicBezTo>
                  <a:pt x="140" y="24"/>
                  <a:pt x="138" y="20"/>
                  <a:pt x="135" y="19"/>
                </a:cubicBezTo>
                <a:cubicBezTo>
                  <a:pt x="131" y="18"/>
                  <a:pt x="127" y="20"/>
                  <a:pt x="126" y="23"/>
                </a:cubicBezTo>
                <a:cubicBezTo>
                  <a:pt x="116" y="56"/>
                  <a:pt x="116" y="56"/>
                  <a:pt x="116" y="56"/>
                </a:cubicBezTo>
                <a:cubicBezTo>
                  <a:pt x="89" y="72"/>
                  <a:pt x="89" y="72"/>
                  <a:pt x="89" y="72"/>
                </a:cubicBezTo>
                <a:cubicBezTo>
                  <a:pt x="89" y="41"/>
                  <a:pt x="89" y="41"/>
                  <a:pt x="89" y="41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5" y="13"/>
                  <a:pt x="115" y="8"/>
                  <a:pt x="112" y="6"/>
                </a:cubicBezTo>
                <a:cubicBezTo>
                  <a:pt x="109" y="3"/>
                  <a:pt x="105" y="4"/>
                  <a:pt x="102" y="6"/>
                </a:cubicBezTo>
                <a:cubicBezTo>
                  <a:pt x="89" y="21"/>
                  <a:pt x="89" y="21"/>
                  <a:pt x="89" y="21"/>
                </a:cubicBezTo>
                <a:cubicBezTo>
                  <a:pt x="89" y="6"/>
                  <a:pt x="89" y="6"/>
                  <a:pt x="89" y="6"/>
                </a:cubicBezTo>
                <a:cubicBezTo>
                  <a:pt x="89" y="3"/>
                  <a:pt x="86" y="0"/>
                  <a:pt x="82" y="0"/>
                </a:cubicBezTo>
                <a:cubicBezTo>
                  <a:pt x="79" y="0"/>
                  <a:pt x="76" y="3"/>
                  <a:pt x="76" y="6"/>
                </a:cubicBezTo>
                <a:cubicBezTo>
                  <a:pt x="76" y="21"/>
                  <a:pt x="76" y="21"/>
                  <a:pt x="76" y="21"/>
                </a:cubicBezTo>
                <a:cubicBezTo>
                  <a:pt x="62" y="6"/>
                  <a:pt x="62" y="6"/>
                  <a:pt x="62" y="6"/>
                </a:cubicBezTo>
                <a:cubicBezTo>
                  <a:pt x="60" y="4"/>
                  <a:pt x="56" y="3"/>
                  <a:pt x="53" y="6"/>
                </a:cubicBezTo>
                <a:cubicBezTo>
                  <a:pt x="50" y="8"/>
                  <a:pt x="50" y="13"/>
                  <a:pt x="52" y="16"/>
                </a:cubicBezTo>
                <a:cubicBezTo>
                  <a:pt x="76" y="41"/>
                  <a:pt x="76" y="41"/>
                  <a:pt x="76" y="41"/>
                </a:cubicBezTo>
                <a:cubicBezTo>
                  <a:pt x="76" y="72"/>
                  <a:pt x="76" y="72"/>
                  <a:pt x="76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39" y="23"/>
                  <a:pt x="39" y="23"/>
                  <a:pt x="39" y="23"/>
                </a:cubicBezTo>
                <a:cubicBezTo>
                  <a:pt x="38" y="20"/>
                  <a:pt x="34" y="18"/>
                  <a:pt x="30" y="19"/>
                </a:cubicBezTo>
                <a:cubicBezTo>
                  <a:pt x="27" y="20"/>
                  <a:pt x="25" y="24"/>
                  <a:pt x="26" y="28"/>
                </a:cubicBezTo>
                <a:cubicBezTo>
                  <a:pt x="32" y="46"/>
                  <a:pt x="32" y="46"/>
                  <a:pt x="32" y="46"/>
                </a:cubicBezTo>
                <a:cubicBezTo>
                  <a:pt x="19" y="39"/>
                  <a:pt x="19" y="39"/>
                  <a:pt x="19" y="39"/>
                </a:cubicBezTo>
                <a:cubicBezTo>
                  <a:pt x="16" y="37"/>
                  <a:pt x="12" y="38"/>
                  <a:pt x="10" y="42"/>
                </a:cubicBezTo>
                <a:cubicBezTo>
                  <a:pt x="8" y="45"/>
                  <a:pt x="9" y="49"/>
                  <a:pt x="12" y="51"/>
                </a:cubicBezTo>
                <a:cubicBezTo>
                  <a:pt x="25" y="58"/>
                  <a:pt x="25" y="58"/>
                  <a:pt x="25" y="58"/>
                </a:cubicBezTo>
                <a:cubicBezTo>
                  <a:pt x="6" y="62"/>
                  <a:pt x="6" y="62"/>
                  <a:pt x="6" y="62"/>
                </a:cubicBezTo>
                <a:cubicBezTo>
                  <a:pt x="2" y="63"/>
                  <a:pt x="0" y="67"/>
                  <a:pt x="1" y="70"/>
                </a:cubicBezTo>
                <a:cubicBezTo>
                  <a:pt x="1" y="74"/>
                  <a:pt x="4" y="76"/>
                  <a:pt x="7" y="76"/>
                </a:cubicBezTo>
                <a:cubicBezTo>
                  <a:pt x="8" y="76"/>
                  <a:pt x="8" y="76"/>
                  <a:pt x="9" y="76"/>
                </a:cubicBezTo>
                <a:cubicBezTo>
                  <a:pt x="42" y="68"/>
                  <a:pt x="42" y="68"/>
                  <a:pt x="42" y="68"/>
                </a:cubicBezTo>
                <a:cubicBezTo>
                  <a:pt x="69" y="83"/>
                  <a:pt x="69" y="83"/>
                  <a:pt x="69" y="83"/>
                </a:cubicBezTo>
                <a:cubicBezTo>
                  <a:pt x="42" y="99"/>
                  <a:pt x="42" y="99"/>
                  <a:pt x="42" y="99"/>
                </a:cubicBezTo>
                <a:cubicBezTo>
                  <a:pt x="9" y="91"/>
                  <a:pt x="9" y="91"/>
                  <a:pt x="9" y="91"/>
                </a:cubicBezTo>
                <a:cubicBezTo>
                  <a:pt x="5" y="91"/>
                  <a:pt x="1" y="93"/>
                  <a:pt x="1" y="97"/>
                </a:cubicBezTo>
                <a:cubicBezTo>
                  <a:pt x="0" y="100"/>
                  <a:pt x="2" y="104"/>
                  <a:pt x="6" y="105"/>
                </a:cubicBezTo>
                <a:cubicBezTo>
                  <a:pt x="25" y="109"/>
                  <a:pt x="25" y="109"/>
                  <a:pt x="25" y="109"/>
                </a:cubicBezTo>
                <a:cubicBezTo>
                  <a:pt x="12" y="116"/>
                  <a:pt x="12" y="116"/>
                  <a:pt x="12" y="116"/>
                </a:cubicBezTo>
                <a:cubicBezTo>
                  <a:pt x="9" y="118"/>
                  <a:pt x="8" y="122"/>
                  <a:pt x="10" y="125"/>
                </a:cubicBezTo>
                <a:cubicBezTo>
                  <a:pt x="11" y="128"/>
                  <a:pt x="13" y="129"/>
                  <a:pt x="16" y="129"/>
                </a:cubicBezTo>
                <a:cubicBezTo>
                  <a:pt x="17" y="129"/>
                  <a:pt x="18" y="128"/>
                  <a:pt x="19" y="128"/>
                </a:cubicBezTo>
                <a:cubicBezTo>
                  <a:pt x="32" y="121"/>
                  <a:pt x="32" y="121"/>
                  <a:pt x="32" y="121"/>
                </a:cubicBezTo>
                <a:cubicBezTo>
                  <a:pt x="26" y="139"/>
                  <a:pt x="26" y="139"/>
                  <a:pt x="26" y="139"/>
                </a:cubicBezTo>
                <a:cubicBezTo>
                  <a:pt x="25" y="143"/>
                  <a:pt x="27" y="147"/>
                  <a:pt x="30" y="148"/>
                </a:cubicBezTo>
                <a:cubicBezTo>
                  <a:pt x="31" y="148"/>
                  <a:pt x="32" y="148"/>
                  <a:pt x="32" y="148"/>
                </a:cubicBezTo>
                <a:cubicBezTo>
                  <a:pt x="35" y="148"/>
                  <a:pt x="38" y="146"/>
                  <a:pt x="39" y="143"/>
                </a:cubicBezTo>
                <a:cubicBezTo>
                  <a:pt x="49" y="111"/>
                  <a:pt x="49" y="111"/>
                  <a:pt x="49" y="111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126"/>
                  <a:pt x="76" y="126"/>
                  <a:pt x="76" y="126"/>
                </a:cubicBezTo>
                <a:cubicBezTo>
                  <a:pt x="52" y="151"/>
                  <a:pt x="52" y="151"/>
                  <a:pt x="52" y="151"/>
                </a:cubicBezTo>
                <a:cubicBezTo>
                  <a:pt x="50" y="154"/>
                  <a:pt x="50" y="158"/>
                  <a:pt x="53" y="161"/>
                </a:cubicBezTo>
                <a:cubicBezTo>
                  <a:pt x="54" y="162"/>
                  <a:pt x="56" y="163"/>
                  <a:pt x="57" y="163"/>
                </a:cubicBezTo>
                <a:cubicBezTo>
                  <a:pt x="59" y="163"/>
                  <a:pt x="61" y="162"/>
                  <a:pt x="62" y="160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6" y="164"/>
                  <a:pt x="79" y="167"/>
                  <a:pt x="82" y="167"/>
                </a:cubicBezTo>
                <a:cubicBezTo>
                  <a:pt x="86" y="167"/>
                  <a:pt x="89" y="164"/>
                  <a:pt x="89" y="160"/>
                </a:cubicBezTo>
                <a:cubicBezTo>
                  <a:pt x="89" y="146"/>
                  <a:pt x="89" y="146"/>
                  <a:pt x="89" y="146"/>
                </a:cubicBezTo>
                <a:cubicBezTo>
                  <a:pt x="102" y="160"/>
                  <a:pt x="102" y="160"/>
                  <a:pt x="102" y="160"/>
                </a:cubicBezTo>
                <a:cubicBezTo>
                  <a:pt x="104" y="162"/>
                  <a:pt x="106" y="163"/>
                  <a:pt x="107" y="163"/>
                </a:cubicBezTo>
                <a:cubicBezTo>
                  <a:pt x="109" y="163"/>
                  <a:pt x="111" y="162"/>
                  <a:pt x="112" y="161"/>
                </a:cubicBezTo>
                <a:cubicBezTo>
                  <a:pt x="115" y="158"/>
                  <a:pt x="115" y="154"/>
                  <a:pt x="112" y="151"/>
                </a:cubicBezTo>
                <a:cubicBezTo>
                  <a:pt x="89" y="126"/>
                  <a:pt x="89" y="126"/>
                  <a:pt x="89" y="126"/>
                </a:cubicBezTo>
                <a:cubicBezTo>
                  <a:pt x="89" y="95"/>
                  <a:pt x="89" y="95"/>
                  <a:pt x="89" y="95"/>
                </a:cubicBezTo>
                <a:cubicBezTo>
                  <a:pt x="116" y="111"/>
                  <a:pt x="116" y="111"/>
                  <a:pt x="116" y="111"/>
                </a:cubicBezTo>
                <a:cubicBezTo>
                  <a:pt x="126" y="143"/>
                  <a:pt x="126" y="143"/>
                  <a:pt x="126" y="143"/>
                </a:cubicBezTo>
                <a:cubicBezTo>
                  <a:pt x="127" y="146"/>
                  <a:pt x="130" y="148"/>
                  <a:pt x="133" y="148"/>
                </a:cubicBezTo>
                <a:cubicBezTo>
                  <a:pt x="133" y="148"/>
                  <a:pt x="134" y="148"/>
                  <a:pt x="135" y="148"/>
                </a:cubicBezTo>
                <a:cubicBezTo>
                  <a:pt x="138" y="147"/>
                  <a:pt x="140" y="143"/>
                  <a:pt x="139" y="139"/>
                </a:cubicBezTo>
                <a:cubicBezTo>
                  <a:pt x="133" y="121"/>
                  <a:pt x="133" y="121"/>
                  <a:pt x="133" y="121"/>
                </a:cubicBezTo>
                <a:cubicBezTo>
                  <a:pt x="146" y="128"/>
                  <a:pt x="146" y="128"/>
                  <a:pt x="146" y="128"/>
                </a:cubicBezTo>
                <a:cubicBezTo>
                  <a:pt x="147" y="128"/>
                  <a:pt x="148" y="129"/>
                  <a:pt x="149" y="129"/>
                </a:cubicBezTo>
                <a:cubicBezTo>
                  <a:pt x="151" y="129"/>
                  <a:pt x="154" y="128"/>
                  <a:pt x="155" y="125"/>
                </a:cubicBezTo>
                <a:cubicBezTo>
                  <a:pt x="157" y="122"/>
                  <a:pt x="156" y="118"/>
                  <a:pt x="153" y="116"/>
                </a:cubicBezTo>
                <a:cubicBezTo>
                  <a:pt x="140" y="109"/>
                  <a:pt x="140" y="109"/>
                  <a:pt x="140" y="109"/>
                </a:cubicBezTo>
                <a:cubicBezTo>
                  <a:pt x="159" y="105"/>
                  <a:pt x="159" y="105"/>
                  <a:pt x="159" y="105"/>
                </a:cubicBezTo>
                <a:cubicBezTo>
                  <a:pt x="163" y="104"/>
                  <a:pt x="165" y="100"/>
                  <a:pt x="164" y="9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D485701-9160-47FD-9810-D29F9E6C257E}"/>
              </a:ext>
            </a:extLst>
          </p:cNvPr>
          <p:cNvGrpSpPr/>
          <p:nvPr/>
        </p:nvGrpSpPr>
        <p:grpSpPr>
          <a:xfrm>
            <a:off x="7852885" y="654376"/>
            <a:ext cx="1472961" cy="45719"/>
            <a:chOff x="7714133" y="957297"/>
            <a:chExt cx="1717999" cy="4572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521149E-AAB8-436E-A3E6-E612D1FF5B16}"/>
                </a:ext>
              </a:extLst>
            </p:cNvPr>
            <p:cNvSpPr/>
            <p:nvPr/>
          </p:nvSpPr>
          <p:spPr>
            <a:xfrm>
              <a:off x="7714134" y="957298"/>
              <a:ext cx="1717998" cy="45719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: 圆角 298">
              <a:extLst>
                <a:ext uri="{FF2B5EF4-FFF2-40B4-BE49-F238E27FC236}">
                  <a16:creationId xmlns:a16="http://schemas.microsoft.com/office/drawing/2014/main" id="{6ABC7DD8-5F9E-4DEC-91AF-D254A57196BD}"/>
                </a:ext>
              </a:extLst>
            </p:cNvPr>
            <p:cNvSpPr/>
            <p:nvPr/>
          </p:nvSpPr>
          <p:spPr>
            <a:xfrm>
              <a:off x="7714133" y="957297"/>
              <a:ext cx="1203135" cy="4571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alpha val="14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7A637E0-EBAA-41BC-B476-FD075F86079A}"/>
              </a:ext>
            </a:extLst>
          </p:cNvPr>
          <p:cNvGrpSpPr/>
          <p:nvPr/>
        </p:nvGrpSpPr>
        <p:grpSpPr>
          <a:xfrm>
            <a:off x="7979550" y="300859"/>
            <a:ext cx="1182139" cy="369332"/>
            <a:chOff x="7989076" y="300859"/>
            <a:chExt cx="1182139" cy="369332"/>
          </a:xfrm>
        </p:grpSpPr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3311D039-E07E-499F-960E-346E93D949F1}"/>
                </a:ext>
              </a:extLst>
            </p:cNvPr>
            <p:cNvSpPr txBox="1"/>
            <p:nvPr/>
          </p:nvSpPr>
          <p:spPr>
            <a:xfrm>
              <a:off x="7989076" y="30085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655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4AFBA29-B724-4221-A2B8-7876B109A863}"/>
                </a:ext>
              </a:extLst>
            </p:cNvPr>
            <p:cNvSpPr txBox="1"/>
            <p:nvPr/>
          </p:nvSpPr>
          <p:spPr>
            <a:xfrm>
              <a:off x="8379616" y="33898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C8A0C855-5DD5-42E1-9037-946029EC92F0}"/>
                </a:ext>
              </a:extLst>
            </p:cNvPr>
            <p:cNvSpPr txBox="1"/>
            <p:nvPr/>
          </p:nvSpPr>
          <p:spPr>
            <a:xfrm>
              <a:off x="8637482" y="3008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6301DA1D-F75B-4CED-A360-CF4A5AE349F0}"/>
                </a:ext>
              </a:extLst>
            </p:cNvPr>
            <p:cNvSpPr txBox="1"/>
            <p:nvPr/>
          </p:nvSpPr>
          <p:spPr>
            <a:xfrm>
              <a:off x="8807013" y="33709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sp>
        <p:nvSpPr>
          <p:cNvPr id="310" name="文本框 309">
            <a:extLst>
              <a:ext uri="{FF2B5EF4-FFF2-40B4-BE49-F238E27FC236}">
                <a16:creationId xmlns:a16="http://schemas.microsoft.com/office/drawing/2014/main" id="{344A1DEA-A533-414C-8214-839366CB79D7}"/>
              </a:ext>
            </a:extLst>
          </p:cNvPr>
          <p:cNvSpPr txBox="1"/>
          <p:nvPr/>
        </p:nvSpPr>
        <p:spPr>
          <a:xfrm>
            <a:off x="9099940" y="3342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冬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8E22AB8-2485-4578-9483-5E713B5F224D}"/>
              </a:ext>
            </a:extLst>
          </p:cNvPr>
          <p:cNvSpPr/>
          <p:nvPr/>
        </p:nvSpPr>
        <p:spPr>
          <a:xfrm>
            <a:off x="4953591" y="626140"/>
            <a:ext cx="88102" cy="8810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C82869-A40B-440D-92A3-E7368A8C1C75}"/>
              </a:ext>
            </a:extLst>
          </p:cNvPr>
          <p:cNvSpPr txBox="1"/>
          <p:nvPr/>
        </p:nvSpPr>
        <p:spPr>
          <a:xfrm>
            <a:off x="5026033" y="58080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良好信誉</a:t>
            </a:r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8D369617-7307-414C-99E9-9AB8BFEBCB3F}"/>
              </a:ext>
            </a:extLst>
          </p:cNvPr>
          <p:cNvSpPr txBox="1"/>
          <p:nvPr/>
        </p:nvSpPr>
        <p:spPr>
          <a:xfrm>
            <a:off x="9411066" y="-1133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rPr>
              <a:t>600</a:t>
            </a:r>
            <a:endParaRPr lang="zh-CN" altLang="en-US" sz="1600" dirty="0">
              <a:solidFill>
                <a:schemeClr val="bg1"/>
              </a:solidFill>
              <a:latin typeface="Franklin Gothic Demi Cond" panose="020B07060304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8" name="文本框 317">
            <a:extLst>
              <a:ext uri="{FF2B5EF4-FFF2-40B4-BE49-F238E27FC236}">
                <a16:creationId xmlns:a16="http://schemas.microsoft.com/office/drawing/2014/main" id="{1CF42F88-0037-4DCF-AD0D-0B5F9558EF7C}"/>
              </a:ext>
            </a:extLst>
          </p:cNvPr>
          <p:cNvSpPr txBox="1"/>
          <p:nvPr/>
        </p:nvSpPr>
        <p:spPr>
          <a:xfrm>
            <a:off x="9790445" y="9525"/>
            <a:ext cx="456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C000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rPr>
              <a:t>+10</a:t>
            </a:r>
            <a:endParaRPr lang="zh-CN" altLang="en-US" sz="1400" dirty="0">
              <a:solidFill>
                <a:srgbClr val="FFC000"/>
              </a:solidFill>
              <a:latin typeface="Franklin Gothic Demi Cond" panose="020B07060304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26" name="图片 325">
            <a:extLst>
              <a:ext uri="{FF2B5EF4-FFF2-40B4-BE49-F238E27FC236}">
                <a16:creationId xmlns:a16="http://schemas.microsoft.com/office/drawing/2014/main" id="{35722BC7-178E-4C02-A140-7B4F943CFA33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565" y="-988"/>
            <a:ext cx="301691" cy="301691"/>
          </a:xfrm>
          <a:prstGeom prst="rect">
            <a:avLst/>
          </a:prstGeom>
        </p:spPr>
      </p:pic>
      <p:pic>
        <p:nvPicPr>
          <p:cNvPr id="327" name="图片 326">
            <a:extLst>
              <a:ext uri="{FF2B5EF4-FFF2-40B4-BE49-F238E27FC236}">
                <a16:creationId xmlns:a16="http://schemas.microsoft.com/office/drawing/2014/main" id="{D0D35457-41A1-43EA-BB1A-9063BFDDF7D9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331" y="21774"/>
            <a:ext cx="247997" cy="250080"/>
          </a:xfrm>
          <a:prstGeom prst="rect">
            <a:avLst/>
          </a:prstGeom>
        </p:spPr>
      </p:pic>
      <p:sp>
        <p:nvSpPr>
          <p:cNvPr id="328" name="文本框 327">
            <a:extLst>
              <a:ext uri="{FF2B5EF4-FFF2-40B4-BE49-F238E27FC236}">
                <a16:creationId xmlns:a16="http://schemas.microsoft.com/office/drawing/2014/main" id="{E21662EC-8E2C-4144-93EE-DB4E6218ABAC}"/>
              </a:ext>
            </a:extLst>
          </p:cNvPr>
          <p:cNvSpPr txBox="1"/>
          <p:nvPr/>
        </p:nvSpPr>
        <p:spPr>
          <a:xfrm>
            <a:off x="5589097" y="-18413"/>
            <a:ext cx="493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rPr>
              <a:t>500</a:t>
            </a:r>
            <a:endParaRPr lang="zh-CN" altLang="en-US" sz="1600" dirty="0">
              <a:solidFill>
                <a:schemeClr val="bg1"/>
              </a:solidFill>
              <a:latin typeface="Franklin Gothic Demi Cond" panose="020B07060304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4DF06BE3-C1D7-447E-A5C3-B5ED41E1409C}"/>
              </a:ext>
            </a:extLst>
          </p:cNvPr>
          <p:cNvSpPr txBox="1"/>
          <p:nvPr/>
        </p:nvSpPr>
        <p:spPr>
          <a:xfrm>
            <a:off x="6002812" y="2451"/>
            <a:ext cx="364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rPr>
              <a:t>+4</a:t>
            </a:r>
            <a:endParaRPr lang="zh-CN" altLang="en-US" sz="1400" dirty="0">
              <a:solidFill>
                <a:srgbClr val="92D050"/>
              </a:solidFill>
              <a:latin typeface="Franklin Gothic Demi Cond" panose="020B07060304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190BA387-16E4-4F98-9EA7-D0B7EB432828}"/>
              </a:ext>
            </a:extLst>
          </p:cNvPr>
          <p:cNvGrpSpPr/>
          <p:nvPr/>
        </p:nvGrpSpPr>
        <p:grpSpPr>
          <a:xfrm>
            <a:off x="3924569" y="51631"/>
            <a:ext cx="258775" cy="197675"/>
            <a:chOff x="8518525" y="4479927"/>
            <a:chExt cx="342900" cy="261937"/>
          </a:xfrm>
          <a:solidFill>
            <a:srgbClr val="FFC000"/>
          </a:solidFill>
        </p:grpSpPr>
        <p:sp>
          <p:nvSpPr>
            <p:cNvPr id="340" name="Freeform 843">
              <a:extLst>
                <a:ext uri="{FF2B5EF4-FFF2-40B4-BE49-F238E27FC236}">
                  <a16:creationId xmlns:a16="http://schemas.microsoft.com/office/drawing/2014/main" id="{8DA66E76-42C7-492D-B881-DCF96A41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19627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844">
              <a:extLst>
                <a:ext uri="{FF2B5EF4-FFF2-40B4-BE49-F238E27FC236}">
                  <a16:creationId xmlns:a16="http://schemas.microsoft.com/office/drawing/2014/main" id="{01BAC707-C04C-45A9-B4A9-F58075267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78364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8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845">
              <a:extLst>
                <a:ext uri="{FF2B5EF4-FFF2-40B4-BE49-F238E27FC236}">
                  <a16:creationId xmlns:a16="http://schemas.microsoft.com/office/drawing/2014/main" id="{4142ED8D-4072-4684-9E2B-5A83AC58C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02164"/>
              <a:ext cx="68263" cy="39688"/>
            </a:xfrm>
            <a:custGeom>
              <a:avLst/>
              <a:gdLst>
                <a:gd name="T0" fmla="*/ 43 w 43"/>
                <a:gd name="T1" fmla="*/ 25 h 25"/>
                <a:gd name="T2" fmla="*/ 43 w 43"/>
                <a:gd name="T3" fmla="*/ 19 h 25"/>
                <a:gd name="T4" fmla="*/ 6 w 43"/>
                <a:gd name="T5" fmla="*/ 0 h 25"/>
                <a:gd name="T6" fmla="*/ 0 w 43"/>
                <a:gd name="T7" fmla="*/ 2 h 25"/>
                <a:gd name="T8" fmla="*/ 43 w 4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5"/>
                  </a:moveTo>
                  <a:lnTo>
                    <a:pt x="43" y="19"/>
                  </a:lnTo>
                  <a:lnTo>
                    <a:pt x="6" y="0"/>
                  </a:lnTo>
                  <a:lnTo>
                    <a:pt x="0" y="2"/>
                  </a:lnTo>
                  <a:lnTo>
                    <a:pt x="43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846">
              <a:extLst>
                <a:ext uri="{FF2B5EF4-FFF2-40B4-BE49-F238E27FC236}">
                  <a16:creationId xmlns:a16="http://schemas.microsoft.com/office/drawing/2014/main" id="{59159477-80B3-4155-BCD4-74825A92F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60902"/>
              <a:ext cx="188913" cy="61913"/>
            </a:xfrm>
            <a:custGeom>
              <a:avLst/>
              <a:gdLst>
                <a:gd name="T0" fmla="*/ 51 w 119"/>
                <a:gd name="T1" fmla="*/ 34 h 39"/>
                <a:gd name="T2" fmla="*/ 48 w 119"/>
                <a:gd name="T3" fmla="*/ 34 h 39"/>
                <a:gd name="T4" fmla="*/ 45 w 119"/>
                <a:gd name="T5" fmla="*/ 34 h 39"/>
                <a:gd name="T6" fmla="*/ 0 w 119"/>
                <a:gd name="T7" fmla="*/ 11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847">
              <a:extLst>
                <a:ext uri="{FF2B5EF4-FFF2-40B4-BE49-F238E27FC236}">
                  <a16:creationId xmlns:a16="http://schemas.microsoft.com/office/drawing/2014/main" id="{0BBA8C0F-8C81-4C3F-8A33-6F9424888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87877"/>
              <a:ext cx="68263" cy="36513"/>
            </a:xfrm>
            <a:custGeom>
              <a:avLst/>
              <a:gdLst>
                <a:gd name="T0" fmla="*/ 43 w 43"/>
                <a:gd name="T1" fmla="*/ 17 h 23"/>
                <a:gd name="T2" fmla="*/ 6 w 43"/>
                <a:gd name="T3" fmla="*/ 0 h 23"/>
                <a:gd name="T4" fmla="*/ 0 w 43"/>
                <a:gd name="T5" fmla="*/ 0 h 23"/>
                <a:gd name="T6" fmla="*/ 43 w 43"/>
                <a:gd name="T7" fmla="*/ 23 h 23"/>
                <a:gd name="T8" fmla="*/ 43 w 43"/>
                <a:gd name="T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17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43" y="23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848">
              <a:extLst>
                <a:ext uri="{FF2B5EF4-FFF2-40B4-BE49-F238E27FC236}">
                  <a16:creationId xmlns:a16="http://schemas.microsoft.com/office/drawing/2014/main" id="{7929351B-3B9F-4316-A674-7ACC252B3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4185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7 h 40"/>
                <a:gd name="T4" fmla="*/ 45 w 119"/>
                <a:gd name="T5" fmla="*/ 34 h 40"/>
                <a:gd name="T6" fmla="*/ 0 w 119"/>
                <a:gd name="T7" fmla="*/ 12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7"/>
                  </a:lnTo>
                  <a:lnTo>
                    <a:pt x="45" y="34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849">
              <a:extLst>
                <a:ext uri="{FF2B5EF4-FFF2-40B4-BE49-F238E27FC236}">
                  <a16:creationId xmlns:a16="http://schemas.microsoft.com/office/drawing/2014/main" id="{529D188B-1CD1-4F06-8E95-8A05E0BD8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70414"/>
              <a:ext cx="68263" cy="34925"/>
            </a:xfrm>
            <a:custGeom>
              <a:avLst/>
              <a:gdLst>
                <a:gd name="T0" fmla="*/ 43 w 43"/>
                <a:gd name="T1" fmla="*/ 17 h 22"/>
                <a:gd name="T2" fmla="*/ 6 w 43"/>
                <a:gd name="T3" fmla="*/ 0 h 22"/>
                <a:gd name="T4" fmla="*/ 0 w 43"/>
                <a:gd name="T5" fmla="*/ 2 h 22"/>
                <a:gd name="T6" fmla="*/ 43 w 43"/>
                <a:gd name="T7" fmla="*/ 22 h 22"/>
                <a:gd name="T8" fmla="*/ 43 w 43"/>
                <a:gd name="T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2">
                  <a:moveTo>
                    <a:pt x="43" y="17"/>
                  </a:moveTo>
                  <a:lnTo>
                    <a:pt x="6" y="0"/>
                  </a:lnTo>
                  <a:lnTo>
                    <a:pt x="0" y="2"/>
                  </a:lnTo>
                  <a:lnTo>
                    <a:pt x="43" y="22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850">
              <a:extLst>
                <a:ext uri="{FF2B5EF4-FFF2-40B4-BE49-F238E27FC236}">
                  <a16:creationId xmlns:a16="http://schemas.microsoft.com/office/drawing/2014/main" id="{9582502B-1542-4C4A-AA02-6B9DA907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29152"/>
              <a:ext cx="188913" cy="61913"/>
            </a:xfrm>
            <a:custGeom>
              <a:avLst/>
              <a:gdLst>
                <a:gd name="T0" fmla="*/ 51 w 119"/>
                <a:gd name="T1" fmla="*/ 31 h 39"/>
                <a:gd name="T2" fmla="*/ 48 w 119"/>
                <a:gd name="T3" fmla="*/ 34 h 39"/>
                <a:gd name="T4" fmla="*/ 45 w 119"/>
                <a:gd name="T5" fmla="*/ 31 h 39"/>
                <a:gd name="T6" fmla="*/ 0 w 119"/>
                <a:gd name="T7" fmla="*/ 8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1"/>
                  </a:moveTo>
                  <a:lnTo>
                    <a:pt x="48" y="34"/>
                  </a:lnTo>
                  <a:lnTo>
                    <a:pt x="45" y="31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851">
              <a:extLst>
                <a:ext uri="{FF2B5EF4-FFF2-40B4-BE49-F238E27FC236}">
                  <a16:creationId xmlns:a16="http://schemas.microsoft.com/office/drawing/2014/main" id="{C5C1D5C1-3487-408B-B26B-2FD592112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51364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852">
              <a:extLst>
                <a:ext uri="{FF2B5EF4-FFF2-40B4-BE49-F238E27FC236}">
                  <a16:creationId xmlns:a16="http://schemas.microsoft.com/office/drawing/2014/main" id="{7AEC96CB-B730-412F-A6CB-C0E520364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1010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9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9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39" name="Freeform 853">
              <a:extLst>
                <a:ext uri="{FF2B5EF4-FFF2-40B4-BE49-F238E27FC236}">
                  <a16:creationId xmlns:a16="http://schemas.microsoft.com/office/drawing/2014/main" id="{52CB2B41-68FF-4C8C-9899-789775A4A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33902"/>
              <a:ext cx="68263" cy="39688"/>
            </a:xfrm>
            <a:custGeom>
              <a:avLst/>
              <a:gdLst>
                <a:gd name="T0" fmla="*/ 43 w 43"/>
                <a:gd name="T1" fmla="*/ 20 h 25"/>
                <a:gd name="T2" fmla="*/ 6 w 43"/>
                <a:gd name="T3" fmla="*/ 0 h 25"/>
                <a:gd name="T4" fmla="*/ 0 w 43"/>
                <a:gd name="T5" fmla="*/ 3 h 25"/>
                <a:gd name="T6" fmla="*/ 43 w 43"/>
                <a:gd name="T7" fmla="*/ 25 h 25"/>
                <a:gd name="T8" fmla="*/ 43 w 43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5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854">
              <a:extLst>
                <a:ext uri="{FF2B5EF4-FFF2-40B4-BE49-F238E27FC236}">
                  <a16:creationId xmlns:a16="http://schemas.microsoft.com/office/drawing/2014/main" id="{8ADDCDEE-672A-4263-987F-457E1D3BD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92639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11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855">
              <a:extLst>
                <a:ext uri="{FF2B5EF4-FFF2-40B4-BE49-F238E27FC236}">
                  <a16:creationId xmlns:a16="http://schemas.microsoft.com/office/drawing/2014/main" id="{A1C97676-7BB9-4CAC-BC70-A2669A30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46602"/>
              <a:ext cx="188913" cy="95250"/>
            </a:xfrm>
            <a:custGeom>
              <a:avLst/>
              <a:gdLst>
                <a:gd name="T0" fmla="*/ 25 w 42"/>
                <a:gd name="T1" fmla="*/ 1 h 21"/>
                <a:gd name="T2" fmla="*/ 24 w 42"/>
                <a:gd name="T3" fmla="*/ 1 h 21"/>
                <a:gd name="T4" fmla="*/ 34 w 42"/>
                <a:gd name="T5" fmla="*/ 6 h 21"/>
                <a:gd name="T6" fmla="*/ 35 w 42"/>
                <a:gd name="T7" fmla="*/ 9 h 21"/>
                <a:gd name="T8" fmla="*/ 20 w 42"/>
                <a:gd name="T9" fmla="*/ 16 h 21"/>
                <a:gd name="T10" fmla="*/ 14 w 42"/>
                <a:gd name="T11" fmla="*/ 16 h 21"/>
                <a:gd name="T12" fmla="*/ 3 w 42"/>
                <a:gd name="T13" fmla="*/ 11 h 21"/>
                <a:gd name="T14" fmla="*/ 0 w 42"/>
                <a:gd name="T15" fmla="*/ 12 h 21"/>
                <a:gd name="T16" fmla="*/ 17 w 42"/>
                <a:gd name="T17" fmla="*/ 21 h 21"/>
                <a:gd name="T18" fmla="*/ 42 w 42"/>
                <a:gd name="T19" fmla="*/ 7 h 21"/>
                <a:gd name="T20" fmla="*/ 26 w 42"/>
                <a:gd name="T21" fmla="*/ 0 h 21"/>
                <a:gd name="T22" fmla="*/ 25 w 42"/>
                <a:gd name="T2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1">
                  <a:moveTo>
                    <a:pt x="25" y="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7"/>
                    <a:pt x="33" y="8"/>
                    <a:pt x="35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5"/>
                    <a:pt x="15" y="15"/>
                    <a:pt x="14" y="1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856">
              <a:extLst>
                <a:ext uri="{FF2B5EF4-FFF2-40B4-BE49-F238E27FC236}">
                  <a16:creationId xmlns:a16="http://schemas.microsoft.com/office/drawing/2014/main" id="{4D1F62B5-60B0-4569-9057-1C4A0E226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479927"/>
              <a:ext cx="180975" cy="76200"/>
            </a:xfrm>
            <a:custGeom>
              <a:avLst/>
              <a:gdLst>
                <a:gd name="T0" fmla="*/ 16 w 40"/>
                <a:gd name="T1" fmla="*/ 17 h 17"/>
                <a:gd name="T2" fmla="*/ 17 w 40"/>
                <a:gd name="T3" fmla="*/ 16 h 17"/>
                <a:gd name="T4" fmla="*/ 7 w 40"/>
                <a:gd name="T5" fmla="*/ 11 h 17"/>
                <a:gd name="T6" fmla="*/ 8 w 40"/>
                <a:gd name="T7" fmla="*/ 8 h 17"/>
                <a:gd name="T8" fmla="*/ 22 w 40"/>
                <a:gd name="T9" fmla="*/ 3 h 17"/>
                <a:gd name="T10" fmla="*/ 28 w 40"/>
                <a:gd name="T11" fmla="*/ 3 h 17"/>
                <a:gd name="T12" fmla="*/ 37 w 40"/>
                <a:gd name="T13" fmla="*/ 7 h 17"/>
                <a:gd name="T14" fmla="*/ 40 w 40"/>
                <a:gd name="T15" fmla="*/ 6 h 17"/>
                <a:gd name="T16" fmla="*/ 26 w 40"/>
                <a:gd name="T17" fmla="*/ 0 h 17"/>
                <a:gd name="T18" fmla="*/ 0 w 40"/>
                <a:gd name="T19" fmla="*/ 10 h 17"/>
                <a:gd name="T20" fmla="*/ 15 w 40"/>
                <a:gd name="T21" fmla="*/ 17 h 17"/>
                <a:gd name="T22" fmla="*/ 16 w 40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7">
                  <a:moveTo>
                    <a:pt x="16" y="17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9" y="9"/>
                    <a:pt x="8" y="8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3"/>
                    <a:pt x="26" y="3"/>
                    <a:pt x="28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5" y="17"/>
                    <a:pt x="15" y="17"/>
                    <a:pt x="15" y="17"/>
                  </a:cubicBezTo>
                  <a:lnTo>
                    <a:pt x="1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857">
              <a:extLst>
                <a:ext uri="{FF2B5EF4-FFF2-40B4-BE49-F238E27FC236}">
                  <a16:creationId xmlns:a16="http://schemas.microsoft.com/office/drawing/2014/main" id="{03D599A7-53AA-4162-BC72-263ADD852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250" y="4514852"/>
              <a:ext cx="49213" cy="19050"/>
            </a:xfrm>
            <a:custGeom>
              <a:avLst/>
              <a:gdLst>
                <a:gd name="T0" fmla="*/ 3 w 11"/>
                <a:gd name="T1" fmla="*/ 0 h 4"/>
                <a:gd name="T2" fmla="*/ 2 w 11"/>
                <a:gd name="T3" fmla="*/ 3 h 4"/>
                <a:gd name="T4" fmla="*/ 9 w 11"/>
                <a:gd name="T5" fmla="*/ 3 h 4"/>
                <a:gd name="T6" fmla="*/ 9 w 11"/>
                <a:gd name="T7" fmla="*/ 0 h 4"/>
                <a:gd name="T8" fmla="*/ 3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3" y="0"/>
                  </a:moveTo>
                  <a:cubicBezTo>
                    <a:pt x="1" y="1"/>
                    <a:pt x="0" y="2"/>
                    <a:pt x="2" y="3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1" y="2"/>
                    <a:pt x="11" y="1"/>
                    <a:pt x="9" y="0"/>
                  </a:cubicBezTo>
                  <a:cubicBezTo>
                    <a:pt x="7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858">
              <a:extLst>
                <a:ext uri="{FF2B5EF4-FFF2-40B4-BE49-F238E27FC236}">
                  <a16:creationId xmlns:a16="http://schemas.microsoft.com/office/drawing/2014/main" id="{D26B2008-57C5-43CF-B43B-F259F3707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1725" y="4570414"/>
              <a:ext cx="49213" cy="22225"/>
            </a:xfrm>
            <a:custGeom>
              <a:avLst/>
              <a:gdLst>
                <a:gd name="T0" fmla="*/ 6 w 11"/>
                <a:gd name="T1" fmla="*/ 0 h 5"/>
                <a:gd name="T2" fmla="*/ 0 w 11"/>
                <a:gd name="T3" fmla="*/ 2 h 5"/>
                <a:gd name="T4" fmla="*/ 2 w 11"/>
                <a:gd name="T5" fmla="*/ 4 h 5"/>
                <a:gd name="T6" fmla="*/ 9 w 11"/>
                <a:gd name="T7" fmla="*/ 4 h 5"/>
                <a:gd name="T8" fmla="*/ 9 w 11"/>
                <a:gd name="T9" fmla="*/ 0 h 5"/>
                <a:gd name="T10" fmla="*/ 6 w 1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4" y="5"/>
                    <a:pt x="7" y="5"/>
                    <a:pt x="9" y="4"/>
                  </a:cubicBezTo>
                  <a:cubicBezTo>
                    <a:pt x="11" y="3"/>
                    <a:pt x="11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859">
              <a:extLst>
                <a:ext uri="{FF2B5EF4-FFF2-40B4-BE49-F238E27FC236}">
                  <a16:creationId xmlns:a16="http://schemas.microsoft.com/office/drawing/2014/main" id="{250C0C9E-267C-4191-A77B-01389A2182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4725" y="4511677"/>
              <a:ext cx="185738" cy="193675"/>
            </a:xfrm>
            <a:custGeom>
              <a:avLst/>
              <a:gdLst>
                <a:gd name="T0" fmla="*/ 71 w 117"/>
                <a:gd name="T1" fmla="*/ 0 h 122"/>
                <a:gd name="T2" fmla="*/ 0 w 117"/>
                <a:gd name="T3" fmla="*/ 31 h 122"/>
                <a:gd name="T4" fmla="*/ 0 w 117"/>
                <a:gd name="T5" fmla="*/ 96 h 122"/>
                <a:gd name="T6" fmla="*/ 43 w 117"/>
                <a:gd name="T7" fmla="*/ 122 h 122"/>
                <a:gd name="T8" fmla="*/ 43 w 117"/>
                <a:gd name="T9" fmla="*/ 54 h 122"/>
                <a:gd name="T10" fmla="*/ 117 w 117"/>
                <a:gd name="T11" fmla="*/ 20 h 122"/>
                <a:gd name="T12" fmla="*/ 71 w 117"/>
                <a:gd name="T13" fmla="*/ 0 h 122"/>
                <a:gd name="T14" fmla="*/ 40 w 117"/>
                <a:gd name="T15" fmla="*/ 48 h 122"/>
                <a:gd name="T16" fmla="*/ 37 w 117"/>
                <a:gd name="T17" fmla="*/ 51 h 122"/>
                <a:gd name="T18" fmla="*/ 37 w 117"/>
                <a:gd name="T19" fmla="*/ 54 h 122"/>
                <a:gd name="T20" fmla="*/ 37 w 117"/>
                <a:gd name="T21" fmla="*/ 111 h 122"/>
                <a:gd name="T22" fmla="*/ 6 w 117"/>
                <a:gd name="T23" fmla="*/ 94 h 122"/>
                <a:gd name="T24" fmla="*/ 6 w 117"/>
                <a:gd name="T25" fmla="*/ 37 h 122"/>
                <a:gd name="T26" fmla="*/ 71 w 117"/>
                <a:gd name="T27" fmla="*/ 5 h 122"/>
                <a:gd name="T28" fmla="*/ 103 w 117"/>
                <a:gd name="T29" fmla="*/ 20 h 122"/>
                <a:gd name="T30" fmla="*/ 40 w 117"/>
                <a:gd name="T31" fmla="*/ 4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22">
                  <a:moveTo>
                    <a:pt x="71" y="0"/>
                  </a:moveTo>
                  <a:lnTo>
                    <a:pt x="0" y="31"/>
                  </a:lnTo>
                  <a:lnTo>
                    <a:pt x="0" y="96"/>
                  </a:lnTo>
                  <a:lnTo>
                    <a:pt x="43" y="122"/>
                  </a:lnTo>
                  <a:lnTo>
                    <a:pt x="43" y="54"/>
                  </a:lnTo>
                  <a:lnTo>
                    <a:pt x="117" y="20"/>
                  </a:lnTo>
                  <a:lnTo>
                    <a:pt x="71" y="0"/>
                  </a:lnTo>
                  <a:close/>
                  <a:moveTo>
                    <a:pt x="40" y="48"/>
                  </a:moveTo>
                  <a:lnTo>
                    <a:pt x="37" y="51"/>
                  </a:lnTo>
                  <a:lnTo>
                    <a:pt x="37" y="54"/>
                  </a:lnTo>
                  <a:lnTo>
                    <a:pt x="37" y="111"/>
                  </a:lnTo>
                  <a:lnTo>
                    <a:pt x="6" y="94"/>
                  </a:lnTo>
                  <a:lnTo>
                    <a:pt x="6" y="37"/>
                  </a:lnTo>
                  <a:lnTo>
                    <a:pt x="71" y="5"/>
                  </a:lnTo>
                  <a:lnTo>
                    <a:pt x="103" y="20"/>
                  </a:lnTo>
                  <a:lnTo>
                    <a:pt x="4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6" name="文本框 445">
            <a:extLst>
              <a:ext uri="{FF2B5EF4-FFF2-40B4-BE49-F238E27FC236}">
                <a16:creationId xmlns:a16="http://schemas.microsoft.com/office/drawing/2014/main" id="{8FBF1D34-B5F3-4330-AE0C-4382B53EDC1C}"/>
              </a:ext>
            </a:extLst>
          </p:cNvPr>
          <p:cNvSpPr txBox="1"/>
          <p:nvPr/>
        </p:nvSpPr>
        <p:spPr>
          <a:xfrm>
            <a:off x="4259287" y="-31617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rPr>
              <a:t>50000</a:t>
            </a:r>
            <a:endParaRPr lang="zh-CN" altLang="en-US" sz="1600" dirty="0">
              <a:solidFill>
                <a:schemeClr val="bg1"/>
              </a:solidFill>
              <a:latin typeface="Franklin Gothic Demi Cond" panose="020B07060304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70B6C21-A3AA-40F1-ADD4-FDDBA27C3DC1}"/>
              </a:ext>
            </a:extLst>
          </p:cNvPr>
          <p:cNvGrpSpPr/>
          <p:nvPr/>
        </p:nvGrpSpPr>
        <p:grpSpPr>
          <a:xfrm>
            <a:off x="7850" y="4929189"/>
            <a:ext cx="543575" cy="1813212"/>
            <a:chOff x="7850" y="5153025"/>
            <a:chExt cx="543575" cy="1589375"/>
          </a:xfrm>
        </p:grpSpPr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7580FE99-6217-4C18-A554-B65FA2C14C61}"/>
                </a:ext>
              </a:extLst>
            </p:cNvPr>
            <p:cNvSpPr/>
            <p:nvPr/>
          </p:nvSpPr>
          <p:spPr>
            <a:xfrm rot="5400000">
              <a:off x="-515050" y="5675925"/>
              <a:ext cx="1589375" cy="543575"/>
            </a:xfrm>
            <a:prstGeom prst="rect">
              <a:avLst/>
            </a:prstGeom>
            <a:solidFill>
              <a:schemeClr val="bg2">
                <a:lumMod val="1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ED534D81-CA4E-4CD4-A621-4782C457C794}"/>
                </a:ext>
              </a:extLst>
            </p:cNvPr>
            <p:cNvSpPr/>
            <p:nvPr/>
          </p:nvSpPr>
          <p:spPr>
            <a:xfrm rot="5400000">
              <a:off x="218476" y="4947677"/>
              <a:ext cx="122323" cy="54357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4" name="Freeform 100">
              <a:extLst>
                <a:ext uri="{FF2B5EF4-FFF2-40B4-BE49-F238E27FC236}">
                  <a16:creationId xmlns:a16="http://schemas.microsoft.com/office/drawing/2014/main" id="{FE42DB5C-F9F5-4AB3-BB4D-87B4C838E18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38903" y="5065601"/>
              <a:ext cx="69466" cy="297242"/>
            </a:xfrm>
            <a:custGeom>
              <a:avLst/>
              <a:gdLst>
                <a:gd name="T0" fmla="*/ 0 w 248"/>
                <a:gd name="T1" fmla="*/ 303 h 303"/>
                <a:gd name="T2" fmla="*/ 97 w 248"/>
                <a:gd name="T3" fmla="*/ 303 h 303"/>
                <a:gd name="T4" fmla="*/ 248 w 248"/>
                <a:gd name="T5" fmla="*/ 151 h 303"/>
                <a:gd name="T6" fmla="*/ 97 w 248"/>
                <a:gd name="T7" fmla="*/ 0 h 303"/>
                <a:gd name="T8" fmla="*/ 0 w 248"/>
                <a:gd name="T9" fmla="*/ 0 h 303"/>
                <a:gd name="T10" fmla="*/ 152 w 248"/>
                <a:gd name="T11" fmla="*/ 151 h 303"/>
                <a:gd name="T12" fmla="*/ 0 w 248"/>
                <a:gd name="T13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303">
                  <a:moveTo>
                    <a:pt x="0" y="303"/>
                  </a:moveTo>
                  <a:lnTo>
                    <a:pt x="97" y="303"/>
                  </a:lnTo>
                  <a:lnTo>
                    <a:pt x="248" y="151"/>
                  </a:lnTo>
                  <a:lnTo>
                    <a:pt x="97" y="0"/>
                  </a:lnTo>
                  <a:lnTo>
                    <a:pt x="0" y="0"/>
                  </a:lnTo>
                  <a:lnTo>
                    <a:pt x="152" y="151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1FA2B3-E6FA-480A-9B9D-8D1A0EE6A0F7}"/>
              </a:ext>
            </a:extLst>
          </p:cNvPr>
          <p:cNvGrpSpPr/>
          <p:nvPr/>
        </p:nvGrpSpPr>
        <p:grpSpPr>
          <a:xfrm>
            <a:off x="78374" y="5115590"/>
            <a:ext cx="300308" cy="304025"/>
            <a:chOff x="4895364" y="972883"/>
            <a:chExt cx="300308" cy="30402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C53B681-B0A1-42D4-A539-57B97C3A207C}"/>
                </a:ext>
              </a:extLst>
            </p:cNvPr>
            <p:cNvGrpSpPr/>
            <p:nvPr/>
          </p:nvGrpSpPr>
          <p:grpSpPr>
            <a:xfrm>
              <a:off x="4895364" y="972883"/>
              <a:ext cx="300308" cy="304025"/>
              <a:chOff x="4895364" y="972883"/>
              <a:chExt cx="300308" cy="304025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61FB81CD-673D-4213-9DFB-E2EE3EB4FA63}"/>
                  </a:ext>
                </a:extLst>
              </p:cNvPr>
              <p:cNvSpPr/>
              <p:nvPr/>
            </p:nvSpPr>
            <p:spPr>
              <a:xfrm>
                <a:off x="4895364" y="976600"/>
                <a:ext cx="300308" cy="300308"/>
              </a:xfrm>
              <a:prstGeom prst="roundRect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Freeform 193">
                <a:extLst>
                  <a:ext uri="{FF2B5EF4-FFF2-40B4-BE49-F238E27FC236}">
                    <a16:creationId xmlns:a16="http://schemas.microsoft.com/office/drawing/2014/main" id="{A6F4B27A-58F2-434E-A7D3-50A492B48E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4100" y="972883"/>
                <a:ext cx="254482" cy="295571"/>
              </a:xfrm>
              <a:custGeom>
                <a:avLst/>
                <a:gdLst>
                  <a:gd name="T0" fmla="*/ 38 w 73"/>
                  <a:gd name="T1" fmla="*/ 6 h 85"/>
                  <a:gd name="T2" fmla="*/ 66 w 73"/>
                  <a:gd name="T3" fmla="*/ 61 h 85"/>
                  <a:gd name="T4" fmla="*/ 45 w 73"/>
                  <a:gd name="T5" fmla="*/ 55 h 85"/>
                  <a:gd name="T6" fmla="*/ 73 w 73"/>
                  <a:gd name="T7" fmla="*/ 19 h 85"/>
                  <a:gd name="T8" fmla="*/ 38 w 73"/>
                  <a:gd name="T9" fmla="*/ 84 h 85"/>
                  <a:gd name="T10" fmla="*/ 38 w 73"/>
                  <a:gd name="T11" fmla="*/ 84 h 85"/>
                  <a:gd name="T12" fmla="*/ 38 w 73"/>
                  <a:gd name="T13" fmla="*/ 84 h 85"/>
                  <a:gd name="T14" fmla="*/ 38 w 73"/>
                  <a:gd name="T15" fmla="*/ 84 h 85"/>
                  <a:gd name="T16" fmla="*/ 38 w 73"/>
                  <a:gd name="T17" fmla="*/ 84 h 85"/>
                  <a:gd name="T18" fmla="*/ 38 w 73"/>
                  <a:gd name="T19" fmla="*/ 84 h 85"/>
                  <a:gd name="T20" fmla="*/ 38 w 73"/>
                  <a:gd name="T21" fmla="*/ 85 h 85"/>
                  <a:gd name="T22" fmla="*/ 37 w 73"/>
                  <a:gd name="T23" fmla="*/ 85 h 85"/>
                  <a:gd name="T24" fmla="*/ 37 w 73"/>
                  <a:gd name="T25" fmla="*/ 85 h 85"/>
                  <a:gd name="T26" fmla="*/ 37 w 73"/>
                  <a:gd name="T27" fmla="*/ 85 h 85"/>
                  <a:gd name="T28" fmla="*/ 37 w 73"/>
                  <a:gd name="T29" fmla="*/ 85 h 85"/>
                  <a:gd name="T30" fmla="*/ 37 w 73"/>
                  <a:gd name="T31" fmla="*/ 85 h 85"/>
                  <a:gd name="T32" fmla="*/ 37 w 73"/>
                  <a:gd name="T33" fmla="*/ 85 h 85"/>
                  <a:gd name="T34" fmla="*/ 37 w 73"/>
                  <a:gd name="T35" fmla="*/ 85 h 85"/>
                  <a:gd name="T36" fmla="*/ 37 w 73"/>
                  <a:gd name="T37" fmla="*/ 85 h 85"/>
                  <a:gd name="T38" fmla="*/ 37 w 73"/>
                  <a:gd name="T39" fmla="*/ 85 h 85"/>
                  <a:gd name="T40" fmla="*/ 37 w 73"/>
                  <a:gd name="T41" fmla="*/ 85 h 85"/>
                  <a:gd name="T42" fmla="*/ 37 w 73"/>
                  <a:gd name="T43" fmla="*/ 85 h 85"/>
                  <a:gd name="T44" fmla="*/ 37 w 73"/>
                  <a:gd name="T45" fmla="*/ 85 h 85"/>
                  <a:gd name="T46" fmla="*/ 37 w 73"/>
                  <a:gd name="T47" fmla="*/ 85 h 85"/>
                  <a:gd name="T48" fmla="*/ 37 w 73"/>
                  <a:gd name="T49" fmla="*/ 85 h 85"/>
                  <a:gd name="T50" fmla="*/ 36 w 73"/>
                  <a:gd name="T51" fmla="*/ 85 h 85"/>
                  <a:gd name="T52" fmla="*/ 36 w 73"/>
                  <a:gd name="T53" fmla="*/ 85 h 85"/>
                  <a:gd name="T54" fmla="*/ 36 w 73"/>
                  <a:gd name="T55" fmla="*/ 85 h 85"/>
                  <a:gd name="T56" fmla="*/ 36 w 73"/>
                  <a:gd name="T57" fmla="*/ 85 h 85"/>
                  <a:gd name="T58" fmla="*/ 36 w 73"/>
                  <a:gd name="T59" fmla="*/ 85 h 85"/>
                  <a:gd name="T60" fmla="*/ 36 w 73"/>
                  <a:gd name="T61" fmla="*/ 85 h 85"/>
                  <a:gd name="T62" fmla="*/ 36 w 73"/>
                  <a:gd name="T63" fmla="*/ 85 h 85"/>
                  <a:gd name="T64" fmla="*/ 36 w 73"/>
                  <a:gd name="T65" fmla="*/ 85 h 85"/>
                  <a:gd name="T66" fmla="*/ 36 w 73"/>
                  <a:gd name="T67" fmla="*/ 85 h 85"/>
                  <a:gd name="T68" fmla="*/ 36 w 73"/>
                  <a:gd name="T69" fmla="*/ 85 h 85"/>
                  <a:gd name="T70" fmla="*/ 36 w 73"/>
                  <a:gd name="T71" fmla="*/ 85 h 85"/>
                  <a:gd name="T72" fmla="*/ 36 w 73"/>
                  <a:gd name="T73" fmla="*/ 85 h 85"/>
                  <a:gd name="T74" fmla="*/ 36 w 73"/>
                  <a:gd name="T75" fmla="*/ 85 h 85"/>
                  <a:gd name="T76" fmla="*/ 36 w 73"/>
                  <a:gd name="T77" fmla="*/ 85 h 85"/>
                  <a:gd name="T78" fmla="*/ 36 w 73"/>
                  <a:gd name="T79" fmla="*/ 85 h 85"/>
                  <a:gd name="T80" fmla="*/ 35 w 73"/>
                  <a:gd name="T81" fmla="*/ 85 h 85"/>
                  <a:gd name="T82" fmla="*/ 35 w 73"/>
                  <a:gd name="T83" fmla="*/ 84 h 85"/>
                  <a:gd name="T84" fmla="*/ 35 w 73"/>
                  <a:gd name="T85" fmla="*/ 84 h 85"/>
                  <a:gd name="T86" fmla="*/ 35 w 73"/>
                  <a:gd name="T87" fmla="*/ 84 h 85"/>
                  <a:gd name="T88" fmla="*/ 35 w 73"/>
                  <a:gd name="T89" fmla="*/ 84 h 85"/>
                  <a:gd name="T90" fmla="*/ 35 w 73"/>
                  <a:gd name="T91" fmla="*/ 84 h 85"/>
                  <a:gd name="T92" fmla="*/ 0 w 73"/>
                  <a:gd name="T93" fmla="*/ 64 h 85"/>
                  <a:gd name="T94" fmla="*/ 37 w 73"/>
                  <a:gd name="T95" fmla="*/ 1 h 85"/>
                  <a:gd name="T96" fmla="*/ 5 w 73"/>
                  <a:gd name="T97" fmla="*/ 24 h 85"/>
                  <a:gd name="T98" fmla="*/ 21 w 73"/>
                  <a:gd name="T99" fmla="*/ 32 h 85"/>
                  <a:gd name="T100" fmla="*/ 5 w 73"/>
                  <a:gd name="T101" fmla="*/ 24 h 85"/>
                  <a:gd name="T102" fmla="*/ 37 w 73"/>
                  <a:gd name="T103" fmla="*/ 35 h 85"/>
                  <a:gd name="T104" fmla="*/ 56 w 73"/>
                  <a:gd name="T105" fmla="*/ 61 h 85"/>
                  <a:gd name="T106" fmla="*/ 51 w 73"/>
                  <a:gd name="T107" fmla="*/ 70 h 85"/>
                  <a:gd name="T108" fmla="*/ 50 w 73"/>
                  <a:gd name="T109" fmla="*/ 59 h 85"/>
                  <a:gd name="T110" fmla="*/ 56 w 73"/>
                  <a:gd name="T111" fmla="*/ 54 h 85"/>
                  <a:gd name="T112" fmla="*/ 57 w 73"/>
                  <a:gd name="T113" fmla="*/ 4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" h="85">
                    <a:moveTo>
                      <a:pt x="9" y="20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  <a:moveTo>
                      <a:pt x="47" y="74"/>
                    </a:moveTo>
                    <a:cubicBezTo>
                      <a:pt x="66" y="63"/>
                      <a:pt x="66" y="63"/>
                      <a:pt x="66" y="63"/>
                    </a:cubicBezTo>
                    <a:cubicBezTo>
                      <a:pt x="66" y="63"/>
                      <a:pt x="66" y="62"/>
                      <a:pt x="66" y="61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6" y="42"/>
                      <a:pt x="65" y="41"/>
                      <a:pt x="64" y="42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6" y="51"/>
                      <a:pt x="45" y="53"/>
                      <a:pt x="45" y="55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5" y="73"/>
                      <a:pt x="46" y="74"/>
                      <a:pt x="47" y="74"/>
                    </a:cubicBezTo>
                    <a:close/>
                    <a:moveTo>
                      <a:pt x="71" y="17"/>
                    </a:moveTo>
                    <a:cubicBezTo>
                      <a:pt x="72" y="17"/>
                      <a:pt x="73" y="18"/>
                      <a:pt x="73" y="19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5"/>
                      <a:pt x="72" y="66"/>
                      <a:pt x="71" y="66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1" y="66"/>
                      <a:pt x="0" y="65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8"/>
                      <a:pt x="1" y="17"/>
                      <a:pt x="2" y="1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71" y="17"/>
                      <a:pt x="71" y="17"/>
                      <a:pt x="71" y="17"/>
                    </a:cubicBezTo>
                    <a:close/>
                    <a:moveTo>
                      <a:pt x="5" y="24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24"/>
                      <a:pt x="5" y="24"/>
                      <a:pt x="5" y="24"/>
                    </a:cubicBezTo>
                    <a:close/>
                    <a:moveTo>
                      <a:pt x="24" y="28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24" y="28"/>
                      <a:pt x="24" y="28"/>
                      <a:pt x="24" y="28"/>
                    </a:cubicBezTo>
                    <a:close/>
                    <a:moveTo>
                      <a:pt x="61" y="47"/>
                    </a:move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6"/>
                      <a:pt x="59" y="59"/>
                      <a:pt x="56" y="61"/>
                    </a:cubicBezTo>
                    <a:cubicBezTo>
                      <a:pt x="56" y="65"/>
                      <a:pt x="56" y="65"/>
                      <a:pt x="56" y="65"/>
                    </a:cubicBezTo>
                    <a:cubicBezTo>
                      <a:pt x="58" y="64"/>
                      <a:pt x="59" y="64"/>
                      <a:pt x="61" y="63"/>
                    </a:cubicBezTo>
                    <a:cubicBezTo>
                      <a:pt x="61" y="64"/>
                      <a:pt x="61" y="64"/>
                      <a:pt x="61" y="65"/>
                    </a:cubicBezTo>
                    <a:cubicBezTo>
                      <a:pt x="57" y="66"/>
                      <a:pt x="54" y="68"/>
                      <a:pt x="51" y="70"/>
                    </a:cubicBezTo>
                    <a:cubicBezTo>
                      <a:pt x="51" y="69"/>
                      <a:pt x="51" y="69"/>
                      <a:pt x="51" y="68"/>
                    </a:cubicBezTo>
                    <a:cubicBezTo>
                      <a:pt x="52" y="67"/>
                      <a:pt x="54" y="66"/>
                      <a:pt x="55" y="66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2" y="63"/>
                      <a:pt x="50" y="61"/>
                      <a:pt x="50" y="59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3"/>
                      <a:pt x="52" y="56"/>
                      <a:pt x="52" y="56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49"/>
                      <a:pt x="57" y="49"/>
                      <a:pt x="57" y="49"/>
                    </a:cubicBezTo>
                    <a:lnTo>
                      <a:pt x="61" y="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74A3AD8-8D4C-435B-971D-2A76CAFF93B9}"/>
                </a:ext>
              </a:extLst>
            </p:cNvPr>
            <p:cNvSpPr/>
            <p:nvPr/>
          </p:nvSpPr>
          <p:spPr>
            <a:xfrm>
              <a:off x="5112302" y="1190567"/>
              <a:ext cx="82635" cy="82635"/>
            </a:xfrm>
            <a:prstGeom prst="ellipse">
              <a:avLst/>
            </a:prstGeom>
            <a:solidFill>
              <a:schemeClr val="tx2">
                <a:lumMod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/>
                <a:t>1</a:t>
              </a:r>
              <a:endParaRPr lang="zh-CN" altLang="en-US" sz="500" dirty="0"/>
            </a:p>
          </p:txBody>
        </p:sp>
      </p:grp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F30AFF1B-7EF9-4EAF-9A33-E05576E36244}"/>
              </a:ext>
            </a:extLst>
          </p:cNvPr>
          <p:cNvGrpSpPr/>
          <p:nvPr/>
        </p:nvGrpSpPr>
        <p:grpSpPr>
          <a:xfrm>
            <a:off x="77639" y="5517705"/>
            <a:ext cx="300308" cy="304025"/>
            <a:chOff x="4895364" y="972883"/>
            <a:chExt cx="300308" cy="304025"/>
          </a:xfrm>
        </p:grpSpPr>
        <p:grpSp>
          <p:nvGrpSpPr>
            <p:cNvPr id="449" name="组合 448">
              <a:extLst>
                <a:ext uri="{FF2B5EF4-FFF2-40B4-BE49-F238E27FC236}">
                  <a16:creationId xmlns:a16="http://schemas.microsoft.com/office/drawing/2014/main" id="{B9F14D69-535F-41B8-A586-865C22C35870}"/>
                </a:ext>
              </a:extLst>
            </p:cNvPr>
            <p:cNvGrpSpPr/>
            <p:nvPr/>
          </p:nvGrpSpPr>
          <p:grpSpPr>
            <a:xfrm>
              <a:off x="4895364" y="972883"/>
              <a:ext cx="300308" cy="304025"/>
              <a:chOff x="4895364" y="972883"/>
              <a:chExt cx="300308" cy="304025"/>
            </a:xfrm>
          </p:grpSpPr>
          <p:sp>
            <p:nvSpPr>
              <p:cNvPr id="451" name="矩形: 圆角 450">
                <a:extLst>
                  <a:ext uri="{FF2B5EF4-FFF2-40B4-BE49-F238E27FC236}">
                    <a16:creationId xmlns:a16="http://schemas.microsoft.com/office/drawing/2014/main" id="{74228C00-85B8-40CE-97BC-CDEA64954118}"/>
                  </a:ext>
                </a:extLst>
              </p:cNvPr>
              <p:cNvSpPr/>
              <p:nvPr/>
            </p:nvSpPr>
            <p:spPr>
              <a:xfrm>
                <a:off x="4895364" y="976600"/>
                <a:ext cx="300308" cy="300308"/>
              </a:xfrm>
              <a:prstGeom prst="roundRect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Freeform 193">
                <a:extLst>
                  <a:ext uri="{FF2B5EF4-FFF2-40B4-BE49-F238E27FC236}">
                    <a16:creationId xmlns:a16="http://schemas.microsoft.com/office/drawing/2014/main" id="{763D0328-09F3-4F72-BFFD-EEF7B188AC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4100" y="972883"/>
                <a:ext cx="254482" cy="295571"/>
              </a:xfrm>
              <a:custGeom>
                <a:avLst/>
                <a:gdLst>
                  <a:gd name="T0" fmla="*/ 38 w 73"/>
                  <a:gd name="T1" fmla="*/ 6 h 85"/>
                  <a:gd name="T2" fmla="*/ 66 w 73"/>
                  <a:gd name="T3" fmla="*/ 61 h 85"/>
                  <a:gd name="T4" fmla="*/ 45 w 73"/>
                  <a:gd name="T5" fmla="*/ 55 h 85"/>
                  <a:gd name="T6" fmla="*/ 73 w 73"/>
                  <a:gd name="T7" fmla="*/ 19 h 85"/>
                  <a:gd name="T8" fmla="*/ 38 w 73"/>
                  <a:gd name="T9" fmla="*/ 84 h 85"/>
                  <a:gd name="T10" fmla="*/ 38 w 73"/>
                  <a:gd name="T11" fmla="*/ 84 h 85"/>
                  <a:gd name="T12" fmla="*/ 38 w 73"/>
                  <a:gd name="T13" fmla="*/ 84 h 85"/>
                  <a:gd name="T14" fmla="*/ 38 w 73"/>
                  <a:gd name="T15" fmla="*/ 84 h 85"/>
                  <a:gd name="T16" fmla="*/ 38 w 73"/>
                  <a:gd name="T17" fmla="*/ 84 h 85"/>
                  <a:gd name="T18" fmla="*/ 38 w 73"/>
                  <a:gd name="T19" fmla="*/ 84 h 85"/>
                  <a:gd name="T20" fmla="*/ 38 w 73"/>
                  <a:gd name="T21" fmla="*/ 85 h 85"/>
                  <a:gd name="T22" fmla="*/ 37 w 73"/>
                  <a:gd name="T23" fmla="*/ 85 h 85"/>
                  <a:gd name="T24" fmla="*/ 37 w 73"/>
                  <a:gd name="T25" fmla="*/ 85 h 85"/>
                  <a:gd name="T26" fmla="*/ 37 w 73"/>
                  <a:gd name="T27" fmla="*/ 85 h 85"/>
                  <a:gd name="T28" fmla="*/ 37 w 73"/>
                  <a:gd name="T29" fmla="*/ 85 h 85"/>
                  <a:gd name="T30" fmla="*/ 37 w 73"/>
                  <a:gd name="T31" fmla="*/ 85 h 85"/>
                  <a:gd name="T32" fmla="*/ 37 w 73"/>
                  <a:gd name="T33" fmla="*/ 85 h 85"/>
                  <a:gd name="T34" fmla="*/ 37 w 73"/>
                  <a:gd name="T35" fmla="*/ 85 h 85"/>
                  <a:gd name="T36" fmla="*/ 37 w 73"/>
                  <a:gd name="T37" fmla="*/ 85 h 85"/>
                  <a:gd name="T38" fmla="*/ 37 w 73"/>
                  <a:gd name="T39" fmla="*/ 85 h 85"/>
                  <a:gd name="T40" fmla="*/ 37 w 73"/>
                  <a:gd name="T41" fmla="*/ 85 h 85"/>
                  <a:gd name="T42" fmla="*/ 37 w 73"/>
                  <a:gd name="T43" fmla="*/ 85 h 85"/>
                  <a:gd name="T44" fmla="*/ 37 w 73"/>
                  <a:gd name="T45" fmla="*/ 85 h 85"/>
                  <a:gd name="T46" fmla="*/ 37 w 73"/>
                  <a:gd name="T47" fmla="*/ 85 h 85"/>
                  <a:gd name="T48" fmla="*/ 37 w 73"/>
                  <a:gd name="T49" fmla="*/ 85 h 85"/>
                  <a:gd name="T50" fmla="*/ 36 w 73"/>
                  <a:gd name="T51" fmla="*/ 85 h 85"/>
                  <a:gd name="T52" fmla="*/ 36 w 73"/>
                  <a:gd name="T53" fmla="*/ 85 h 85"/>
                  <a:gd name="T54" fmla="*/ 36 w 73"/>
                  <a:gd name="T55" fmla="*/ 85 h 85"/>
                  <a:gd name="T56" fmla="*/ 36 w 73"/>
                  <a:gd name="T57" fmla="*/ 85 h 85"/>
                  <a:gd name="T58" fmla="*/ 36 w 73"/>
                  <a:gd name="T59" fmla="*/ 85 h 85"/>
                  <a:gd name="T60" fmla="*/ 36 w 73"/>
                  <a:gd name="T61" fmla="*/ 85 h 85"/>
                  <a:gd name="T62" fmla="*/ 36 w 73"/>
                  <a:gd name="T63" fmla="*/ 85 h 85"/>
                  <a:gd name="T64" fmla="*/ 36 w 73"/>
                  <a:gd name="T65" fmla="*/ 85 h 85"/>
                  <a:gd name="T66" fmla="*/ 36 w 73"/>
                  <a:gd name="T67" fmla="*/ 85 h 85"/>
                  <a:gd name="T68" fmla="*/ 36 w 73"/>
                  <a:gd name="T69" fmla="*/ 85 h 85"/>
                  <a:gd name="T70" fmla="*/ 36 w 73"/>
                  <a:gd name="T71" fmla="*/ 85 h 85"/>
                  <a:gd name="T72" fmla="*/ 36 w 73"/>
                  <a:gd name="T73" fmla="*/ 85 h 85"/>
                  <a:gd name="T74" fmla="*/ 36 w 73"/>
                  <a:gd name="T75" fmla="*/ 85 h 85"/>
                  <a:gd name="T76" fmla="*/ 36 w 73"/>
                  <a:gd name="T77" fmla="*/ 85 h 85"/>
                  <a:gd name="T78" fmla="*/ 36 w 73"/>
                  <a:gd name="T79" fmla="*/ 85 h 85"/>
                  <a:gd name="T80" fmla="*/ 35 w 73"/>
                  <a:gd name="T81" fmla="*/ 85 h 85"/>
                  <a:gd name="T82" fmla="*/ 35 w 73"/>
                  <a:gd name="T83" fmla="*/ 84 h 85"/>
                  <a:gd name="T84" fmla="*/ 35 w 73"/>
                  <a:gd name="T85" fmla="*/ 84 h 85"/>
                  <a:gd name="T86" fmla="*/ 35 w 73"/>
                  <a:gd name="T87" fmla="*/ 84 h 85"/>
                  <a:gd name="T88" fmla="*/ 35 w 73"/>
                  <a:gd name="T89" fmla="*/ 84 h 85"/>
                  <a:gd name="T90" fmla="*/ 35 w 73"/>
                  <a:gd name="T91" fmla="*/ 84 h 85"/>
                  <a:gd name="T92" fmla="*/ 0 w 73"/>
                  <a:gd name="T93" fmla="*/ 64 h 85"/>
                  <a:gd name="T94" fmla="*/ 37 w 73"/>
                  <a:gd name="T95" fmla="*/ 1 h 85"/>
                  <a:gd name="T96" fmla="*/ 5 w 73"/>
                  <a:gd name="T97" fmla="*/ 24 h 85"/>
                  <a:gd name="T98" fmla="*/ 21 w 73"/>
                  <a:gd name="T99" fmla="*/ 32 h 85"/>
                  <a:gd name="T100" fmla="*/ 5 w 73"/>
                  <a:gd name="T101" fmla="*/ 24 h 85"/>
                  <a:gd name="T102" fmla="*/ 37 w 73"/>
                  <a:gd name="T103" fmla="*/ 35 h 85"/>
                  <a:gd name="T104" fmla="*/ 56 w 73"/>
                  <a:gd name="T105" fmla="*/ 61 h 85"/>
                  <a:gd name="T106" fmla="*/ 51 w 73"/>
                  <a:gd name="T107" fmla="*/ 70 h 85"/>
                  <a:gd name="T108" fmla="*/ 50 w 73"/>
                  <a:gd name="T109" fmla="*/ 59 h 85"/>
                  <a:gd name="T110" fmla="*/ 56 w 73"/>
                  <a:gd name="T111" fmla="*/ 54 h 85"/>
                  <a:gd name="T112" fmla="*/ 57 w 73"/>
                  <a:gd name="T113" fmla="*/ 4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" h="85">
                    <a:moveTo>
                      <a:pt x="9" y="20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  <a:moveTo>
                      <a:pt x="47" y="74"/>
                    </a:moveTo>
                    <a:cubicBezTo>
                      <a:pt x="66" y="63"/>
                      <a:pt x="66" y="63"/>
                      <a:pt x="66" y="63"/>
                    </a:cubicBezTo>
                    <a:cubicBezTo>
                      <a:pt x="66" y="63"/>
                      <a:pt x="66" y="62"/>
                      <a:pt x="66" y="61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6" y="42"/>
                      <a:pt x="65" y="41"/>
                      <a:pt x="64" y="42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6" y="51"/>
                      <a:pt x="45" y="53"/>
                      <a:pt x="45" y="55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5" y="73"/>
                      <a:pt x="46" y="74"/>
                      <a:pt x="47" y="74"/>
                    </a:cubicBezTo>
                    <a:close/>
                    <a:moveTo>
                      <a:pt x="71" y="17"/>
                    </a:moveTo>
                    <a:cubicBezTo>
                      <a:pt x="72" y="17"/>
                      <a:pt x="73" y="18"/>
                      <a:pt x="73" y="19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5"/>
                      <a:pt x="72" y="66"/>
                      <a:pt x="71" y="66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1" y="66"/>
                      <a:pt x="0" y="65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8"/>
                      <a:pt x="1" y="17"/>
                      <a:pt x="2" y="1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71" y="17"/>
                      <a:pt x="71" y="17"/>
                      <a:pt x="71" y="17"/>
                    </a:cubicBezTo>
                    <a:close/>
                    <a:moveTo>
                      <a:pt x="5" y="24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24"/>
                      <a:pt x="5" y="24"/>
                      <a:pt x="5" y="24"/>
                    </a:cubicBezTo>
                    <a:close/>
                    <a:moveTo>
                      <a:pt x="24" y="28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24" y="28"/>
                      <a:pt x="24" y="28"/>
                      <a:pt x="24" y="28"/>
                    </a:cubicBezTo>
                    <a:close/>
                    <a:moveTo>
                      <a:pt x="61" y="47"/>
                    </a:move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6"/>
                      <a:pt x="59" y="59"/>
                      <a:pt x="56" y="61"/>
                    </a:cubicBezTo>
                    <a:cubicBezTo>
                      <a:pt x="56" y="65"/>
                      <a:pt x="56" y="65"/>
                      <a:pt x="56" y="65"/>
                    </a:cubicBezTo>
                    <a:cubicBezTo>
                      <a:pt x="58" y="64"/>
                      <a:pt x="59" y="64"/>
                      <a:pt x="61" y="63"/>
                    </a:cubicBezTo>
                    <a:cubicBezTo>
                      <a:pt x="61" y="64"/>
                      <a:pt x="61" y="64"/>
                      <a:pt x="61" y="65"/>
                    </a:cubicBezTo>
                    <a:cubicBezTo>
                      <a:pt x="57" y="66"/>
                      <a:pt x="54" y="68"/>
                      <a:pt x="51" y="70"/>
                    </a:cubicBezTo>
                    <a:cubicBezTo>
                      <a:pt x="51" y="69"/>
                      <a:pt x="51" y="69"/>
                      <a:pt x="51" y="68"/>
                    </a:cubicBezTo>
                    <a:cubicBezTo>
                      <a:pt x="52" y="67"/>
                      <a:pt x="54" y="66"/>
                      <a:pt x="55" y="66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2" y="63"/>
                      <a:pt x="50" y="61"/>
                      <a:pt x="50" y="59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3"/>
                      <a:pt x="52" y="56"/>
                      <a:pt x="52" y="56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49"/>
                      <a:pt x="57" y="49"/>
                      <a:pt x="57" y="49"/>
                    </a:cubicBezTo>
                    <a:lnTo>
                      <a:pt x="61" y="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0" name="椭圆 449">
              <a:extLst>
                <a:ext uri="{FF2B5EF4-FFF2-40B4-BE49-F238E27FC236}">
                  <a16:creationId xmlns:a16="http://schemas.microsoft.com/office/drawing/2014/main" id="{97256DD2-3527-4495-9718-6028352185AE}"/>
                </a:ext>
              </a:extLst>
            </p:cNvPr>
            <p:cNvSpPr/>
            <p:nvPr/>
          </p:nvSpPr>
          <p:spPr>
            <a:xfrm>
              <a:off x="5112302" y="1190567"/>
              <a:ext cx="82635" cy="82635"/>
            </a:xfrm>
            <a:prstGeom prst="ellipse">
              <a:avLst/>
            </a:prstGeom>
            <a:solidFill>
              <a:schemeClr val="tx2">
                <a:lumMod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/>
                <a:t>2</a:t>
              </a:r>
              <a:endParaRPr lang="zh-CN" altLang="en-US" sz="500" dirty="0"/>
            </a:p>
          </p:txBody>
        </p:sp>
      </p:grp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7DDF3022-96AD-4806-90C4-D65944E17EC6}"/>
              </a:ext>
            </a:extLst>
          </p:cNvPr>
          <p:cNvGrpSpPr/>
          <p:nvPr/>
        </p:nvGrpSpPr>
        <p:grpSpPr>
          <a:xfrm>
            <a:off x="78374" y="5911366"/>
            <a:ext cx="300308" cy="304025"/>
            <a:chOff x="4895364" y="972883"/>
            <a:chExt cx="300308" cy="304025"/>
          </a:xfrm>
        </p:grpSpPr>
        <p:grpSp>
          <p:nvGrpSpPr>
            <p:cNvPr id="454" name="组合 453">
              <a:extLst>
                <a:ext uri="{FF2B5EF4-FFF2-40B4-BE49-F238E27FC236}">
                  <a16:creationId xmlns:a16="http://schemas.microsoft.com/office/drawing/2014/main" id="{DF6144C8-60B5-4F17-B5F5-073B359E7D15}"/>
                </a:ext>
              </a:extLst>
            </p:cNvPr>
            <p:cNvGrpSpPr/>
            <p:nvPr/>
          </p:nvGrpSpPr>
          <p:grpSpPr>
            <a:xfrm>
              <a:off x="4895364" y="972883"/>
              <a:ext cx="300308" cy="304025"/>
              <a:chOff x="4895364" y="972883"/>
              <a:chExt cx="300308" cy="304025"/>
            </a:xfrm>
          </p:grpSpPr>
          <p:sp>
            <p:nvSpPr>
              <p:cNvPr id="456" name="矩形: 圆角 455">
                <a:extLst>
                  <a:ext uri="{FF2B5EF4-FFF2-40B4-BE49-F238E27FC236}">
                    <a16:creationId xmlns:a16="http://schemas.microsoft.com/office/drawing/2014/main" id="{BD56577B-E1E9-4408-8A01-A0D59783B550}"/>
                  </a:ext>
                </a:extLst>
              </p:cNvPr>
              <p:cNvSpPr/>
              <p:nvPr/>
            </p:nvSpPr>
            <p:spPr>
              <a:xfrm>
                <a:off x="4895364" y="976600"/>
                <a:ext cx="300308" cy="300308"/>
              </a:xfrm>
              <a:prstGeom prst="roundRect">
                <a:avLst/>
              </a:prstGeom>
              <a:solidFill>
                <a:schemeClr val="bg1"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Freeform 193">
                <a:extLst>
                  <a:ext uri="{FF2B5EF4-FFF2-40B4-BE49-F238E27FC236}">
                    <a16:creationId xmlns:a16="http://schemas.microsoft.com/office/drawing/2014/main" id="{8E891483-0E09-47C0-85C4-CBC873AD2A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4100" y="972883"/>
                <a:ext cx="254482" cy="295571"/>
              </a:xfrm>
              <a:custGeom>
                <a:avLst/>
                <a:gdLst>
                  <a:gd name="T0" fmla="*/ 38 w 73"/>
                  <a:gd name="T1" fmla="*/ 6 h 85"/>
                  <a:gd name="T2" fmla="*/ 66 w 73"/>
                  <a:gd name="T3" fmla="*/ 61 h 85"/>
                  <a:gd name="T4" fmla="*/ 45 w 73"/>
                  <a:gd name="T5" fmla="*/ 55 h 85"/>
                  <a:gd name="T6" fmla="*/ 73 w 73"/>
                  <a:gd name="T7" fmla="*/ 19 h 85"/>
                  <a:gd name="T8" fmla="*/ 38 w 73"/>
                  <a:gd name="T9" fmla="*/ 84 h 85"/>
                  <a:gd name="T10" fmla="*/ 38 w 73"/>
                  <a:gd name="T11" fmla="*/ 84 h 85"/>
                  <a:gd name="T12" fmla="*/ 38 w 73"/>
                  <a:gd name="T13" fmla="*/ 84 h 85"/>
                  <a:gd name="T14" fmla="*/ 38 w 73"/>
                  <a:gd name="T15" fmla="*/ 84 h 85"/>
                  <a:gd name="T16" fmla="*/ 38 w 73"/>
                  <a:gd name="T17" fmla="*/ 84 h 85"/>
                  <a:gd name="T18" fmla="*/ 38 w 73"/>
                  <a:gd name="T19" fmla="*/ 84 h 85"/>
                  <a:gd name="T20" fmla="*/ 38 w 73"/>
                  <a:gd name="T21" fmla="*/ 85 h 85"/>
                  <a:gd name="T22" fmla="*/ 37 w 73"/>
                  <a:gd name="T23" fmla="*/ 85 h 85"/>
                  <a:gd name="T24" fmla="*/ 37 w 73"/>
                  <a:gd name="T25" fmla="*/ 85 h 85"/>
                  <a:gd name="T26" fmla="*/ 37 w 73"/>
                  <a:gd name="T27" fmla="*/ 85 h 85"/>
                  <a:gd name="T28" fmla="*/ 37 w 73"/>
                  <a:gd name="T29" fmla="*/ 85 h 85"/>
                  <a:gd name="T30" fmla="*/ 37 w 73"/>
                  <a:gd name="T31" fmla="*/ 85 h 85"/>
                  <a:gd name="T32" fmla="*/ 37 w 73"/>
                  <a:gd name="T33" fmla="*/ 85 h 85"/>
                  <a:gd name="T34" fmla="*/ 37 w 73"/>
                  <a:gd name="T35" fmla="*/ 85 h 85"/>
                  <a:gd name="T36" fmla="*/ 37 w 73"/>
                  <a:gd name="T37" fmla="*/ 85 h 85"/>
                  <a:gd name="T38" fmla="*/ 37 w 73"/>
                  <a:gd name="T39" fmla="*/ 85 h 85"/>
                  <a:gd name="T40" fmla="*/ 37 w 73"/>
                  <a:gd name="T41" fmla="*/ 85 h 85"/>
                  <a:gd name="T42" fmla="*/ 37 w 73"/>
                  <a:gd name="T43" fmla="*/ 85 h 85"/>
                  <a:gd name="T44" fmla="*/ 37 w 73"/>
                  <a:gd name="T45" fmla="*/ 85 h 85"/>
                  <a:gd name="T46" fmla="*/ 37 w 73"/>
                  <a:gd name="T47" fmla="*/ 85 h 85"/>
                  <a:gd name="T48" fmla="*/ 37 w 73"/>
                  <a:gd name="T49" fmla="*/ 85 h 85"/>
                  <a:gd name="T50" fmla="*/ 36 w 73"/>
                  <a:gd name="T51" fmla="*/ 85 h 85"/>
                  <a:gd name="T52" fmla="*/ 36 w 73"/>
                  <a:gd name="T53" fmla="*/ 85 h 85"/>
                  <a:gd name="T54" fmla="*/ 36 w 73"/>
                  <a:gd name="T55" fmla="*/ 85 h 85"/>
                  <a:gd name="T56" fmla="*/ 36 w 73"/>
                  <a:gd name="T57" fmla="*/ 85 h 85"/>
                  <a:gd name="T58" fmla="*/ 36 w 73"/>
                  <a:gd name="T59" fmla="*/ 85 h 85"/>
                  <a:gd name="T60" fmla="*/ 36 w 73"/>
                  <a:gd name="T61" fmla="*/ 85 h 85"/>
                  <a:gd name="T62" fmla="*/ 36 w 73"/>
                  <a:gd name="T63" fmla="*/ 85 h 85"/>
                  <a:gd name="T64" fmla="*/ 36 w 73"/>
                  <a:gd name="T65" fmla="*/ 85 h 85"/>
                  <a:gd name="T66" fmla="*/ 36 w 73"/>
                  <a:gd name="T67" fmla="*/ 85 h 85"/>
                  <a:gd name="T68" fmla="*/ 36 w 73"/>
                  <a:gd name="T69" fmla="*/ 85 h 85"/>
                  <a:gd name="T70" fmla="*/ 36 w 73"/>
                  <a:gd name="T71" fmla="*/ 85 h 85"/>
                  <a:gd name="T72" fmla="*/ 36 w 73"/>
                  <a:gd name="T73" fmla="*/ 85 h 85"/>
                  <a:gd name="T74" fmla="*/ 36 w 73"/>
                  <a:gd name="T75" fmla="*/ 85 h 85"/>
                  <a:gd name="T76" fmla="*/ 36 w 73"/>
                  <a:gd name="T77" fmla="*/ 85 h 85"/>
                  <a:gd name="T78" fmla="*/ 36 w 73"/>
                  <a:gd name="T79" fmla="*/ 85 h 85"/>
                  <a:gd name="T80" fmla="*/ 35 w 73"/>
                  <a:gd name="T81" fmla="*/ 85 h 85"/>
                  <a:gd name="T82" fmla="*/ 35 w 73"/>
                  <a:gd name="T83" fmla="*/ 84 h 85"/>
                  <a:gd name="T84" fmla="*/ 35 w 73"/>
                  <a:gd name="T85" fmla="*/ 84 h 85"/>
                  <a:gd name="T86" fmla="*/ 35 w 73"/>
                  <a:gd name="T87" fmla="*/ 84 h 85"/>
                  <a:gd name="T88" fmla="*/ 35 w 73"/>
                  <a:gd name="T89" fmla="*/ 84 h 85"/>
                  <a:gd name="T90" fmla="*/ 35 w 73"/>
                  <a:gd name="T91" fmla="*/ 84 h 85"/>
                  <a:gd name="T92" fmla="*/ 0 w 73"/>
                  <a:gd name="T93" fmla="*/ 64 h 85"/>
                  <a:gd name="T94" fmla="*/ 37 w 73"/>
                  <a:gd name="T95" fmla="*/ 1 h 85"/>
                  <a:gd name="T96" fmla="*/ 5 w 73"/>
                  <a:gd name="T97" fmla="*/ 24 h 85"/>
                  <a:gd name="T98" fmla="*/ 21 w 73"/>
                  <a:gd name="T99" fmla="*/ 32 h 85"/>
                  <a:gd name="T100" fmla="*/ 5 w 73"/>
                  <a:gd name="T101" fmla="*/ 24 h 85"/>
                  <a:gd name="T102" fmla="*/ 37 w 73"/>
                  <a:gd name="T103" fmla="*/ 35 h 85"/>
                  <a:gd name="T104" fmla="*/ 56 w 73"/>
                  <a:gd name="T105" fmla="*/ 61 h 85"/>
                  <a:gd name="T106" fmla="*/ 51 w 73"/>
                  <a:gd name="T107" fmla="*/ 70 h 85"/>
                  <a:gd name="T108" fmla="*/ 50 w 73"/>
                  <a:gd name="T109" fmla="*/ 59 h 85"/>
                  <a:gd name="T110" fmla="*/ 56 w 73"/>
                  <a:gd name="T111" fmla="*/ 54 h 85"/>
                  <a:gd name="T112" fmla="*/ 57 w 73"/>
                  <a:gd name="T113" fmla="*/ 4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" h="85">
                    <a:moveTo>
                      <a:pt x="9" y="20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9" y="20"/>
                      <a:pt x="9" y="20"/>
                      <a:pt x="9" y="20"/>
                    </a:cubicBezTo>
                    <a:close/>
                    <a:moveTo>
                      <a:pt x="47" y="74"/>
                    </a:moveTo>
                    <a:cubicBezTo>
                      <a:pt x="66" y="63"/>
                      <a:pt x="66" y="63"/>
                      <a:pt x="66" y="63"/>
                    </a:cubicBezTo>
                    <a:cubicBezTo>
                      <a:pt x="66" y="63"/>
                      <a:pt x="66" y="62"/>
                      <a:pt x="66" y="61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6" y="42"/>
                      <a:pt x="65" y="41"/>
                      <a:pt x="64" y="42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6" y="51"/>
                      <a:pt x="45" y="53"/>
                      <a:pt x="45" y="55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5" y="73"/>
                      <a:pt x="46" y="74"/>
                      <a:pt x="47" y="74"/>
                    </a:cubicBezTo>
                    <a:close/>
                    <a:moveTo>
                      <a:pt x="71" y="17"/>
                    </a:moveTo>
                    <a:cubicBezTo>
                      <a:pt x="72" y="17"/>
                      <a:pt x="73" y="18"/>
                      <a:pt x="73" y="19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5"/>
                      <a:pt x="72" y="66"/>
                      <a:pt x="71" y="66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6" y="85"/>
                      <a:pt x="36" y="85"/>
                      <a:pt x="36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1" y="66"/>
                      <a:pt x="0" y="65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8"/>
                      <a:pt x="1" y="17"/>
                      <a:pt x="2" y="1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71" y="17"/>
                      <a:pt x="71" y="17"/>
                      <a:pt x="71" y="17"/>
                    </a:cubicBezTo>
                    <a:close/>
                    <a:moveTo>
                      <a:pt x="5" y="24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24"/>
                      <a:pt x="5" y="24"/>
                      <a:pt x="5" y="24"/>
                    </a:cubicBezTo>
                    <a:close/>
                    <a:moveTo>
                      <a:pt x="24" y="28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24" y="28"/>
                      <a:pt x="24" y="28"/>
                      <a:pt x="24" y="28"/>
                    </a:cubicBezTo>
                    <a:close/>
                    <a:moveTo>
                      <a:pt x="61" y="47"/>
                    </a:move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6"/>
                      <a:pt x="59" y="59"/>
                      <a:pt x="56" y="61"/>
                    </a:cubicBezTo>
                    <a:cubicBezTo>
                      <a:pt x="56" y="65"/>
                      <a:pt x="56" y="65"/>
                      <a:pt x="56" y="65"/>
                    </a:cubicBezTo>
                    <a:cubicBezTo>
                      <a:pt x="58" y="64"/>
                      <a:pt x="59" y="64"/>
                      <a:pt x="61" y="63"/>
                    </a:cubicBezTo>
                    <a:cubicBezTo>
                      <a:pt x="61" y="64"/>
                      <a:pt x="61" y="64"/>
                      <a:pt x="61" y="65"/>
                    </a:cubicBezTo>
                    <a:cubicBezTo>
                      <a:pt x="57" y="66"/>
                      <a:pt x="54" y="68"/>
                      <a:pt x="51" y="70"/>
                    </a:cubicBezTo>
                    <a:cubicBezTo>
                      <a:pt x="51" y="69"/>
                      <a:pt x="51" y="69"/>
                      <a:pt x="51" y="68"/>
                    </a:cubicBezTo>
                    <a:cubicBezTo>
                      <a:pt x="52" y="67"/>
                      <a:pt x="54" y="66"/>
                      <a:pt x="55" y="66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2" y="63"/>
                      <a:pt x="50" y="61"/>
                      <a:pt x="50" y="59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3"/>
                      <a:pt x="52" y="56"/>
                      <a:pt x="52" y="56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49"/>
                      <a:pt x="57" y="49"/>
                      <a:pt x="57" y="49"/>
                    </a:cubicBezTo>
                    <a:lnTo>
                      <a:pt x="61" y="4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5" name="椭圆 454">
              <a:extLst>
                <a:ext uri="{FF2B5EF4-FFF2-40B4-BE49-F238E27FC236}">
                  <a16:creationId xmlns:a16="http://schemas.microsoft.com/office/drawing/2014/main" id="{9ADF1017-365A-4437-8554-0BBEA062B73D}"/>
                </a:ext>
              </a:extLst>
            </p:cNvPr>
            <p:cNvSpPr/>
            <p:nvPr/>
          </p:nvSpPr>
          <p:spPr>
            <a:xfrm>
              <a:off x="5112302" y="1190567"/>
              <a:ext cx="82635" cy="82635"/>
            </a:xfrm>
            <a:prstGeom prst="ellipse">
              <a:avLst/>
            </a:prstGeom>
            <a:solidFill>
              <a:schemeClr val="tx2">
                <a:lumMod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/>
                <a:t>3</a:t>
              </a:r>
              <a:endParaRPr lang="zh-CN" altLang="en-US" sz="500" dirty="0"/>
            </a:p>
          </p:txBody>
        </p:sp>
      </p:grpSp>
      <p:grpSp>
        <p:nvGrpSpPr>
          <p:cNvPr id="1044" name="组合 1043">
            <a:extLst>
              <a:ext uri="{FF2B5EF4-FFF2-40B4-BE49-F238E27FC236}">
                <a16:creationId xmlns:a16="http://schemas.microsoft.com/office/drawing/2014/main" id="{6C6C5321-67B0-4652-A35E-F6FC3A314C6B}"/>
              </a:ext>
            </a:extLst>
          </p:cNvPr>
          <p:cNvGrpSpPr/>
          <p:nvPr/>
        </p:nvGrpSpPr>
        <p:grpSpPr>
          <a:xfrm>
            <a:off x="34438" y="6349113"/>
            <a:ext cx="831132" cy="831132"/>
            <a:chOff x="34438" y="6456724"/>
            <a:chExt cx="831132" cy="831132"/>
          </a:xfrm>
        </p:grpSpPr>
        <p:sp>
          <p:nvSpPr>
            <p:cNvPr id="1041" name="椭圆 1040">
              <a:extLst>
                <a:ext uri="{FF2B5EF4-FFF2-40B4-BE49-F238E27FC236}">
                  <a16:creationId xmlns:a16="http://schemas.microsoft.com/office/drawing/2014/main" id="{1736D038-83B7-4865-AD94-BF00073A3686}"/>
                </a:ext>
              </a:extLst>
            </p:cNvPr>
            <p:cNvSpPr/>
            <p:nvPr/>
          </p:nvSpPr>
          <p:spPr>
            <a:xfrm>
              <a:off x="34438" y="6456724"/>
              <a:ext cx="831132" cy="831132"/>
            </a:xfrm>
            <a:prstGeom prst="ellipse">
              <a:avLst/>
            </a:prstGeom>
            <a:solidFill>
              <a:schemeClr val="bg2">
                <a:lumMod val="10000"/>
                <a:alpha val="51000"/>
              </a:schemeClr>
            </a:soli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2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43" name="图片 1042">
              <a:extLst>
                <a:ext uri="{FF2B5EF4-FFF2-40B4-BE49-F238E27FC236}">
                  <a16:creationId xmlns:a16="http://schemas.microsoft.com/office/drawing/2014/main" id="{9C3A092A-CB3C-4D2A-BBC4-B3E11DAA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691" y="6542325"/>
              <a:ext cx="705710" cy="705710"/>
            </a:xfrm>
            <a:prstGeom prst="rect">
              <a:avLst/>
            </a:prstGeom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D15CC4D-0702-4C65-9D44-818A35AAD83C}"/>
              </a:ext>
            </a:extLst>
          </p:cNvPr>
          <p:cNvGrpSpPr/>
          <p:nvPr/>
        </p:nvGrpSpPr>
        <p:grpSpPr>
          <a:xfrm>
            <a:off x="88379" y="5392232"/>
            <a:ext cx="495029" cy="153888"/>
            <a:chOff x="56396" y="5477264"/>
            <a:chExt cx="495029" cy="15388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CF6A513-EEA8-4520-A3E5-065EC62B9DB5}"/>
                </a:ext>
              </a:extLst>
            </p:cNvPr>
            <p:cNvGrpSpPr/>
            <p:nvPr/>
          </p:nvGrpSpPr>
          <p:grpSpPr>
            <a:xfrm>
              <a:off x="56396" y="5554333"/>
              <a:ext cx="290470" cy="50818"/>
              <a:chOff x="1051488" y="5426257"/>
              <a:chExt cx="243912" cy="0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34E6328-3F63-405D-A7F7-20DD2A0913C3}"/>
                  </a:ext>
                </a:extLst>
              </p:cNvPr>
              <p:cNvCxnSpPr/>
              <p:nvPr/>
            </p:nvCxnSpPr>
            <p:spPr>
              <a:xfrm>
                <a:off x="1051488" y="5426257"/>
                <a:ext cx="243912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直接连接符 467">
                <a:extLst>
                  <a:ext uri="{FF2B5EF4-FFF2-40B4-BE49-F238E27FC236}">
                    <a16:creationId xmlns:a16="http://schemas.microsoft.com/office/drawing/2014/main" id="{8B6A8EB8-3BFC-4DBA-8B21-5321FB30F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488" y="5426257"/>
                <a:ext cx="158187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A9CE5A-0883-4603-8D9F-1DC89AB59E36}"/>
                </a:ext>
              </a:extLst>
            </p:cNvPr>
            <p:cNvSpPr txBox="1"/>
            <p:nvPr/>
          </p:nvSpPr>
          <p:spPr>
            <a:xfrm>
              <a:off x="278593" y="5477264"/>
              <a:ext cx="27283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" b="1" dirty="0">
                  <a:solidFill>
                    <a:schemeClr val="bg1"/>
                  </a:solidFill>
                </a:rPr>
                <a:t>65%</a:t>
              </a:r>
              <a:endParaRPr lang="zh-CN" altLang="en-US" sz="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9" name="组合 468">
            <a:extLst>
              <a:ext uri="{FF2B5EF4-FFF2-40B4-BE49-F238E27FC236}">
                <a16:creationId xmlns:a16="http://schemas.microsoft.com/office/drawing/2014/main" id="{A70F0590-1640-408C-8573-4A309B1CF5EA}"/>
              </a:ext>
            </a:extLst>
          </p:cNvPr>
          <p:cNvGrpSpPr/>
          <p:nvPr/>
        </p:nvGrpSpPr>
        <p:grpSpPr>
          <a:xfrm>
            <a:off x="86704" y="5788178"/>
            <a:ext cx="495029" cy="153888"/>
            <a:chOff x="56396" y="5477264"/>
            <a:chExt cx="495029" cy="153888"/>
          </a:xfrm>
        </p:grpSpPr>
        <p:grpSp>
          <p:nvGrpSpPr>
            <p:cNvPr id="470" name="组合 469">
              <a:extLst>
                <a:ext uri="{FF2B5EF4-FFF2-40B4-BE49-F238E27FC236}">
                  <a16:creationId xmlns:a16="http://schemas.microsoft.com/office/drawing/2014/main" id="{F5F3B58D-CBF4-47CD-9E0C-0D03B8231C31}"/>
                </a:ext>
              </a:extLst>
            </p:cNvPr>
            <p:cNvGrpSpPr/>
            <p:nvPr/>
          </p:nvGrpSpPr>
          <p:grpSpPr>
            <a:xfrm>
              <a:off x="56396" y="5554333"/>
              <a:ext cx="290470" cy="50818"/>
              <a:chOff x="1051488" y="5426257"/>
              <a:chExt cx="243912" cy="0"/>
            </a:xfrm>
          </p:grpSpPr>
          <p:cxnSp>
            <p:nvCxnSpPr>
              <p:cNvPr id="472" name="直接连接符 471">
                <a:extLst>
                  <a:ext uri="{FF2B5EF4-FFF2-40B4-BE49-F238E27FC236}">
                    <a16:creationId xmlns:a16="http://schemas.microsoft.com/office/drawing/2014/main" id="{4C5141CD-8C40-41C6-B9B8-A98BB6BF756E}"/>
                  </a:ext>
                </a:extLst>
              </p:cNvPr>
              <p:cNvCxnSpPr/>
              <p:nvPr/>
            </p:nvCxnSpPr>
            <p:spPr>
              <a:xfrm>
                <a:off x="1051488" y="5426257"/>
                <a:ext cx="243912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直接连接符 472">
                <a:extLst>
                  <a:ext uri="{FF2B5EF4-FFF2-40B4-BE49-F238E27FC236}">
                    <a16:creationId xmlns:a16="http://schemas.microsoft.com/office/drawing/2014/main" id="{2A97BDB2-C1C4-4164-A9EC-2A1D42994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488" y="5426257"/>
                <a:ext cx="158187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文本框 470">
              <a:extLst>
                <a:ext uri="{FF2B5EF4-FFF2-40B4-BE49-F238E27FC236}">
                  <a16:creationId xmlns:a16="http://schemas.microsoft.com/office/drawing/2014/main" id="{26142030-847F-4F26-A278-7CD282A37803}"/>
                </a:ext>
              </a:extLst>
            </p:cNvPr>
            <p:cNvSpPr txBox="1"/>
            <p:nvPr/>
          </p:nvSpPr>
          <p:spPr>
            <a:xfrm>
              <a:off x="278593" y="5477264"/>
              <a:ext cx="27283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" b="1" dirty="0">
                  <a:solidFill>
                    <a:schemeClr val="bg1"/>
                  </a:solidFill>
                </a:rPr>
                <a:t>65%</a:t>
              </a:r>
              <a:endParaRPr lang="zh-CN" altLang="en-US" sz="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4" name="组合 473">
            <a:extLst>
              <a:ext uri="{FF2B5EF4-FFF2-40B4-BE49-F238E27FC236}">
                <a16:creationId xmlns:a16="http://schemas.microsoft.com/office/drawing/2014/main" id="{9919F63F-6CD2-4A04-AC57-84B31A0CECE0}"/>
              </a:ext>
            </a:extLst>
          </p:cNvPr>
          <p:cNvGrpSpPr/>
          <p:nvPr/>
        </p:nvGrpSpPr>
        <p:grpSpPr>
          <a:xfrm>
            <a:off x="88379" y="6191347"/>
            <a:ext cx="495029" cy="153888"/>
            <a:chOff x="56396" y="5477264"/>
            <a:chExt cx="495029" cy="153888"/>
          </a:xfrm>
        </p:grpSpPr>
        <p:grpSp>
          <p:nvGrpSpPr>
            <p:cNvPr id="475" name="组合 474">
              <a:extLst>
                <a:ext uri="{FF2B5EF4-FFF2-40B4-BE49-F238E27FC236}">
                  <a16:creationId xmlns:a16="http://schemas.microsoft.com/office/drawing/2014/main" id="{00BB513E-AD17-4D31-8B64-7C4F4D21A504}"/>
                </a:ext>
              </a:extLst>
            </p:cNvPr>
            <p:cNvGrpSpPr/>
            <p:nvPr/>
          </p:nvGrpSpPr>
          <p:grpSpPr>
            <a:xfrm>
              <a:off x="56396" y="5554333"/>
              <a:ext cx="290470" cy="50818"/>
              <a:chOff x="1051488" y="5426257"/>
              <a:chExt cx="243912" cy="0"/>
            </a:xfrm>
          </p:grpSpPr>
          <p:cxnSp>
            <p:nvCxnSpPr>
              <p:cNvPr id="477" name="直接连接符 476">
                <a:extLst>
                  <a:ext uri="{FF2B5EF4-FFF2-40B4-BE49-F238E27FC236}">
                    <a16:creationId xmlns:a16="http://schemas.microsoft.com/office/drawing/2014/main" id="{B47FC32E-E34F-427B-81D9-04E72B1B42A1}"/>
                  </a:ext>
                </a:extLst>
              </p:cNvPr>
              <p:cNvCxnSpPr/>
              <p:nvPr/>
            </p:nvCxnSpPr>
            <p:spPr>
              <a:xfrm>
                <a:off x="1051488" y="5426257"/>
                <a:ext cx="243912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直接连接符 477">
                <a:extLst>
                  <a:ext uri="{FF2B5EF4-FFF2-40B4-BE49-F238E27FC236}">
                    <a16:creationId xmlns:a16="http://schemas.microsoft.com/office/drawing/2014/main" id="{CC77FD14-4E2D-413A-A0E5-F7F97015C9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488" y="5426257"/>
                <a:ext cx="158187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6" name="文本框 475">
              <a:extLst>
                <a:ext uri="{FF2B5EF4-FFF2-40B4-BE49-F238E27FC236}">
                  <a16:creationId xmlns:a16="http://schemas.microsoft.com/office/drawing/2014/main" id="{1521EF75-83DE-43BF-AD5C-3EC34DF4524B}"/>
                </a:ext>
              </a:extLst>
            </p:cNvPr>
            <p:cNvSpPr txBox="1"/>
            <p:nvPr/>
          </p:nvSpPr>
          <p:spPr>
            <a:xfrm>
              <a:off x="278593" y="5477264"/>
              <a:ext cx="27283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" b="1" dirty="0">
                  <a:solidFill>
                    <a:schemeClr val="bg1"/>
                  </a:solidFill>
                </a:rPr>
                <a:t>65%</a:t>
              </a:r>
              <a:endParaRPr lang="zh-CN" altLang="en-US" sz="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1C2839E-A110-4D9A-9249-C1D07378C774}"/>
              </a:ext>
            </a:extLst>
          </p:cNvPr>
          <p:cNvGrpSpPr/>
          <p:nvPr/>
        </p:nvGrpSpPr>
        <p:grpSpPr>
          <a:xfrm>
            <a:off x="327340" y="5124231"/>
            <a:ext cx="263214" cy="236664"/>
            <a:chOff x="327340" y="5124231"/>
            <a:chExt cx="263214" cy="236664"/>
          </a:xfrm>
        </p:grpSpPr>
        <p:sp>
          <p:nvSpPr>
            <p:cNvPr id="479" name="Freeform 135">
              <a:extLst>
                <a:ext uri="{FF2B5EF4-FFF2-40B4-BE49-F238E27FC236}">
                  <a16:creationId xmlns:a16="http://schemas.microsoft.com/office/drawing/2014/main" id="{061A98D8-6526-4064-8FBE-2BDDE95D2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349" y="5124231"/>
              <a:ext cx="87197" cy="100062"/>
            </a:xfrm>
            <a:custGeom>
              <a:avLst/>
              <a:gdLst>
                <a:gd name="T0" fmla="*/ 69 w 122"/>
                <a:gd name="T1" fmla="*/ 19 h 140"/>
                <a:gd name="T2" fmla="*/ 69 w 122"/>
                <a:gd name="T3" fmla="*/ 13 h 140"/>
                <a:gd name="T4" fmla="*/ 73 w 122"/>
                <a:gd name="T5" fmla="*/ 13 h 140"/>
                <a:gd name="T6" fmla="*/ 77 w 122"/>
                <a:gd name="T7" fmla="*/ 9 h 140"/>
                <a:gd name="T8" fmla="*/ 77 w 122"/>
                <a:gd name="T9" fmla="*/ 4 h 140"/>
                <a:gd name="T10" fmla="*/ 73 w 122"/>
                <a:gd name="T11" fmla="*/ 0 h 140"/>
                <a:gd name="T12" fmla="*/ 47 w 122"/>
                <a:gd name="T13" fmla="*/ 0 h 140"/>
                <a:gd name="T14" fmla="*/ 43 w 122"/>
                <a:gd name="T15" fmla="*/ 4 h 140"/>
                <a:gd name="T16" fmla="*/ 43 w 122"/>
                <a:gd name="T17" fmla="*/ 9 h 140"/>
                <a:gd name="T18" fmla="*/ 47 w 122"/>
                <a:gd name="T19" fmla="*/ 13 h 140"/>
                <a:gd name="T20" fmla="*/ 51 w 122"/>
                <a:gd name="T21" fmla="*/ 13 h 140"/>
                <a:gd name="T22" fmla="*/ 51 w 122"/>
                <a:gd name="T23" fmla="*/ 19 h 140"/>
                <a:gd name="T24" fmla="*/ 0 w 122"/>
                <a:gd name="T25" fmla="*/ 79 h 140"/>
                <a:gd name="T26" fmla="*/ 61 w 122"/>
                <a:gd name="T27" fmla="*/ 140 h 140"/>
                <a:gd name="T28" fmla="*/ 122 w 122"/>
                <a:gd name="T29" fmla="*/ 79 h 140"/>
                <a:gd name="T30" fmla="*/ 69 w 122"/>
                <a:gd name="T31" fmla="*/ 19 h 140"/>
                <a:gd name="T32" fmla="*/ 61 w 122"/>
                <a:gd name="T33" fmla="*/ 124 h 140"/>
                <a:gd name="T34" fmla="*/ 15 w 122"/>
                <a:gd name="T35" fmla="*/ 79 h 140"/>
                <a:gd name="T36" fmla="*/ 61 w 122"/>
                <a:gd name="T37" fmla="*/ 34 h 140"/>
                <a:gd name="T38" fmla="*/ 106 w 122"/>
                <a:gd name="T39" fmla="*/ 79 h 140"/>
                <a:gd name="T40" fmla="*/ 61 w 122"/>
                <a:gd name="T41" fmla="*/ 124 h 140"/>
                <a:gd name="T42" fmla="*/ 60 w 122"/>
                <a:gd name="T43" fmla="*/ 51 h 140"/>
                <a:gd name="T44" fmla="*/ 66 w 122"/>
                <a:gd name="T45" fmla="*/ 45 h 140"/>
                <a:gd name="T46" fmla="*/ 60 w 122"/>
                <a:gd name="T47" fmla="*/ 39 h 140"/>
                <a:gd name="T48" fmla="*/ 55 w 122"/>
                <a:gd name="T49" fmla="*/ 45 h 140"/>
                <a:gd name="T50" fmla="*/ 60 w 122"/>
                <a:gd name="T51" fmla="*/ 51 h 140"/>
                <a:gd name="T52" fmla="*/ 90 w 122"/>
                <a:gd name="T53" fmla="*/ 49 h 140"/>
                <a:gd name="T54" fmla="*/ 66 w 122"/>
                <a:gd name="T55" fmla="*/ 73 h 140"/>
                <a:gd name="T56" fmla="*/ 61 w 122"/>
                <a:gd name="T57" fmla="*/ 71 h 140"/>
                <a:gd name="T58" fmla="*/ 52 w 122"/>
                <a:gd name="T59" fmla="*/ 79 h 140"/>
                <a:gd name="T60" fmla="*/ 61 w 122"/>
                <a:gd name="T61" fmla="*/ 87 h 140"/>
                <a:gd name="T62" fmla="*/ 69 w 122"/>
                <a:gd name="T63" fmla="*/ 79 h 140"/>
                <a:gd name="T64" fmla="*/ 67 w 122"/>
                <a:gd name="T65" fmla="*/ 74 h 140"/>
                <a:gd name="T66" fmla="*/ 91 w 122"/>
                <a:gd name="T67" fmla="*/ 50 h 140"/>
                <a:gd name="T68" fmla="*/ 90 w 122"/>
                <a:gd name="T69" fmla="*/ 4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140">
                  <a:moveTo>
                    <a:pt x="69" y="19"/>
                  </a:moveTo>
                  <a:cubicBezTo>
                    <a:pt x="69" y="13"/>
                    <a:pt x="69" y="13"/>
                    <a:pt x="69" y="13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5" y="13"/>
                    <a:pt x="77" y="11"/>
                    <a:pt x="77" y="9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2"/>
                    <a:pt x="75" y="0"/>
                    <a:pt x="73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0"/>
                    <a:pt x="43" y="2"/>
                    <a:pt x="43" y="4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11"/>
                    <a:pt x="45" y="13"/>
                    <a:pt x="47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22" y="23"/>
                    <a:pt x="0" y="49"/>
                    <a:pt x="0" y="79"/>
                  </a:cubicBezTo>
                  <a:cubicBezTo>
                    <a:pt x="0" y="113"/>
                    <a:pt x="27" y="140"/>
                    <a:pt x="61" y="140"/>
                  </a:cubicBezTo>
                  <a:cubicBezTo>
                    <a:pt x="95" y="140"/>
                    <a:pt x="122" y="113"/>
                    <a:pt x="122" y="79"/>
                  </a:cubicBezTo>
                  <a:cubicBezTo>
                    <a:pt x="122" y="48"/>
                    <a:pt x="99" y="22"/>
                    <a:pt x="69" y="19"/>
                  </a:cubicBezTo>
                  <a:close/>
                  <a:moveTo>
                    <a:pt x="61" y="124"/>
                  </a:moveTo>
                  <a:cubicBezTo>
                    <a:pt x="36" y="124"/>
                    <a:pt x="15" y="104"/>
                    <a:pt x="15" y="79"/>
                  </a:cubicBezTo>
                  <a:cubicBezTo>
                    <a:pt x="15" y="54"/>
                    <a:pt x="36" y="34"/>
                    <a:pt x="61" y="34"/>
                  </a:cubicBezTo>
                  <a:cubicBezTo>
                    <a:pt x="86" y="34"/>
                    <a:pt x="106" y="54"/>
                    <a:pt x="106" y="79"/>
                  </a:cubicBezTo>
                  <a:cubicBezTo>
                    <a:pt x="106" y="104"/>
                    <a:pt x="86" y="124"/>
                    <a:pt x="61" y="124"/>
                  </a:cubicBezTo>
                  <a:close/>
                  <a:moveTo>
                    <a:pt x="60" y="51"/>
                  </a:moveTo>
                  <a:cubicBezTo>
                    <a:pt x="64" y="51"/>
                    <a:pt x="66" y="48"/>
                    <a:pt x="66" y="45"/>
                  </a:cubicBezTo>
                  <a:cubicBezTo>
                    <a:pt x="66" y="42"/>
                    <a:pt x="64" y="39"/>
                    <a:pt x="60" y="39"/>
                  </a:cubicBezTo>
                  <a:cubicBezTo>
                    <a:pt x="57" y="39"/>
                    <a:pt x="55" y="42"/>
                    <a:pt x="55" y="45"/>
                  </a:cubicBezTo>
                  <a:cubicBezTo>
                    <a:pt x="55" y="48"/>
                    <a:pt x="57" y="51"/>
                    <a:pt x="60" y="51"/>
                  </a:cubicBezTo>
                  <a:close/>
                  <a:moveTo>
                    <a:pt x="90" y="49"/>
                  </a:moveTo>
                  <a:cubicBezTo>
                    <a:pt x="66" y="73"/>
                    <a:pt x="66" y="73"/>
                    <a:pt x="66" y="73"/>
                  </a:cubicBezTo>
                  <a:cubicBezTo>
                    <a:pt x="65" y="72"/>
                    <a:pt x="63" y="71"/>
                    <a:pt x="61" y="71"/>
                  </a:cubicBezTo>
                  <a:cubicBezTo>
                    <a:pt x="56" y="71"/>
                    <a:pt x="52" y="75"/>
                    <a:pt x="52" y="79"/>
                  </a:cubicBezTo>
                  <a:cubicBezTo>
                    <a:pt x="52" y="84"/>
                    <a:pt x="56" y="87"/>
                    <a:pt x="61" y="87"/>
                  </a:cubicBezTo>
                  <a:cubicBezTo>
                    <a:pt x="65" y="87"/>
                    <a:pt x="69" y="84"/>
                    <a:pt x="69" y="79"/>
                  </a:cubicBezTo>
                  <a:cubicBezTo>
                    <a:pt x="69" y="77"/>
                    <a:pt x="68" y="75"/>
                    <a:pt x="67" y="74"/>
                  </a:cubicBezTo>
                  <a:cubicBezTo>
                    <a:pt x="91" y="50"/>
                    <a:pt x="91" y="50"/>
                    <a:pt x="91" y="50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F28970F-E3DA-40A1-B129-CC8D36A36F77}"/>
                </a:ext>
              </a:extLst>
            </p:cNvPr>
            <p:cNvSpPr txBox="1"/>
            <p:nvPr/>
          </p:nvSpPr>
          <p:spPr>
            <a:xfrm>
              <a:off x="327340" y="5176229"/>
              <a:ext cx="2632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>
                  <a:solidFill>
                    <a:srgbClr val="FFC000"/>
                  </a:solidFill>
                </a:rPr>
                <a:t>5d</a:t>
              </a:r>
              <a:endParaRPr lang="zh-CN" altLang="en-US" sz="6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80" name="组合 479">
            <a:extLst>
              <a:ext uri="{FF2B5EF4-FFF2-40B4-BE49-F238E27FC236}">
                <a16:creationId xmlns:a16="http://schemas.microsoft.com/office/drawing/2014/main" id="{1ED5D05F-1E72-47C2-BC0F-B9CC2B1DF7EA}"/>
              </a:ext>
            </a:extLst>
          </p:cNvPr>
          <p:cNvGrpSpPr/>
          <p:nvPr/>
        </p:nvGrpSpPr>
        <p:grpSpPr>
          <a:xfrm>
            <a:off x="327340" y="5551913"/>
            <a:ext cx="263214" cy="236664"/>
            <a:chOff x="327340" y="5124231"/>
            <a:chExt cx="263214" cy="236664"/>
          </a:xfrm>
        </p:grpSpPr>
        <p:sp>
          <p:nvSpPr>
            <p:cNvPr id="481" name="Freeform 135">
              <a:extLst>
                <a:ext uri="{FF2B5EF4-FFF2-40B4-BE49-F238E27FC236}">
                  <a16:creationId xmlns:a16="http://schemas.microsoft.com/office/drawing/2014/main" id="{7D1FF6E7-0AEE-43D5-8C5C-BFF8EFAFEA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349" y="5124231"/>
              <a:ext cx="87197" cy="100062"/>
            </a:xfrm>
            <a:custGeom>
              <a:avLst/>
              <a:gdLst>
                <a:gd name="T0" fmla="*/ 69 w 122"/>
                <a:gd name="T1" fmla="*/ 19 h 140"/>
                <a:gd name="T2" fmla="*/ 69 w 122"/>
                <a:gd name="T3" fmla="*/ 13 h 140"/>
                <a:gd name="T4" fmla="*/ 73 w 122"/>
                <a:gd name="T5" fmla="*/ 13 h 140"/>
                <a:gd name="T6" fmla="*/ 77 w 122"/>
                <a:gd name="T7" fmla="*/ 9 h 140"/>
                <a:gd name="T8" fmla="*/ 77 w 122"/>
                <a:gd name="T9" fmla="*/ 4 h 140"/>
                <a:gd name="T10" fmla="*/ 73 w 122"/>
                <a:gd name="T11" fmla="*/ 0 h 140"/>
                <a:gd name="T12" fmla="*/ 47 w 122"/>
                <a:gd name="T13" fmla="*/ 0 h 140"/>
                <a:gd name="T14" fmla="*/ 43 w 122"/>
                <a:gd name="T15" fmla="*/ 4 h 140"/>
                <a:gd name="T16" fmla="*/ 43 w 122"/>
                <a:gd name="T17" fmla="*/ 9 h 140"/>
                <a:gd name="T18" fmla="*/ 47 w 122"/>
                <a:gd name="T19" fmla="*/ 13 h 140"/>
                <a:gd name="T20" fmla="*/ 51 w 122"/>
                <a:gd name="T21" fmla="*/ 13 h 140"/>
                <a:gd name="T22" fmla="*/ 51 w 122"/>
                <a:gd name="T23" fmla="*/ 19 h 140"/>
                <a:gd name="T24" fmla="*/ 0 w 122"/>
                <a:gd name="T25" fmla="*/ 79 h 140"/>
                <a:gd name="T26" fmla="*/ 61 w 122"/>
                <a:gd name="T27" fmla="*/ 140 h 140"/>
                <a:gd name="T28" fmla="*/ 122 w 122"/>
                <a:gd name="T29" fmla="*/ 79 h 140"/>
                <a:gd name="T30" fmla="*/ 69 w 122"/>
                <a:gd name="T31" fmla="*/ 19 h 140"/>
                <a:gd name="T32" fmla="*/ 61 w 122"/>
                <a:gd name="T33" fmla="*/ 124 h 140"/>
                <a:gd name="T34" fmla="*/ 15 w 122"/>
                <a:gd name="T35" fmla="*/ 79 h 140"/>
                <a:gd name="T36" fmla="*/ 61 w 122"/>
                <a:gd name="T37" fmla="*/ 34 h 140"/>
                <a:gd name="T38" fmla="*/ 106 w 122"/>
                <a:gd name="T39" fmla="*/ 79 h 140"/>
                <a:gd name="T40" fmla="*/ 61 w 122"/>
                <a:gd name="T41" fmla="*/ 124 h 140"/>
                <a:gd name="T42" fmla="*/ 60 w 122"/>
                <a:gd name="T43" fmla="*/ 51 h 140"/>
                <a:gd name="T44" fmla="*/ 66 w 122"/>
                <a:gd name="T45" fmla="*/ 45 h 140"/>
                <a:gd name="T46" fmla="*/ 60 w 122"/>
                <a:gd name="T47" fmla="*/ 39 h 140"/>
                <a:gd name="T48" fmla="*/ 55 w 122"/>
                <a:gd name="T49" fmla="*/ 45 h 140"/>
                <a:gd name="T50" fmla="*/ 60 w 122"/>
                <a:gd name="T51" fmla="*/ 51 h 140"/>
                <a:gd name="T52" fmla="*/ 90 w 122"/>
                <a:gd name="T53" fmla="*/ 49 h 140"/>
                <a:gd name="T54" fmla="*/ 66 w 122"/>
                <a:gd name="T55" fmla="*/ 73 h 140"/>
                <a:gd name="T56" fmla="*/ 61 w 122"/>
                <a:gd name="T57" fmla="*/ 71 h 140"/>
                <a:gd name="T58" fmla="*/ 52 w 122"/>
                <a:gd name="T59" fmla="*/ 79 h 140"/>
                <a:gd name="T60" fmla="*/ 61 w 122"/>
                <a:gd name="T61" fmla="*/ 87 h 140"/>
                <a:gd name="T62" fmla="*/ 69 w 122"/>
                <a:gd name="T63" fmla="*/ 79 h 140"/>
                <a:gd name="T64" fmla="*/ 67 w 122"/>
                <a:gd name="T65" fmla="*/ 74 h 140"/>
                <a:gd name="T66" fmla="*/ 91 w 122"/>
                <a:gd name="T67" fmla="*/ 50 h 140"/>
                <a:gd name="T68" fmla="*/ 90 w 122"/>
                <a:gd name="T69" fmla="*/ 4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140">
                  <a:moveTo>
                    <a:pt x="69" y="19"/>
                  </a:moveTo>
                  <a:cubicBezTo>
                    <a:pt x="69" y="13"/>
                    <a:pt x="69" y="13"/>
                    <a:pt x="69" y="13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5" y="13"/>
                    <a:pt x="77" y="11"/>
                    <a:pt x="77" y="9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2"/>
                    <a:pt x="75" y="0"/>
                    <a:pt x="73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0"/>
                    <a:pt x="43" y="2"/>
                    <a:pt x="43" y="4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11"/>
                    <a:pt x="45" y="13"/>
                    <a:pt x="47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22" y="23"/>
                    <a:pt x="0" y="49"/>
                    <a:pt x="0" y="79"/>
                  </a:cubicBezTo>
                  <a:cubicBezTo>
                    <a:pt x="0" y="113"/>
                    <a:pt x="27" y="140"/>
                    <a:pt x="61" y="140"/>
                  </a:cubicBezTo>
                  <a:cubicBezTo>
                    <a:pt x="95" y="140"/>
                    <a:pt x="122" y="113"/>
                    <a:pt x="122" y="79"/>
                  </a:cubicBezTo>
                  <a:cubicBezTo>
                    <a:pt x="122" y="48"/>
                    <a:pt x="99" y="22"/>
                    <a:pt x="69" y="19"/>
                  </a:cubicBezTo>
                  <a:close/>
                  <a:moveTo>
                    <a:pt x="61" y="124"/>
                  </a:moveTo>
                  <a:cubicBezTo>
                    <a:pt x="36" y="124"/>
                    <a:pt x="15" y="104"/>
                    <a:pt x="15" y="79"/>
                  </a:cubicBezTo>
                  <a:cubicBezTo>
                    <a:pt x="15" y="54"/>
                    <a:pt x="36" y="34"/>
                    <a:pt x="61" y="34"/>
                  </a:cubicBezTo>
                  <a:cubicBezTo>
                    <a:pt x="86" y="34"/>
                    <a:pt x="106" y="54"/>
                    <a:pt x="106" y="79"/>
                  </a:cubicBezTo>
                  <a:cubicBezTo>
                    <a:pt x="106" y="104"/>
                    <a:pt x="86" y="124"/>
                    <a:pt x="61" y="124"/>
                  </a:cubicBezTo>
                  <a:close/>
                  <a:moveTo>
                    <a:pt x="60" y="51"/>
                  </a:moveTo>
                  <a:cubicBezTo>
                    <a:pt x="64" y="51"/>
                    <a:pt x="66" y="48"/>
                    <a:pt x="66" y="45"/>
                  </a:cubicBezTo>
                  <a:cubicBezTo>
                    <a:pt x="66" y="42"/>
                    <a:pt x="64" y="39"/>
                    <a:pt x="60" y="39"/>
                  </a:cubicBezTo>
                  <a:cubicBezTo>
                    <a:pt x="57" y="39"/>
                    <a:pt x="55" y="42"/>
                    <a:pt x="55" y="45"/>
                  </a:cubicBezTo>
                  <a:cubicBezTo>
                    <a:pt x="55" y="48"/>
                    <a:pt x="57" y="51"/>
                    <a:pt x="60" y="51"/>
                  </a:cubicBezTo>
                  <a:close/>
                  <a:moveTo>
                    <a:pt x="90" y="49"/>
                  </a:moveTo>
                  <a:cubicBezTo>
                    <a:pt x="66" y="73"/>
                    <a:pt x="66" y="73"/>
                    <a:pt x="66" y="73"/>
                  </a:cubicBezTo>
                  <a:cubicBezTo>
                    <a:pt x="65" y="72"/>
                    <a:pt x="63" y="71"/>
                    <a:pt x="61" y="71"/>
                  </a:cubicBezTo>
                  <a:cubicBezTo>
                    <a:pt x="56" y="71"/>
                    <a:pt x="52" y="75"/>
                    <a:pt x="52" y="79"/>
                  </a:cubicBezTo>
                  <a:cubicBezTo>
                    <a:pt x="52" y="84"/>
                    <a:pt x="56" y="87"/>
                    <a:pt x="61" y="87"/>
                  </a:cubicBezTo>
                  <a:cubicBezTo>
                    <a:pt x="65" y="87"/>
                    <a:pt x="69" y="84"/>
                    <a:pt x="69" y="79"/>
                  </a:cubicBezTo>
                  <a:cubicBezTo>
                    <a:pt x="69" y="77"/>
                    <a:pt x="68" y="75"/>
                    <a:pt x="67" y="74"/>
                  </a:cubicBezTo>
                  <a:cubicBezTo>
                    <a:pt x="91" y="50"/>
                    <a:pt x="91" y="50"/>
                    <a:pt x="91" y="50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文本框 481">
              <a:extLst>
                <a:ext uri="{FF2B5EF4-FFF2-40B4-BE49-F238E27FC236}">
                  <a16:creationId xmlns:a16="http://schemas.microsoft.com/office/drawing/2014/main" id="{DA80A747-6E70-45C9-84D9-484AF9562AAC}"/>
                </a:ext>
              </a:extLst>
            </p:cNvPr>
            <p:cNvSpPr txBox="1"/>
            <p:nvPr/>
          </p:nvSpPr>
          <p:spPr>
            <a:xfrm>
              <a:off x="327340" y="5176229"/>
              <a:ext cx="2632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>
                  <a:solidFill>
                    <a:srgbClr val="FFC000"/>
                  </a:solidFill>
                </a:rPr>
                <a:t>5d</a:t>
              </a:r>
              <a:endParaRPr lang="zh-CN" altLang="en-US" sz="6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83" name="组合 482">
            <a:extLst>
              <a:ext uri="{FF2B5EF4-FFF2-40B4-BE49-F238E27FC236}">
                <a16:creationId xmlns:a16="http://schemas.microsoft.com/office/drawing/2014/main" id="{4317B942-A27C-448E-B984-6F103D526AF7}"/>
              </a:ext>
            </a:extLst>
          </p:cNvPr>
          <p:cNvGrpSpPr/>
          <p:nvPr/>
        </p:nvGrpSpPr>
        <p:grpSpPr>
          <a:xfrm>
            <a:off x="327340" y="5930916"/>
            <a:ext cx="263214" cy="236664"/>
            <a:chOff x="327340" y="5124231"/>
            <a:chExt cx="263214" cy="236664"/>
          </a:xfrm>
        </p:grpSpPr>
        <p:sp>
          <p:nvSpPr>
            <p:cNvPr id="484" name="Freeform 135">
              <a:extLst>
                <a:ext uri="{FF2B5EF4-FFF2-40B4-BE49-F238E27FC236}">
                  <a16:creationId xmlns:a16="http://schemas.microsoft.com/office/drawing/2014/main" id="{5A5EC0A4-D010-4A37-B472-989245A7C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349" y="5124231"/>
              <a:ext cx="87197" cy="100062"/>
            </a:xfrm>
            <a:custGeom>
              <a:avLst/>
              <a:gdLst>
                <a:gd name="T0" fmla="*/ 69 w 122"/>
                <a:gd name="T1" fmla="*/ 19 h 140"/>
                <a:gd name="T2" fmla="*/ 69 w 122"/>
                <a:gd name="T3" fmla="*/ 13 h 140"/>
                <a:gd name="T4" fmla="*/ 73 w 122"/>
                <a:gd name="T5" fmla="*/ 13 h 140"/>
                <a:gd name="T6" fmla="*/ 77 w 122"/>
                <a:gd name="T7" fmla="*/ 9 h 140"/>
                <a:gd name="T8" fmla="*/ 77 w 122"/>
                <a:gd name="T9" fmla="*/ 4 h 140"/>
                <a:gd name="T10" fmla="*/ 73 w 122"/>
                <a:gd name="T11" fmla="*/ 0 h 140"/>
                <a:gd name="T12" fmla="*/ 47 w 122"/>
                <a:gd name="T13" fmla="*/ 0 h 140"/>
                <a:gd name="T14" fmla="*/ 43 w 122"/>
                <a:gd name="T15" fmla="*/ 4 h 140"/>
                <a:gd name="T16" fmla="*/ 43 w 122"/>
                <a:gd name="T17" fmla="*/ 9 h 140"/>
                <a:gd name="T18" fmla="*/ 47 w 122"/>
                <a:gd name="T19" fmla="*/ 13 h 140"/>
                <a:gd name="T20" fmla="*/ 51 w 122"/>
                <a:gd name="T21" fmla="*/ 13 h 140"/>
                <a:gd name="T22" fmla="*/ 51 w 122"/>
                <a:gd name="T23" fmla="*/ 19 h 140"/>
                <a:gd name="T24" fmla="*/ 0 w 122"/>
                <a:gd name="T25" fmla="*/ 79 h 140"/>
                <a:gd name="T26" fmla="*/ 61 w 122"/>
                <a:gd name="T27" fmla="*/ 140 h 140"/>
                <a:gd name="T28" fmla="*/ 122 w 122"/>
                <a:gd name="T29" fmla="*/ 79 h 140"/>
                <a:gd name="T30" fmla="*/ 69 w 122"/>
                <a:gd name="T31" fmla="*/ 19 h 140"/>
                <a:gd name="T32" fmla="*/ 61 w 122"/>
                <a:gd name="T33" fmla="*/ 124 h 140"/>
                <a:gd name="T34" fmla="*/ 15 w 122"/>
                <a:gd name="T35" fmla="*/ 79 h 140"/>
                <a:gd name="T36" fmla="*/ 61 w 122"/>
                <a:gd name="T37" fmla="*/ 34 h 140"/>
                <a:gd name="T38" fmla="*/ 106 w 122"/>
                <a:gd name="T39" fmla="*/ 79 h 140"/>
                <a:gd name="T40" fmla="*/ 61 w 122"/>
                <a:gd name="T41" fmla="*/ 124 h 140"/>
                <a:gd name="T42" fmla="*/ 60 w 122"/>
                <a:gd name="T43" fmla="*/ 51 h 140"/>
                <a:gd name="T44" fmla="*/ 66 w 122"/>
                <a:gd name="T45" fmla="*/ 45 h 140"/>
                <a:gd name="T46" fmla="*/ 60 w 122"/>
                <a:gd name="T47" fmla="*/ 39 h 140"/>
                <a:gd name="T48" fmla="*/ 55 w 122"/>
                <a:gd name="T49" fmla="*/ 45 h 140"/>
                <a:gd name="T50" fmla="*/ 60 w 122"/>
                <a:gd name="T51" fmla="*/ 51 h 140"/>
                <a:gd name="T52" fmla="*/ 90 w 122"/>
                <a:gd name="T53" fmla="*/ 49 h 140"/>
                <a:gd name="T54" fmla="*/ 66 w 122"/>
                <a:gd name="T55" fmla="*/ 73 h 140"/>
                <a:gd name="T56" fmla="*/ 61 w 122"/>
                <a:gd name="T57" fmla="*/ 71 h 140"/>
                <a:gd name="T58" fmla="*/ 52 w 122"/>
                <a:gd name="T59" fmla="*/ 79 h 140"/>
                <a:gd name="T60" fmla="*/ 61 w 122"/>
                <a:gd name="T61" fmla="*/ 87 h 140"/>
                <a:gd name="T62" fmla="*/ 69 w 122"/>
                <a:gd name="T63" fmla="*/ 79 h 140"/>
                <a:gd name="T64" fmla="*/ 67 w 122"/>
                <a:gd name="T65" fmla="*/ 74 h 140"/>
                <a:gd name="T66" fmla="*/ 91 w 122"/>
                <a:gd name="T67" fmla="*/ 50 h 140"/>
                <a:gd name="T68" fmla="*/ 90 w 122"/>
                <a:gd name="T69" fmla="*/ 4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140">
                  <a:moveTo>
                    <a:pt x="69" y="19"/>
                  </a:moveTo>
                  <a:cubicBezTo>
                    <a:pt x="69" y="13"/>
                    <a:pt x="69" y="13"/>
                    <a:pt x="69" y="13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5" y="13"/>
                    <a:pt x="77" y="11"/>
                    <a:pt x="77" y="9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2"/>
                    <a:pt x="75" y="0"/>
                    <a:pt x="73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0"/>
                    <a:pt x="43" y="2"/>
                    <a:pt x="43" y="4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11"/>
                    <a:pt x="45" y="13"/>
                    <a:pt x="47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22" y="23"/>
                    <a:pt x="0" y="49"/>
                    <a:pt x="0" y="79"/>
                  </a:cubicBezTo>
                  <a:cubicBezTo>
                    <a:pt x="0" y="113"/>
                    <a:pt x="27" y="140"/>
                    <a:pt x="61" y="140"/>
                  </a:cubicBezTo>
                  <a:cubicBezTo>
                    <a:pt x="95" y="140"/>
                    <a:pt x="122" y="113"/>
                    <a:pt x="122" y="79"/>
                  </a:cubicBezTo>
                  <a:cubicBezTo>
                    <a:pt x="122" y="48"/>
                    <a:pt x="99" y="22"/>
                    <a:pt x="69" y="19"/>
                  </a:cubicBezTo>
                  <a:close/>
                  <a:moveTo>
                    <a:pt x="61" y="124"/>
                  </a:moveTo>
                  <a:cubicBezTo>
                    <a:pt x="36" y="124"/>
                    <a:pt x="15" y="104"/>
                    <a:pt x="15" y="79"/>
                  </a:cubicBezTo>
                  <a:cubicBezTo>
                    <a:pt x="15" y="54"/>
                    <a:pt x="36" y="34"/>
                    <a:pt x="61" y="34"/>
                  </a:cubicBezTo>
                  <a:cubicBezTo>
                    <a:pt x="86" y="34"/>
                    <a:pt x="106" y="54"/>
                    <a:pt x="106" y="79"/>
                  </a:cubicBezTo>
                  <a:cubicBezTo>
                    <a:pt x="106" y="104"/>
                    <a:pt x="86" y="124"/>
                    <a:pt x="61" y="124"/>
                  </a:cubicBezTo>
                  <a:close/>
                  <a:moveTo>
                    <a:pt x="60" y="51"/>
                  </a:moveTo>
                  <a:cubicBezTo>
                    <a:pt x="64" y="51"/>
                    <a:pt x="66" y="48"/>
                    <a:pt x="66" y="45"/>
                  </a:cubicBezTo>
                  <a:cubicBezTo>
                    <a:pt x="66" y="42"/>
                    <a:pt x="64" y="39"/>
                    <a:pt x="60" y="39"/>
                  </a:cubicBezTo>
                  <a:cubicBezTo>
                    <a:pt x="57" y="39"/>
                    <a:pt x="55" y="42"/>
                    <a:pt x="55" y="45"/>
                  </a:cubicBezTo>
                  <a:cubicBezTo>
                    <a:pt x="55" y="48"/>
                    <a:pt x="57" y="51"/>
                    <a:pt x="60" y="51"/>
                  </a:cubicBezTo>
                  <a:close/>
                  <a:moveTo>
                    <a:pt x="90" y="49"/>
                  </a:moveTo>
                  <a:cubicBezTo>
                    <a:pt x="66" y="73"/>
                    <a:pt x="66" y="73"/>
                    <a:pt x="66" y="73"/>
                  </a:cubicBezTo>
                  <a:cubicBezTo>
                    <a:pt x="65" y="72"/>
                    <a:pt x="63" y="71"/>
                    <a:pt x="61" y="71"/>
                  </a:cubicBezTo>
                  <a:cubicBezTo>
                    <a:pt x="56" y="71"/>
                    <a:pt x="52" y="75"/>
                    <a:pt x="52" y="79"/>
                  </a:cubicBezTo>
                  <a:cubicBezTo>
                    <a:pt x="52" y="84"/>
                    <a:pt x="56" y="87"/>
                    <a:pt x="61" y="87"/>
                  </a:cubicBezTo>
                  <a:cubicBezTo>
                    <a:pt x="65" y="87"/>
                    <a:pt x="69" y="84"/>
                    <a:pt x="69" y="79"/>
                  </a:cubicBezTo>
                  <a:cubicBezTo>
                    <a:pt x="69" y="77"/>
                    <a:pt x="68" y="75"/>
                    <a:pt x="67" y="74"/>
                  </a:cubicBezTo>
                  <a:cubicBezTo>
                    <a:pt x="91" y="50"/>
                    <a:pt x="91" y="50"/>
                    <a:pt x="91" y="50"/>
                  </a:cubicBezTo>
                  <a:lnTo>
                    <a:pt x="90" y="4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文本框 484">
              <a:extLst>
                <a:ext uri="{FF2B5EF4-FFF2-40B4-BE49-F238E27FC236}">
                  <a16:creationId xmlns:a16="http://schemas.microsoft.com/office/drawing/2014/main" id="{87DF0063-68BD-4BCC-A0A8-925CCAA0AC2E}"/>
                </a:ext>
              </a:extLst>
            </p:cNvPr>
            <p:cNvSpPr txBox="1"/>
            <p:nvPr/>
          </p:nvSpPr>
          <p:spPr>
            <a:xfrm>
              <a:off x="327340" y="5176229"/>
              <a:ext cx="2632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>
                  <a:solidFill>
                    <a:srgbClr val="FFC000"/>
                  </a:solidFill>
                </a:rPr>
                <a:t>5d</a:t>
              </a:r>
              <a:endParaRPr lang="zh-CN" altLang="en-US" sz="6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915DF2-6EEC-457E-94B5-E4E28B084830}"/>
              </a:ext>
            </a:extLst>
          </p:cNvPr>
          <p:cNvGrpSpPr/>
          <p:nvPr/>
        </p:nvGrpSpPr>
        <p:grpSpPr>
          <a:xfrm>
            <a:off x="2587155" y="6685186"/>
            <a:ext cx="495059" cy="495059"/>
            <a:chOff x="2587155" y="6685186"/>
            <a:chExt cx="495059" cy="495059"/>
          </a:xfrm>
        </p:grpSpPr>
        <p:sp>
          <p:nvSpPr>
            <p:cNvPr id="459" name="椭圆 458">
              <a:extLst>
                <a:ext uri="{FF2B5EF4-FFF2-40B4-BE49-F238E27FC236}">
                  <a16:creationId xmlns:a16="http://schemas.microsoft.com/office/drawing/2014/main" id="{F69BB7ED-1B4B-4651-B8BF-40534AAD9033}"/>
                </a:ext>
              </a:extLst>
            </p:cNvPr>
            <p:cNvSpPr/>
            <p:nvPr/>
          </p:nvSpPr>
          <p:spPr>
            <a:xfrm>
              <a:off x="2587155" y="6685186"/>
              <a:ext cx="495059" cy="495059"/>
            </a:xfrm>
            <a:prstGeom prst="ellipse">
              <a:avLst/>
            </a:prstGeom>
            <a:solidFill>
              <a:schemeClr val="bg2">
                <a:lumMod val="10000"/>
                <a:alpha val="51000"/>
              </a:schemeClr>
            </a:soli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12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61" name="组合 460">
              <a:extLst>
                <a:ext uri="{FF2B5EF4-FFF2-40B4-BE49-F238E27FC236}">
                  <a16:creationId xmlns:a16="http://schemas.microsoft.com/office/drawing/2014/main" id="{A9D6EE10-46B1-4F71-8FD3-14D902271916}"/>
                </a:ext>
              </a:extLst>
            </p:cNvPr>
            <p:cNvGrpSpPr/>
            <p:nvPr/>
          </p:nvGrpSpPr>
          <p:grpSpPr>
            <a:xfrm>
              <a:off x="2720602" y="6797130"/>
              <a:ext cx="254514" cy="267263"/>
              <a:chOff x="11169545" y="3992719"/>
              <a:chExt cx="207294" cy="301248"/>
            </a:xfrm>
            <a:solidFill>
              <a:schemeClr val="bg1">
                <a:lumMod val="95000"/>
              </a:schemeClr>
            </a:solidFill>
          </p:grpSpPr>
          <p:sp>
            <p:nvSpPr>
              <p:cNvPr id="462" name="Freeform 332">
                <a:extLst>
                  <a:ext uri="{FF2B5EF4-FFF2-40B4-BE49-F238E27FC236}">
                    <a16:creationId xmlns:a16="http://schemas.microsoft.com/office/drawing/2014/main" id="{E69523AC-3AA9-4E00-97C6-E0762285DE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88692" y="4018071"/>
                <a:ext cx="171899" cy="249049"/>
              </a:xfrm>
              <a:custGeom>
                <a:avLst/>
                <a:gdLst>
                  <a:gd name="T0" fmla="*/ 122 w 127"/>
                  <a:gd name="T1" fmla="*/ 30 h 184"/>
                  <a:gd name="T2" fmla="*/ 99 w 127"/>
                  <a:gd name="T3" fmla="*/ 30 h 184"/>
                  <a:gd name="T4" fmla="*/ 93 w 127"/>
                  <a:gd name="T5" fmla="*/ 30 h 184"/>
                  <a:gd name="T6" fmla="*/ 93 w 127"/>
                  <a:gd name="T7" fmla="*/ 24 h 184"/>
                  <a:gd name="T8" fmla="*/ 93 w 127"/>
                  <a:gd name="T9" fmla="*/ 0 h 184"/>
                  <a:gd name="T10" fmla="*/ 0 w 127"/>
                  <a:gd name="T11" fmla="*/ 0 h 184"/>
                  <a:gd name="T12" fmla="*/ 0 w 127"/>
                  <a:gd name="T13" fmla="*/ 184 h 184"/>
                  <a:gd name="T14" fmla="*/ 127 w 127"/>
                  <a:gd name="T15" fmla="*/ 184 h 184"/>
                  <a:gd name="T16" fmla="*/ 127 w 127"/>
                  <a:gd name="T17" fmla="*/ 30 h 184"/>
                  <a:gd name="T18" fmla="*/ 122 w 127"/>
                  <a:gd name="T19" fmla="*/ 30 h 184"/>
                  <a:gd name="T20" fmla="*/ 111 w 127"/>
                  <a:gd name="T21" fmla="*/ 152 h 184"/>
                  <a:gd name="T22" fmla="*/ 16 w 127"/>
                  <a:gd name="T23" fmla="*/ 152 h 184"/>
                  <a:gd name="T24" fmla="*/ 16 w 127"/>
                  <a:gd name="T25" fmla="*/ 145 h 184"/>
                  <a:gd name="T26" fmla="*/ 111 w 127"/>
                  <a:gd name="T27" fmla="*/ 145 h 184"/>
                  <a:gd name="T28" fmla="*/ 111 w 127"/>
                  <a:gd name="T29" fmla="*/ 152 h 184"/>
                  <a:gd name="T30" fmla="*/ 111 w 127"/>
                  <a:gd name="T31" fmla="*/ 127 h 184"/>
                  <a:gd name="T32" fmla="*/ 16 w 127"/>
                  <a:gd name="T33" fmla="*/ 127 h 184"/>
                  <a:gd name="T34" fmla="*/ 16 w 127"/>
                  <a:gd name="T35" fmla="*/ 120 h 184"/>
                  <a:gd name="T36" fmla="*/ 111 w 127"/>
                  <a:gd name="T37" fmla="*/ 120 h 184"/>
                  <a:gd name="T38" fmla="*/ 111 w 127"/>
                  <a:gd name="T39" fmla="*/ 127 h 184"/>
                  <a:gd name="T40" fmla="*/ 111 w 127"/>
                  <a:gd name="T41" fmla="*/ 103 h 184"/>
                  <a:gd name="T42" fmla="*/ 16 w 127"/>
                  <a:gd name="T43" fmla="*/ 103 h 184"/>
                  <a:gd name="T44" fmla="*/ 16 w 127"/>
                  <a:gd name="T45" fmla="*/ 96 h 184"/>
                  <a:gd name="T46" fmla="*/ 111 w 127"/>
                  <a:gd name="T47" fmla="*/ 96 h 184"/>
                  <a:gd name="T48" fmla="*/ 111 w 127"/>
                  <a:gd name="T49" fmla="*/ 103 h 184"/>
                  <a:gd name="T50" fmla="*/ 111 w 127"/>
                  <a:gd name="T51" fmla="*/ 77 h 184"/>
                  <a:gd name="T52" fmla="*/ 16 w 127"/>
                  <a:gd name="T53" fmla="*/ 77 h 184"/>
                  <a:gd name="T54" fmla="*/ 16 w 127"/>
                  <a:gd name="T55" fmla="*/ 69 h 184"/>
                  <a:gd name="T56" fmla="*/ 111 w 127"/>
                  <a:gd name="T57" fmla="*/ 69 h 184"/>
                  <a:gd name="T58" fmla="*/ 111 w 127"/>
                  <a:gd name="T59" fmla="*/ 77 h 184"/>
                  <a:gd name="T60" fmla="*/ 111 w 127"/>
                  <a:gd name="T61" fmla="*/ 52 h 184"/>
                  <a:gd name="T62" fmla="*/ 16 w 127"/>
                  <a:gd name="T63" fmla="*/ 52 h 184"/>
                  <a:gd name="T64" fmla="*/ 16 w 127"/>
                  <a:gd name="T65" fmla="*/ 45 h 184"/>
                  <a:gd name="T66" fmla="*/ 111 w 127"/>
                  <a:gd name="T67" fmla="*/ 45 h 184"/>
                  <a:gd name="T68" fmla="*/ 111 w 127"/>
                  <a:gd name="T69" fmla="*/ 5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" h="184">
                    <a:moveTo>
                      <a:pt x="122" y="30"/>
                    </a:moveTo>
                    <a:lnTo>
                      <a:pt x="99" y="30"/>
                    </a:lnTo>
                    <a:lnTo>
                      <a:pt x="93" y="30"/>
                    </a:lnTo>
                    <a:lnTo>
                      <a:pt x="93" y="24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127" y="184"/>
                    </a:lnTo>
                    <a:lnTo>
                      <a:pt x="127" y="30"/>
                    </a:lnTo>
                    <a:lnTo>
                      <a:pt x="122" y="30"/>
                    </a:lnTo>
                    <a:close/>
                    <a:moveTo>
                      <a:pt x="111" y="152"/>
                    </a:moveTo>
                    <a:lnTo>
                      <a:pt x="16" y="152"/>
                    </a:lnTo>
                    <a:lnTo>
                      <a:pt x="16" y="145"/>
                    </a:lnTo>
                    <a:lnTo>
                      <a:pt x="111" y="145"/>
                    </a:lnTo>
                    <a:lnTo>
                      <a:pt x="111" y="152"/>
                    </a:lnTo>
                    <a:close/>
                    <a:moveTo>
                      <a:pt x="111" y="127"/>
                    </a:moveTo>
                    <a:lnTo>
                      <a:pt x="16" y="127"/>
                    </a:lnTo>
                    <a:lnTo>
                      <a:pt x="16" y="120"/>
                    </a:lnTo>
                    <a:lnTo>
                      <a:pt x="111" y="120"/>
                    </a:lnTo>
                    <a:lnTo>
                      <a:pt x="111" y="127"/>
                    </a:lnTo>
                    <a:close/>
                    <a:moveTo>
                      <a:pt x="111" y="103"/>
                    </a:moveTo>
                    <a:lnTo>
                      <a:pt x="16" y="103"/>
                    </a:lnTo>
                    <a:lnTo>
                      <a:pt x="16" y="96"/>
                    </a:lnTo>
                    <a:lnTo>
                      <a:pt x="111" y="96"/>
                    </a:lnTo>
                    <a:lnTo>
                      <a:pt x="111" y="103"/>
                    </a:lnTo>
                    <a:close/>
                    <a:moveTo>
                      <a:pt x="111" y="77"/>
                    </a:moveTo>
                    <a:lnTo>
                      <a:pt x="16" y="77"/>
                    </a:lnTo>
                    <a:lnTo>
                      <a:pt x="16" y="69"/>
                    </a:lnTo>
                    <a:lnTo>
                      <a:pt x="111" y="69"/>
                    </a:lnTo>
                    <a:lnTo>
                      <a:pt x="111" y="77"/>
                    </a:lnTo>
                    <a:close/>
                    <a:moveTo>
                      <a:pt x="111" y="52"/>
                    </a:moveTo>
                    <a:lnTo>
                      <a:pt x="16" y="52"/>
                    </a:lnTo>
                    <a:lnTo>
                      <a:pt x="16" y="45"/>
                    </a:lnTo>
                    <a:lnTo>
                      <a:pt x="111" y="45"/>
                    </a:lnTo>
                    <a:lnTo>
                      <a:pt x="1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333">
                <a:extLst>
                  <a:ext uri="{FF2B5EF4-FFF2-40B4-BE49-F238E27FC236}">
                    <a16:creationId xmlns:a16="http://schemas.microsoft.com/office/drawing/2014/main" id="{FAA8C933-8616-49D9-9462-9020CEC5C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42538" y="3992719"/>
                <a:ext cx="34301" cy="35792"/>
              </a:xfrm>
              <a:custGeom>
                <a:avLst/>
                <a:gdLst>
                  <a:gd name="T0" fmla="*/ 0 w 23"/>
                  <a:gd name="T1" fmla="*/ 0 h 24"/>
                  <a:gd name="T2" fmla="*/ 0 w 23"/>
                  <a:gd name="T3" fmla="*/ 24 h 24"/>
                  <a:gd name="T4" fmla="*/ 23 w 23"/>
                  <a:gd name="T5" fmla="*/ 24 h 24"/>
                  <a:gd name="T6" fmla="*/ 0 w 23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4">
                    <a:moveTo>
                      <a:pt x="0" y="0"/>
                    </a:moveTo>
                    <a:lnTo>
                      <a:pt x="0" y="24"/>
                    </a:lnTo>
                    <a:lnTo>
                      <a:pt x="23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334">
                <a:extLst>
                  <a:ext uri="{FF2B5EF4-FFF2-40B4-BE49-F238E27FC236}">
                    <a16:creationId xmlns:a16="http://schemas.microsoft.com/office/drawing/2014/main" id="{B482655F-270A-45EF-9503-57328D6AD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9545" y="4018072"/>
                <a:ext cx="187907" cy="275895"/>
              </a:xfrm>
              <a:custGeom>
                <a:avLst/>
                <a:gdLst>
                  <a:gd name="T0" fmla="*/ 11 w 126"/>
                  <a:gd name="T1" fmla="*/ 173 h 185"/>
                  <a:gd name="T2" fmla="*/ 11 w 126"/>
                  <a:gd name="T3" fmla="*/ 167 h 185"/>
                  <a:gd name="T4" fmla="*/ 11 w 126"/>
                  <a:gd name="T5" fmla="*/ 0 h 185"/>
                  <a:gd name="T6" fmla="*/ 0 w 126"/>
                  <a:gd name="T7" fmla="*/ 0 h 185"/>
                  <a:gd name="T8" fmla="*/ 0 w 126"/>
                  <a:gd name="T9" fmla="*/ 185 h 185"/>
                  <a:gd name="T10" fmla="*/ 126 w 126"/>
                  <a:gd name="T11" fmla="*/ 185 h 185"/>
                  <a:gd name="T12" fmla="*/ 126 w 126"/>
                  <a:gd name="T13" fmla="*/ 173 h 185"/>
                  <a:gd name="T14" fmla="*/ 17 w 126"/>
                  <a:gd name="T15" fmla="*/ 173 h 185"/>
                  <a:gd name="T16" fmla="*/ 11 w 126"/>
                  <a:gd name="T17" fmla="*/ 17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185">
                    <a:moveTo>
                      <a:pt x="11" y="173"/>
                    </a:moveTo>
                    <a:lnTo>
                      <a:pt x="11" y="167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185"/>
                    </a:lnTo>
                    <a:lnTo>
                      <a:pt x="126" y="185"/>
                    </a:lnTo>
                    <a:lnTo>
                      <a:pt x="126" y="173"/>
                    </a:lnTo>
                    <a:lnTo>
                      <a:pt x="17" y="173"/>
                    </a:lnTo>
                    <a:lnTo>
                      <a:pt x="11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3AD4EB97-3666-4C79-ACF9-AB8A514E8C6A}"/>
              </a:ext>
            </a:extLst>
          </p:cNvPr>
          <p:cNvSpPr/>
          <p:nvPr/>
        </p:nvSpPr>
        <p:spPr>
          <a:xfrm rot="5400000">
            <a:off x="13474784" y="-166701"/>
            <a:ext cx="338554" cy="697582"/>
          </a:xfrm>
          <a:prstGeom prst="rect">
            <a:avLst/>
          </a:pr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14DCE04-80DB-4E88-9A4A-0A8BC118784A}"/>
              </a:ext>
            </a:extLst>
          </p:cNvPr>
          <p:cNvGrpSpPr/>
          <p:nvPr/>
        </p:nvGrpSpPr>
        <p:grpSpPr>
          <a:xfrm>
            <a:off x="13629006" y="43527"/>
            <a:ext cx="275454" cy="275454"/>
            <a:chOff x="11374746" y="639379"/>
            <a:chExt cx="369579" cy="36957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8652C4B-86C8-4F6E-B05D-33D186D77F57}"/>
                </a:ext>
              </a:extLst>
            </p:cNvPr>
            <p:cNvSpPr/>
            <p:nvPr/>
          </p:nvSpPr>
          <p:spPr>
            <a:xfrm>
              <a:off x="11374746" y="639379"/>
              <a:ext cx="369579" cy="369579"/>
            </a:xfrm>
            <a:prstGeom prst="ellipse">
              <a:avLst/>
            </a:prstGeom>
            <a:solidFill>
              <a:schemeClr val="bg2">
                <a:lumMod val="10000"/>
                <a:alpha val="32000"/>
              </a:schemeClr>
            </a:solidFill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Freeform 34">
              <a:extLst>
                <a:ext uri="{FF2B5EF4-FFF2-40B4-BE49-F238E27FC236}">
                  <a16:creationId xmlns:a16="http://schemas.microsoft.com/office/drawing/2014/main" id="{79F2C9A2-A24E-4413-BC7A-3F9BAEB04A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40930" y="717943"/>
              <a:ext cx="237210" cy="217235"/>
            </a:xfrm>
            <a:custGeom>
              <a:avLst/>
              <a:gdLst>
                <a:gd name="T0" fmla="*/ 35 w 144"/>
                <a:gd name="T1" fmla="*/ 17 h 132"/>
                <a:gd name="T2" fmla="*/ 109 w 144"/>
                <a:gd name="T3" fmla="*/ 17 h 132"/>
                <a:gd name="T4" fmla="*/ 117 w 144"/>
                <a:gd name="T5" fmla="*/ 9 h 132"/>
                <a:gd name="T6" fmla="*/ 109 w 144"/>
                <a:gd name="T7" fmla="*/ 0 h 132"/>
                <a:gd name="T8" fmla="*/ 35 w 144"/>
                <a:gd name="T9" fmla="*/ 0 h 132"/>
                <a:gd name="T10" fmla="*/ 27 w 144"/>
                <a:gd name="T11" fmla="*/ 9 h 132"/>
                <a:gd name="T12" fmla="*/ 35 w 144"/>
                <a:gd name="T13" fmla="*/ 17 h 132"/>
                <a:gd name="T14" fmla="*/ 109 w 144"/>
                <a:gd name="T15" fmla="*/ 25 h 132"/>
                <a:gd name="T16" fmla="*/ 109 w 144"/>
                <a:gd name="T17" fmla="*/ 25 h 132"/>
                <a:gd name="T18" fmla="*/ 35 w 144"/>
                <a:gd name="T19" fmla="*/ 25 h 132"/>
                <a:gd name="T20" fmla="*/ 35 w 144"/>
                <a:gd name="T21" fmla="*/ 25 h 132"/>
                <a:gd name="T22" fmla="*/ 16 w 144"/>
                <a:gd name="T23" fmla="*/ 67 h 132"/>
                <a:gd name="T24" fmla="*/ 52 w 144"/>
                <a:gd name="T25" fmla="*/ 93 h 132"/>
                <a:gd name="T26" fmla="*/ 64 w 144"/>
                <a:gd name="T27" fmla="*/ 107 h 132"/>
                <a:gd name="T28" fmla="*/ 64 w 144"/>
                <a:gd name="T29" fmla="*/ 116 h 132"/>
                <a:gd name="T30" fmla="*/ 66 w 144"/>
                <a:gd name="T31" fmla="*/ 117 h 132"/>
                <a:gd name="T32" fmla="*/ 64 w 144"/>
                <a:gd name="T33" fmla="*/ 120 h 132"/>
                <a:gd name="T34" fmla="*/ 47 w 144"/>
                <a:gd name="T35" fmla="*/ 120 h 132"/>
                <a:gd name="T36" fmla="*/ 39 w 144"/>
                <a:gd name="T37" fmla="*/ 128 h 132"/>
                <a:gd name="T38" fmla="*/ 39 w 144"/>
                <a:gd name="T39" fmla="*/ 132 h 132"/>
                <a:gd name="T40" fmla="*/ 105 w 144"/>
                <a:gd name="T41" fmla="*/ 132 h 132"/>
                <a:gd name="T42" fmla="*/ 105 w 144"/>
                <a:gd name="T43" fmla="*/ 128 h 132"/>
                <a:gd name="T44" fmla="*/ 97 w 144"/>
                <a:gd name="T45" fmla="*/ 120 h 132"/>
                <a:gd name="T46" fmla="*/ 80 w 144"/>
                <a:gd name="T47" fmla="*/ 120 h 132"/>
                <a:gd name="T48" fmla="*/ 78 w 144"/>
                <a:gd name="T49" fmla="*/ 117 h 132"/>
                <a:gd name="T50" fmla="*/ 80 w 144"/>
                <a:gd name="T51" fmla="*/ 116 h 132"/>
                <a:gd name="T52" fmla="*/ 80 w 144"/>
                <a:gd name="T53" fmla="*/ 107 h 132"/>
                <a:gd name="T54" fmla="*/ 92 w 144"/>
                <a:gd name="T55" fmla="*/ 93 h 132"/>
                <a:gd name="T56" fmla="*/ 127 w 144"/>
                <a:gd name="T57" fmla="*/ 67 h 132"/>
                <a:gd name="T58" fmla="*/ 109 w 144"/>
                <a:gd name="T59" fmla="*/ 25 h 132"/>
                <a:gd name="T60" fmla="*/ 24 w 144"/>
                <a:gd name="T61" fmla="*/ 63 h 132"/>
                <a:gd name="T62" fmla="*/ 37 w 144"/>
                <a:gd name="T63" fmla="*/ 37 h 132"/>
                <a:gd name="T64" fmla="*/ 48 w 144"/>
                <a:gd name="T65" fmla="*/ 84 h 132"/>
                <a:gd name="T66" fmla="*/ 24 w 144"/>
                <a:gd name="T67" fmla="*/ 63 h 132"/>
                <a:gd name="T68" fmla="*/ 47 w 144"/>
                <a:gd name="T69" fmla="*/ 37 h 132"/>
                <a:gd name="T70" fmla="*/ 60 w 144"/>
                <a:gd name="T71" fmla="*/ 37 h 132"/>
                <a:gd name="T72" fmla="*/ 64 w 144"/>
                <a:gd name="T73" fmla="*/ 99 h 132"/>
                <a:gd name="T74" fmla="*/ 47 w 144"/>
                <a:gd name="T75" fmla="*/ 37 h 132"/>
                <a:gd name="T76" fmla="*/ 120 w 144"/>
                <a:gd name="T77" fmla="*/ 63 h 132"/>
                <a:gd name="T78" fmla="*/ 96 w 144"/>
                <a:gd name="T79" fmla="*/ 84 h 132"/>
                <a:gd name="T80" fmla="*/ 107 w 144"/>
                <a:gd name="T81" fmla="*/ 37 h 132"/>
                <a:gd name="T82" fmla="*/ 120 w 144"/>
                <a:gd name="T83" fmla="*/ 6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32">
                  <a:moveTo>
                    <a:pt x="35" y="17"/>
                  </a:moveTo>
                  <a:cubicBezTo>
                    <a:pt x="109" y="17"/>
                    <a:pt x="109" y="17"/>
                    <a:pt x="109" y="17"/>
                  </a:cubicBezTo>
                  <a:cubicBezTo>
                    <a:pt x="113" y="17"/>
                    <a:pt x="117" y="13"/>
                    <a:pt x="117" y="9"/>
                  </a:cubicBezTo>
                  <a:cubicBezTo>
                    <a:pt x="117" y="4"/>
                    <a:pt x="113" y="0"/>
                    <a:pt x="10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27" y="4"/>
                    <a:pt x="27" y="9"/>
                  </a:cubicBezTo>
                  <a:cubicBezTo>
                    <a:pt x="27" y="13"/>
                    <a:pt x="30" y="17"/>
                    <a:pt x="35" y="17"/>
                  </a:cubicBezTo>
                  <a:close/>
                  <a:moveTo>
                    <a:pt x="109" y="25"/>
                  </a:moveTo>
                  <a:cubicBezTo>
                    <a:pt x="109" y="25"/>
                    <a:pt x="109" y="25"/>
                    <a:pt x="109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19" y="26"/>
                    <a:pt x="0" y="32"/>
                    <a:pt x="16" y="67"/>
                  </a:cubicBezTo>
                  <a:cubicBezTo>
                    <a:pt x="27" y="90"/>
                    <a:pt x="43" y="92"/>
                    <a:pt x="52" y="93"/>
                  </a:cubicBezTo>
                  <a:cubicBezTo>
                    <a:pt x="55" y="102"/>
                    <a:pt x="59" y="107"/>
                    <a:pt x="64" y="107"/>
                  </a:cubicBezTo>
                  <a:cubicBezTo>
                    <a:pt x="64" y="112"/>
                    <a:pt x="64" y="116"/>
                    <a:pt x="64" y="116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7" y="120"/>
                    <a:pt x="39" y="120"/>
                    <a:pt x="39" y="128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105" y="132"/>
                    <a:pt x="105" y="132"/>
                    <a:pt x="105" y="132"/>
                  </a:cubicBezTo>
                  <a:cubicBezTo>
                    <a:pt x="105" y="132"/>
                    <a:pt x="105" y="132"/>
                    <a:pt x="105" y="128"/>
                  </a:cubicBezTo>
                  <a:cubicBezTo>
                    <a:pt x="105" y="120"/>
                    <a:pt x="97" y="120"/>
                    <a:pt x="97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8" y="117"/>
                    <a:pt x="78" y="117"/>
                    <a:pt x="78" y="117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0" y="116"/>
                    <a:pt x="80" y="112"/>
                    <a:pt x="80" y="107"/>
                  </a:cubicBezTo>
                  <a:cubicBezTo>
                    <a:pt x="84" y="107"/>
                    <a:pt x="88" y="102"/>
                    <a:pt x="92" y="93"/>
                  </a:cubicBezTo>
                  <a:cubicBezTo>
                    <a:pt x="101" y="92"/>
                    <a:pt x="116" y="90"/>
                    <a:pt x="127" y="67"/>
                  </a:cubicBezTo>
                  <a:cubicBezTo>
                    <a:pt x="144" y="32"/>
                    <a:pt x="125" y="26"/>
                    <a:pt x="109" y="25"/>
                  </a:cubicBezTo>
                  <a:close/>
                  <a:moveTo>
                    <a:pt x="24" y="63"/>
                  </a:moveTo>
                  <a:cubicBezTo>
                    <a:pt x="14" y="40"/>
                    <a:pt x="26" y="37"/>
                    <a:pt x="37" y="37"/>
                  </a:cubicBezTo>
                  <a:cubicBezTo>
                    <a:pt x="39" y="49"/>
                    <a:pt x="43" y="68"/>
                    <a:pt x="48" y="84"/>
                  </a:cubicBezTo>
                  <a:cubicBezTo>
                    <a:pt x="41" y="82"/>
                    <a:pt x="31" y="79"/>
                    <a:pt x="24" y="63"/>
                  </a:cubicBezTo>
                  <a:close/>
                  <a:moveTo>
                    <a:pt x="47" y="37"/>
                  </a:moveTo>
                  <a:cubicBezTo>
                    <a:pt x="47" y="37"/>
                    <a:pt x="55" y="37"/>
                    <a:pt x="60" y="37"/>
                  </a:cubicBezTo>
                  <a:cubicBezTo>
                    <a:pt x="60" y="66"/>
                    <a:pt x="60" y="74"/>
                    <a:pt x="64" y="99"/>
                  </a:cubicBezTo>
                  <a:cubicBezTo>
                    <a:pt x="51" y="74"/>
                    <a:pt x="47" y="37"/>
                    <a:pt x="47" y="37"/>
                  </a:cubicBezTo>
                  <a:close/>
                  <a:moveTo>
                    <a:pt x="120" y="63"/>
                  </a:moveTo>
                  <a:cubicBezTo>
                    <a:pt x="113" y="79"/>
                    <a:pt x="102" y="82"/>
                    <a:pt x="96" y="84"/>
                  </a:cubicBezTo>
                  <a:cubicBezTo>
                    <a:pt x="101" y="68"/>
                    <a:pt x="105" y="49"/>
                    <a:pt x="107" y="37"/>
                  </a:cubicBezTo>
                  <a:cubicBezTo>
                    <a:pt x="118" y="37"/>
                    <a:pt x="130" y="40"/>
                    <a:pt x="120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0756932-F4CE-47A1-A9A9-8984D78BF948}"/>
              </a:ext>
            </a:extLst>
          </p:cNvPr>
          <p:cNvGrpSpPr/>
          <p:nvPr/>
        </p:nvGrpSpPr>
        <p:grpSpPr>
          <a:xfrm rot="16200000">
            <a:off x="13181511" y="128666"/>
            <a:ext cx="332708" cy="105175"/>
            <a:chOff x="8502472" y="3151677"/>
            <a:chExt cx="543575" cy="139550"/>
          </a:xfrm>
        </p:grpSpPr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3EEC1101-D839-4E31-8713-61B8201E1710}"/>
                </a:ext>
              </a:extLst>
            </p:cNvPr>
            <p:cNvSpPr/>
            <p:nvPr/>
          </p:nvSpPr>
          <p:spPr>
            <a:xfrm rot="5400000">
              <a:off x="8704485" y="2949664"/>
              <a:ext cx="139550" cy="54357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9" name="Freeform 100">
              <a:extLst>
                <a:ext uri="{FF2B5EF4-FFF2-40B4-BE49-F238E27FC236}">
                  <a16:creationId xmlns:a16="http://schemas.microsoft.com/office/drawing/2014/main" id="{76856B42-F219-49F5-83EB-48527C02CE2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728634" y="3066850"/>
              <a:ext cx="79249" cy="297242"/>
            </a:xfrm>
            <a:custGeom>
              <a:avLst/>
              <a:gdLst>
                <a:gd name="T0" fmla="*/ 0 w 248"/>
                <a:gd name="T1" fmla="*/ 303 h 303"/>
                <a:gd name="T2" fmla="*/ 97 w 248"/>
                <a:gd name="T3" fmla="*/ 303 h 303"/>
                <a:gd name="T4" fmla="*/ 248 w 248"/>
                <a:gd name="T5" fmla="*/ 151 h 303"/>
                <a:gd name="T6" fmla="*/ 97 w 248"/>
                <a:gd name="T7" fmla="*/ 0 h 303"/>
                <a:gd name="T8" fmla="*/ 0 w 248"/>
                <a:gd name="T9" fmla="*/ 0 h 303"/>
                <a:gd name="T10" fmla="*/ 152 w 248"/>
                <a:gd name="T11" fmla="*/ 151 h 303"/>
                <a:gd name="T12" fmla="*/ 0 w 248"/>
                <a:gd name="T13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303">
                  <a:moveTo>
                    <a:pt x="0" y="303"/>
                  </a:moveTo>
                  <a:lnTo>
                    <a:pt x="97" y="303"/>
                  </a:lnTo>
                  <a:lnTo>
                    <a:pt x="248" y="151"/>
                  </a:lnTo>
                  <a:lnTo>
                    <a:pt x="97" y="0"/>
                  </a:lnTo>
                  <a:lnTo>
                    <a:pt x="0" y="0"/>
                  </a:lnTo>
                  <a:lnTo>
                    <a:pt x="152" y="151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490" name="流程图: 存储数据 489">
            <a:extLst>
              <a:ext uri="{FF2B5EF4-FFF2-40B4-BE49-F238E27FC236}">
                <a16:creationId xmlns:a16="http://schemas.microsoft.com/office/drawing/2014/main" id="{6002EE67-886A-4769-8103-E6463F52F13B}"/>
              </a:ext>
            </a:extLst>
          </p:cNvPr>
          <p:cNvSpPr/>
          <p:nvPr/>
        </p:nvSpPr>
        <p:spPr>
          <a:xfrm rot="10800000">
            <a:off x="10037779" y="17839"/>
            <a:ext cx="1565964" cy="276999"/>
          </a:xfrm>
          <a:prstGeom prst="flowChartOnlineStorage">
            <a:avLst/>
          </a:prstGeom>
          <a:solidFill>
            <a:schemeClr val="bg2">
              <a:lumMod val="10000"/>
              <a:alpha val="34000"/>
            </a:scheme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1" name="组合 490">
            <a:extLst>
              <a:ext uri="{FF2B5EF4-FFF2-40B4-BE49-F238E27FC236}">
                <a16:creationId xmlns:a16="http://schemas.microsoft.com/office/drawing/2014/main" id="{AC24BC1B-B213-49E9-8A89-D849B8FFBD81}"/>
              </a:ext>
            </a:extLst>
          </p:cNvPr>
          <p:cNvGrpSpPr/>
          <p:nvPr/>
        </p:nvGrpSpPr>
        <p:grpSpPr>
          <a:xfrm>
            <a:off x="10385542" y="64435"/>
            <a:ext cx="170243" cy="170243"/>
            <a:chOff x="10179050" y="1266825"/>
            <a:chExt cx="481013" cy="481013"/>
          </a:xfrm>
          <a:solidFill>
            <a:schemeClr val="bg1"/>
          </a:solidFill>
        </p:grpSpPr>
        <p:sp>
          <p:nvSpPr>
            <p:cNvPr id="492" name="Rectangle 110">
              <a:extLst>
                <a:ext uri="{FF2B5EF4-FFF2-40B4-BE49-F238E27FC236}">
                  <a16:creationId xmlns:a16="http://schemas.microsoft.com/office/drawing/2014/main" id="{F30F97EC-5B74-460A-BB5E-917BEDFAB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263" y="1266825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Rectangle 111">
              <a:extLst>
                <a:ext uri="{FF2B5EF4-FFF2-40B4-BE49-F238E27FC236}">
                  <a16:creationId xmlns:a16="http://schemas.microsoft.com/office/drawing/2014/main" id="{97A3D6E2-1C09-42A3-BD2D-37FCC7EA5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6238" y="1624013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Rectangle 112">
              <a:extLst>
                <a:ext uri="{FF2B5EF4-FFF2-40B4-BE49-F238E27FC236}">
                  <a16:creationId xmlns:a16="http://schemas.microsoft.com/office/drawing/2014/main" id="{D097C7F6-1F52-43B5-844A-77AEAFA1A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263" y="1447800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Rectangle 113">
              <a:extLst>
                <a:ext uri="{FF2B5EF4-FFF2-40B4-BE49-F238E27FC236}">
                  <a16:creationId xmlns:a16="http://schemas.microsoft.com/office/drawing/2014/main" id="{BDE50920-F221-41E8-BBCE-38F72D813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9050" y="1447800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Rectangle 114">
              <a:extLst>
                <a:ext uri="{FF2B5EF4-FFF2-40B4-BE49-F238E27FC236}">
                  <a16:creationId xmlns:a16="http://schemas.microsoft.com/office/drawing/2014/main" id="{3D94147B-D914-4EC8-A5B3-C8468F94F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263" y="1624013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Rectangle 115">
              <a:extLst>
                <a:ext uri="{FF2B5EF4-FFF2-40B4-BE49-F238E27FC236}">
                  <a16:creationId xmlns:a16="http://schemas.microsoft.com/office/drawing/2014/main" id="{A766CB68-FB4E-451F-861C-BBAB49BC4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9050" y="1624013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Rectangle 116">
              <a:extLst>
                <a:ext uri="{FF2B5EF4-FFF2-40B4-BE49-F238E27FC236}">
                  <a16:creationId xmlns:a16="http://schemas.microsoft.com/office/drawing/2014/main" id="{CE08889F-CE58-4767-B3D1-0CCF225E9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9050" y="1266825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Rectangle 117">
              <a:extLst>
                <a:ext uri="{FF2B5EF4-FFF2-40B4-BE49-F238E27FC236}">
                  <a16:creationId xmlns:a16="http://schemas.microsoft.com/office/drawing/2014/main" id="{DBC32A4B-96FD-4E73-87E1-401DA0390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6238" y="1266825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Rectangle 118">
              <a:extLst>
                <a:ext uri="{FF2B5EF4-FFF2-40B4-BE49-F238E27FC236}">
                  <a16:creationId xmlns:a16="http://schemas.microsoft.com/office/drawing/2014/main" id="{9E3D1992-269E-448E-88F3-77F7EC5D9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6238" y="1447800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01E561A4-7E4F-4CEE-8344-432910329984}"/>
              </a:ext>
            </a:extLst>
          </p:cNvPr>
          <p:cNvGrpSpPr/>
          <p:nvPr/>
        </p:nvGrpSpPr>
        <p:grpSpPr>
          <a:xfrm>
            <a:off x="10611468" y="12292"/>
            <a:ext cx="867262" cy="279538"/>
            <a:chOff x="12738610" y="102985"/>
            <a:chExt cx="867262" cy="279538"/>
          </a:xfrm>
        </p:grpSpPr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412FD398-47D0-40CE-B62E-BDB9A7B08666}"/>
                </a:ext>
              </a:extLst>
            </p:cNvPr>
            <p:cNvSpPr txBox="1"/>
            <p:nvPr/>
          </p:nvSpPr>
          <p:spPr>
            <a:xfrm>
              <a:off x="12738610" y="102985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5000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2" name="文本框 341">
              <a:extLst>
                <a:ext uri="{FF2B5EF4-FFF2-40B4-BE49-F238E27FC236}">
                  <a16:creationId xmlns:a16="http://schemas.microsoft.com/office/drawing/2014/main" id="{D4105B28-6542-4466-8450-B25E8424D1D8}"/>
                </a:ext>
              </a:extLst>
            </p:cNvPr>
            <p:cNvSpPr txBox="1"/>
            <p:nvPr/>
          </p:nvSpPr>
          <p:spPr>
            <a:xfrm>
              <a:off x="13078163" y="120913"/>
              <a:ext cx="5277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</a:rPr>
                <a:t>/6000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11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5769</TotalTime>
  <Words>61</Words>
  <Application>Microsoft Office PowerPoint</Application>
  <PresentationFormat>自定义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Adobe 繁黑體 Std B</vt:lpstr>
      <vt:lpstr>等线</vt:lpstr>
      <vt:lpstr>微软雅黑</vt:lpstr>
      <vt:lpstr>Arial</vt:lpstr>
      <vt:lpstr>Calibri</vt:lpstr>
      <vt:lpstr>Calibri Light</vt:lpstr>
      <vt:lpstr>Franklin Gothic Demi Cond</vt:lpstr>
      <vt:lpstr>Franklin Gothic Heavy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485</cp:revision>
  <dcterms:created xsi:type="dcterms:W3CDTF">2019-08-11T12:41:16Z</dcterms:created>
  <dcterms:modified xsi:type="dcterms:W3CDTF">2019-11-19T13:52:54Z</dcterms:modified>
</cp:coreProperties>
</file>