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5"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2020/1/4/Saturday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1</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45119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舰船选择</a:t>
            </a:r>
          </a:p>
        </p:txBody>
      </p:sp>
      <p:grpSp>
        <p:nvGrpSpPr>
          <p:cNvPr id="93" name="组合 92">
            <a:extLst>
              <a:ext uri="{FF2B5EF4-FFF2-40B4-BE49-F238E27FC236}">
                <a16:creationId xmlns:a16="http://schemas.microsoft.com/office/drawing/2014/main" id="{8E2371C5-1AE6-4B27-B71F-FC538878A4BE}"/>
              </a:ext>
            </a:extLst>
          </p:cNvPr>
          <p:cNvGrpSpPr/>
          <p:nvPr/>
        </p:nvGrpSpPr>
        <p:grpSpPr>
          <a:xfrm>
            <a:off x="2476500" y="1869061"/>
            <a:ext cx="7299383" cy="1491025"/>
            <a:chOff x="2476500" y="1869061"/>
            <a:chExt cx="7299383" cy="1491025"/>
          </a:xfrm>
        </p:grpSpPr>
        <p:pic>
          <p:nvPicPr>
            <p:cNvPr id="11" name="图片 10">
              <a:extLst>
                <a:ext uri="{FF2B5EF4-FFF2-40B4-BE49-F238E27FC236}">
                  <a16:creationId xmlns:a16="http://schemas.microsoft.com/office/drawing/2014/main" id="{40099426-8B26-402A-9662-D63E1A61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12" name="矩形 11">
              <a:extLst>
                <a:ext uri="{FF2B5EF4-FFF2-40B4-BE49-F238E27FC236}">
                  <a16:creationId xmlns:a16="http://schemas.microsoft.com/office/drawing/2014/main" id="{88D9584A-47EC-4888-AF15-BABC9736698C}"/>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F30C70-9186-4A64-B40B-0121ECE9229F}"/>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23" name="Freeform 142">
              <a:extLst>
                <a:ext uri="{FF2B5EF4-FFF2-40B4-BE49-F238E27FC236}">
                  <a16:creationId xmlns:a16="http://schemas.microsoft.com/office/drawing/2014/main" id="{F779D7D2-EEF8-4D21-A3E9-5B8679476557}"/>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文本框 23">
              <a:extLst>
                <a:ext uri="{FF2B5EF4-FFF2-40B4-BE49-F238E27FC236}">
                  <a16:creationId xmlns:a16="http://schemas.microsoft.com/office/drawing/2014/main" id="{376BDB42-DD25-4F18-A092-63D825F0D513}"/>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3" name="矩形 2">
              <a:extLst>
                <a:ext uri="{FF2B5EF4-FFF2-40B4-BE49-F238E27FC236}">
                  <a16:creationId xmlns:a16="http://schemas.microsoft.com/office/drawing/2014/main" id="{F05816A1-7F62-4B0D-9A78-0D43286F5C28}"/>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39F797D-A0D0-441E-982D-C0669F7C6456}"/>
                </a:ext>
              </a:extLst>
            </p:cNvPr>
            <p:cNvGrpSpPr/>
            <p:nvPr/>
          </p:nvGrpSpPr>
          <p:grpSpPr>
            <a:xfrm>
              <a:off x="5998997" y="1969738"/>
              <a:ext cx="1361081" cy="253916"/>
              <a:chOff x="6033291" y="1964608"/>
              <a:chExt cx="1361081" cy="253916"/>
            </a:xfrm>
          </p:grpSpPr>
          <p:sp>
            <p:nvSpPr>
              <p:cNvPr id="30" name="文本框 29">
                <a:extLst>
                  <a:ext uri="{FF2B5EF4-FFF2-40B4-BE49-F238E27FC236}">
                    <a16:creationId xmlns:a16="http://schemas.microsoft.com/office/drawing/2014/main" id="{5BC7293E-A68B-4992-B7A6-E278CD1F2E86}"/>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34" name="文本框 33">
                <a:extLst>
                  <a:ext uri="{FF2B5EF4-FFF2-40B4-BE49-F238E27FC236}">
                    <a16:creationId xmlns:a16="http://schemas.microsoft.com/office/drawing/2014/main" id="{3C0F16F5-B9BD-4E1F-AF63-3445FB166346}"/>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35" name="Freeform 157">
                <a:extLst>
                  <a:ext uri="{FF2B5EF4-FFF2-40B4-BE49-F238E27FC236}">
                    <a16:creationId xmlns:a16="http://schemas.microsoft.com/office/drawing/2014/main" id="{D57C11D6-0129-4C5C-A256-79F39BD0C57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组合 21">
              <a:extLst>
                <a:ext uri="{FF2B5EF4-FFF2-40B4-BE49-F238E27FC236}">
                  <a16:creationId xmlns:a16="http://schemas.microsoft.com/office/drawing/2014/main" id="{F5D7959F-9A42-4A5F-BC16-7408DF028D77}"/>
                </a:ext>
              </a:extLst>
            </p:cNvPr>
            <p:cNvGrpSpPr/>
            <p:nvPr/>
          </p:nvGrpSpPr>
          <p:grpSpPr>
            <a:xfrm>
              <a:off x="8010502" y="1969738"/>
              <a:ext cx="1598455" cy="1090536"/>
              <a:chOff x="8010502" y="1950407"/>
              <a:chExt cx="1598455" cy="1090536"/>
            </a:xfrm>
          </p:grpSpPr>
          <p:sp>
            <p:nvSpPr>
              <p:cNvPr id="25" name="文本框 24">
                <a:extLst>
                  <a:ext uri="{FF2B5EF4-FFF2-40B4-BE49-F238E27FC236}">
                    <a16:creationId xmlns:a16="http://schemas.microsoft.com/office/drawing/2014/main" id="{A59F2FA8-0964-48B3-BDF8-7C4CC3C602E6}"/>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26" name="文本框 25">
                <a:extLst>
                  <a:ext uri="{FF2B5EF4-FFF2-40B4-BE49-F238E27FC236}">
                    <a16:creationId xmlns:a16="http://schemas.microsoft.com/office/drawing/2014/main" id="{195ABCE4-7F19-4CED-8810-082F0E28965E}"/>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7" name="文本框 26">
                <a:extLst>
                  <a:ext uri="{FF2B5EF4-FFF2-40B4-BE49-F238E27FC236}">
                    <a16:creationId xmlns:a16="http://schemas.microsoft.com/office/drawing/2014/main" id="{94648BC6-ED57-4007-87A6-C201BAF04DC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8" name="文本框 27">
                <a:extLst>
                  <a:ext uri="{FF2B5EF4-FFF2-40B4-BE49-F238E27FC236}">
                    <a16:creationId xmlns:a16="http://schemas.microsoft.com/office/drawing/2014/main" id="{8B5CADA6-055E-401E-B87C-19F0B54359C8}"/>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9" name="文本框 28">
                <a:extLst>
                  <a:ext uri="{FF2B5EF4-FFF2-40B4-BE49-F238E27FC236}">
                    <a16:creationId xmlns:a16="http://schemas.microsoft.com/office/drawing/2014/main" id="{CC9FA5C0-EA42-4FC3-B099-7C4505E70CAD}"/>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31" name="文本框 30">
                <a:extLst>
                  <a:ext uri="{FF2B5EF4-FFF2-40B4-BE49-F238E27FC236}">
                    <a16:creationId xmlns:a16="http://schemas.microsoft.com/office/drawing/2014/main" id="{CEE2B1FF-5C2E-4427-8AC2-C78ADEED2BBA}"/>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32" name="文本框 31">
                <a:extLst>
                  <a:ext uri="{FF2B5EF4-FFF2-40B4-BE49-F238E27FC236}">
                    <a16:creationId xmlns:a16="http://schemas.microsoft.com/office/drawing/2014/main" id="{15733A8F-F991-4F2A-893A-1ABAE2C8BEB0}"/>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33" name="文本框 32">
                <a:extLst>
                  <a:ext uri="{FF2B5EF4-FFF2-40B4-BE49-F238E27FC236}">
                    <a16:creationId xmlns:a16="http://schemas.microsoft.com/office/drawing/2014/main" id="{EEA127F8-35AE-472C-8638-938F51D8046D}"/>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36" name="Freeform 68">
                <a:extLst>
                  <a:ext uri="{FF2B5EF4-FFF2-40B4-BE49-F238E27FC236}">
                    <a16:creationId xmlns:a16="http://schemas.microsoft.com/office/drawing/2014/main" id="{BC4E3AD8-59FA-48F8-9CB4-F4C6AC3992B0}"/>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0C3DF19E-3160-4F26-A68C-707E6247E8D7}"/>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7">
                <a:extLst>
                  <a:ext uri="{FF2B5EF4-FFF2-40B4-BE49-F238E27FC236}">
                    <a16:creationId xmlns:a16="http://schemas.microsoft.com/office/drawing/2014/main" id="{DE6E1972-4892-4DF0-BDB4-D26D5B7C598A}"/>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0">
                <a:extLst>
                  <a:ext uri="{FF2B5EF4-FFF2-40B4-BE49-F238E27FC236}">
                    <a16:creationId xmlns:a16="http://schemas.microsoft.com/office/drawing/2014/main" id="{AB17A9F2-02DF-456C-8E59-7DADB4D66F41}"/>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0" name="文本框 39">
                <a:extLst>
                  <a:ext uri="{FF2B5EF4-FFF2-40B4-BE49-F238E27FC236}">
                    <a16:creationId xmlns:a16="http://schemas.microsoft.com/office/drawing/2014/main" id="{09EBA109-7880-4C33-8B4E-48F436377C18}"/>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41" name="文本框 40">
                <a:extLst>
                  <a:ext uri="{FF2B5EF4-FFF2-40B4-BE49-F238E27FC236}">
                    <a16:creationId xmlns:a16="http://schemas.microsoft.com/office/drawing/2014/main" id="{00F97066-0073-4106-BF44-E632FD0FF268}"/>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42" name="Freeform 64">
                <a:extLst>
                  <a:ext uri="{FF2B5EF4-FFF2-40B4-BE49-F238E27FC236}">
                    <a16:creationId xmlns:a16="http://schemas.microsoft.com/office/drawing/2014/main" id="{33C729FC-5D59-429C-80D3-73AA7E66C46E}"/>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组合 19">
              <a:extLst>
                <a:ext uri="{FF2B5EF4-FFF2-40B4-BE49-F238E27FC236}">
                  <a16:creationId xmlns:a16="http://schemas.microsoft.com/office/drawing/2014/main" id="{61DDDE95-A23C-4132-B3BC-330AC915FB25}"/>
                </a:ext>
              </a:extLst>
            </p:cNvPr>
            <p:cNvGrpSpPr/>
            <p:nvPr/>
          </p:nvGrpSpPr>
          <p:grpSpPr>
            <a:xfrm>
              <a:off x="5999254" y="2173487"/>
              <a:ext cx="682629" cy="368432"/>
              <a:chOff x="6138400" y="2265685"/>
              <a:chExt cx="753788" cy="406838"/>
            </a:xfrm>
          </p:grpSpPr>
          <p:grpSp>
            <p:nvGrpSpPr>
              <p:cNvPr id="51" name="组合 50">
                <a:extLst>
                  <a:ext uri="{FF2B5EF4-FFF2-40B4-BE49-F238E27FC236}">
                    <a16:creationId xmlns:a16="http://schemas.microsoft.com/office/drawing/2014/main" id="{60FD8C90-397A-45D9-A251-E539EECEB95A}"/>
                  </a:ext>
                </a:extLst>
              </p:cNvPr>
              <p:cNvGrpSpPr/>
              <p:nvPr/>
            </p:nvGrpSpPr>
            <p:grpSpPr>
              <a:xfrm>
                <a:off x="6138400" y="2312018"/>
                <a:ext cx="316426" cy="316427"/>
                <a:chOff x="9604656" y="3420156"/>
                <a:chExt cx="493960" cy="493960"/>
              </a:xfrm>
            </p:grpSpPr>
            <p:sp>
              <p:nvSpPr>
                <p:cNvPr id="58" name="矩形 57">
                  <a:extLst>
                    <a:ext uri="{FF2B5EF4-FFF2-40B4-BE49-F238E27FC236}">
                      <a16:creationId xmlns:a16="http://schemas.microsoft.com/office/drawing/2014/main" id="{E5E432F8-1D77-4E98-8868-2760435D5AD2}"/>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81">
                  <a:extLst>
                    <a:ext uri="{FF2B5EF4-FFF2-40B4-BE49-F238E27FC236}">
                      <a16:creationId xmlns:a16="http://schemas.microsoft.com/office/drawing/2014/main" id="{BF92E208-5EEF-4719-A669-511E0D214BB9}"/>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a:extLst>
                  <a:ext uri="{FF2B5EF4-FFF2-40B4-BE49-F238E27FC236}">
                    <a16:creationId xmlns:a16="http://schemas.microsoft.com/office/drawing/2014/main" id="{C40D620D-3BAF-4B33-8384-7EEAB79A466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62" name="文本框 61">
                <a:extLst>
                  <a:ext uri="{FF2B5EF4-FFF2-40B4-BE49-F238E27FC236}">
                    <a16:creationId xmlns:a16="http://schemas.microsoft.com/office/drawing/2014/main" id="{5EA541F4-E769-4918-B2B7-0890B2FB511F}"/>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1" name="组合 80">
              <a:extLst>
                <a:ext uri="{FF2B5EF4-FFF2-40B4-BE49-F238E27FC236}">
                  <a16:creationId xmlns:a16="http://schemas.microsoft.com/office/drawing/2014/main" id="{CB1624C7-584C-40F5-8B84-C8013A04FFCD}"/>
                </a:ext>
              </a:extLst>
            </p:cNvPr>
            <p:cNvGrpSpPr/>
            <p:nvPr/>
          </p:nvGrpSpPr>
          <p:grpSpPr>
            <a:xfrm>
              <a:off x="6002156" y="2521403"/>
              <a:ext cx="725487" cy="391676"/>
              <a:chOff x="6138400" y="2265685"/>
              <a:chExt cx="801114" cy="432505"/>
            </a:xfrm>
          </p:grpSpPr>
          <p:grpSp>
            <p:nvGrpSpPr>
              <p:cNvPr id="82" name="组合 81">
                <a:extLst>
                  <a:ext uri="{FF2B5EF4-FFF2-40B4-BE49-F238E27FC236}">
                    <a16:creationId xmlns:a16="http://schemas.microsoft.com/office/drawing/2014/main" id="{905868DC-92DF-43EE-B22B-533DCB506350}"/>
                  </a:ext>
                </a:extLst>
              </p:cNvPr>
              <p:cNvGrpSpPr/>
              <p:nvPr/>
            </p:nvGrpSpPr>
            <p:grpSpPr>
              <a:xfrm>
                <a:off x="6138400" y="2312018"/>
                <a:ext cx="316426" cy="316427"/>
                <a:chOff x="9604656" y="3420156"/>
                <a:chExt cx="493960" cy="493960"/>
              </a:xfrm>
            </p:grpSpPr>
            <p:sp>
              <p:nvSpPr>
                <p:cNvPr id="85" name="矩形 84">
                  <a:extLst>
                    <a:ext uri="{FF2B5EF4-FFF2-40B4-BE49-F238E27FC236}">
                      <a16:creationId xmlns:a16="http://schemas.microsoft.com/office/drawing/2014/main" id="{7748FBF3-313E-421D-9473-DCF47969674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181">
                  <a:extLst>
                    <a:ext uri="{FF2B5EF4-FFF2-40B4-BE49-F238E27FC236}">
                      <a16:creationId xmlns:a16="http://schemas.microsoft.com/office/drawing/2014/main" id="{36134370-7AB9-487C-A4B4-CEAEA77BCF46}"/>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a:extLst>
                  <a:ext uri="{FF2B5EF4-FFF2-40B4-BE49-F238E27FC236}">
                    <a16:creationId xmlns:a16="http://schemas.microsoft.com/office/drawing/2014/main" id="{826316F7-6BC8-4010-AC3B-80AA6ABAE659}"/>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84" name="文本框 83">
                <a:extLst>
                  <a:ext uri="{FF2B5EF4-FFF2-40B4-BE49-F238E27FC236}">
                    <a16:creationId xmlns:a16="http://schemas.microsoft.com/office/drawing/2014/main" id="{A09700B3-903A-4A21-A9E0-16E26EEB20E0}"/>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7" name="组合 86">
              <a:extLst>
                <a:ext uri="{FF2B5EF4-FFF2-40B4-BE49-F238E27FC236}">
                  <a16:creationId xmlns:a16="http://schemas.microsoft.com/office/drawing/2014/main" id="{B9B11499-1384-46C3-BF97-BF892443DBC8}"/>
                </a:ext>
              </a:extLst>
            </p:cNvPr>
            <p:cNvGrpSpPr/>
            <p:nvPr/>
          </p:nvGrpSpPr>
          <p:grpSpPr>
            <a:xfrm>
              <a:off x="5997870" y="2871067"/>
              <a:ext cx="693350" cy="391676"/>
              <a:chOff x="6138400" y="2265685"/>
              <a:chExt cx="765628" cy="432505"/>
            </a:xfrm>
          </p:grpSpPr>
          <p:grpSp>
            <p:nvGrpSpPr>
              <p:cNvPr id="88" name="组合 87">
                <a:extLst>
                  <a:ext uri="{FF2B5EF4-FFF2-40B4-BE49-F238E27FC236}">
                    <a16:creationId xmlns:a16="http://schemas.microsoft.com/office/drawing/2014/main" id="{5D6F690A-758E-4EB6-AD5F-B801F2A4DABC}"/>
                  </a:ext>
                </a:extLst>
              </p:cNvPr>
              <p:cNvGrpSpPr/>
              <p:nvPr/>
            </p:nvGrpSpPr>
            <p:grpSpPr>
              <a:xfrm>
                <a:off x="6138400" y="2312018"/>
                <a:ext cx="316426" cy="316427"/>
                <a:chOff x="9604656" y="3420156"/>
                <a:chExt cx="493960" cy="493960"/>
              </a:xfrm>
            </p:grpSpPr>
            <p:sp>
              <p:nvSpPr>
                <p:cNvPr id="91" name="矩形 90">
                  <a:extLst>
                    <a:ext uri="{FF2B5EF4-FFF2-40B4-BE49-F238E27FC236}">
                      <a16:creationId xmlns:a16="http://schemas.microsoft.com/office/drawing/2014/main" id="{31DEDD00-521B-4CB7-AB6B-DB523FE93855}"/>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181">
                  <a:extLst>
                    <a:ext uri="{FF2B5EF4-FFF2-40B4-BE49-F238E27FC236}">
                      <a16:creationId xmlns:a16="http://schemas.microsoft.com/office/drawing/2014/main" id="{5D9D18EF-5EED-4A2E-A3D1-F9FF57C72F2D}"/>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9" name="文本框 88">
                <a:extLst>
                  <a:ext uri="{FF2B5EF4-FFF2-40B4-BE49-F238E27FC236}">
                    <a16:creationId xmlns:a16="http://schemas.microsoft.com/office/drawing/2014/main" id="{BAE11754-6B5C-40A1-A026-1606006D744C}"/>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90" name="文本框 89">
                <a:extLst>
                  <a:ext uri="{FF2B5EF4-FFF2-40B4-BE49-F238E27FC236}">
                    <a16:creationId xmlns:a16="http://schemas.microsoft.com/office/drawing/2014/main" id="{F483A31B-56BC-443F-A6F9-E4B746EBD9E9}"/>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grpSp>
        <p:nvGrpSpPr>
          <p:cNvPr id="94" name="组合 93">
            <a:extLst>
              <a:ext uri="{FF2B5EF4-FFF2-40B4-BE49-F238E27FC236}">
                <a16:creationId xmlns:a16="http://schemas.microsoft.com/office/drawing/2014/main" id="{6F9D028D-5DFA-4332-A955-23691C58308C}"/>
              </a:ext>
            </a:extLst>
          </p:cNvPr>
          <p:cNvGrpSpPr/>
          <p:nvPr/>
        </p:nvGrpSpPr>
        <p:grpSpPr>
          <a:xfrm>
            <a:off x="2469762" y="3500625"/>
            <a:ext cx="7299383" cy="1491025"/>
            <a:chOff x="2476500" y="1869061"/>
            <a:chExt cx="7299383" cy="1491025"/>
          </a:xfrm>
        </p:grpSpPr>
        <p:pic>
          <p:nvPicPr>
            <p:cNvPr id="95" name="图片 94">
              <a:extLst>
                <a:ext uri="{FF2B5EF4-FFF2-40B4-BE49-F238E27FC236}">
                  <a16:creationId xmlns:a16="http://schemas.microsoft.com/office/drawing/2014/main" id="{908CFB9F-AE02-4D36-933B-5288D3F4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96" name="矩形 95">
              <a:extLst>
                <a:ext uri="{FF2B5EF4-FFF2-40B4-BE49-F238E27FC236}">
                  <a16:creationId xmlns:a16="http://schemas.microsoft.com/office/drawing/2014/main" id="{48C59866-EF4D-4D45-B75E-DE8023946DA4}"/>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4352A6B-7328-4B2F-A2C7-788A1338902D}"/>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B67E58B-8E7E-46BD-A9D3-9F4CBF0CCAD1}"/>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3C928FA-8285-46EC-974B-476328EDBFB3}"/>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7FFC7A6-E7B2-459B-BA09-F57060D5B123}"/>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4CCE4A0F-8551-4E4D-A6F0-5C6EDB5A50BC}"/>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2CCAAA4-344E-494B-8B04-55F6F1A6B6E9}"/>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103" name="Freeform 142">
              <a:extLst>
                <a:ext uri="{FF2B5EF4-FFF2-40B4-BE49-F238E27FC236}">
                  <a16:creationId xmlns:a16="http://schemas.microsoft.com/office/drawing/2014/main" id="{3520D6AB-535B-45C1-B5A1-C2DA770DBF53}"/>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文本框 103">
              <a:extLst>
                <a:ext uri="{FF2B5EF4-FFF2-40B4-BE49-F238E27FC236}">
                  <a16:creationId xmlns:a16="http://schemas.microsoft.com/office/drawing/2014/main" id="{53272728-4F09-4D38-968B-76C7DF64B7FC}"/>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05" name="矩形 104">
              <a:extLst>
                <a:ext uri="{FF2B5EF4-FFF2-40B4-BE49-F238E27FC236}">
                  <a16:creationId xmlns:a16="http://schemas.microsoft.com/office/drawing/2014/main" id="{788D8EFC-4E7A-461E-83E4-043C5762CC73}"/>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ADC11D75-2860-422F-A625-72DEE3F7094A}"/>
                </a:ext>
              </a:extLst>
            </p:cNvPr>
            <p:cNvGrpSpPr/>
            <p:nvPr/>
          </p:nvGrpSpPr>
          <p:grpSpPr>
            <a:xfrm>
              <a:off x="5998997" y="1969738"/>
              <a:ext cx="1361081" cy="253916"/>
              <a:chOff x="6033291" y="1964608"/>
              <a:chExt cx="1361081" cy="253916"/>
            </a:xfrm>
          </p:grpSpPr>
          <p:sp>
            <p:nvSpPr>
              <p:cNvPr id="141" name="文本框 140">
                <a:extLst>
                  <a:ext uri="{FF2B5EF4-FFF2-40B4-BE49-F238E27FC236}">
                    <a16:creationId xmlns:a16="http://schemas.microsoft.com/office/drawing/2014/main" id="{236E872D-B379-47A9-B076-F318DFC3CD18}"/>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142" name="文本框 141">
                <a:extLst>
                  <a:ext uri="{FF2B5EF4-FFF2-40B4-BE49-F238E27FC236}">
                    <a16:creationId xmlns:a16="http://schemas.microsoft.com/office/drawing/2014/main" id="{1D4CC5A5-7CA8-4F9E-8B66-AAA7A048D0DE}"/>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143" name="Freeform 157">
                <a:extLst>
                  <a:ext uri="{FF2B5EF4-FFF2-40B4-BE49-F238E27FC236}">
                    <a16:creationId xmlns:a16="http://schemas.microsoft.com/office/drawing/2014/main" id="{BCFB3508-E0E4-42BD-9309-A227EA1B7E3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组合 106">
              <a:extLst>
                <a:ext uri="{FF2B5EF4-FFF2-40B4-BE49-F238E27FC236}">
                  <a16:creationId xmlns:a16="http://schemas.microsoft.com/office/drawing/2014/main" id="{1244D7E6-4D46-498A-B458-A0E02D9499FA}"/>
                </a:ext>
              </a:extLst>
            </p:cNvPr>
            <p:cNvGrpSpPr/>
            <p:nvPr/>
          </p:nvGrpSpPr>
          <p:grpSpPr>
            <a:xfrm>
              <a:off x="8010502" y="1969738"/>
              <a:ext cx="1598455" cy="1090536"/>
              <a:chOff x="8010502" y="1950407"/>
              <a:chExt cx="1598455" cy="1090536"/>
            </a:xfrm>
          </p:grpSpPr>
          <p:sp>
            <p:nvSpPr>
              <p:cNvPr id="126" name="文本框 125">
                <a:extLst>
                  <a:ext uri="{FF2B5EF4-FFF2-40B4-BE49-F238E27FC236}">
                    <a16:creationId xmlns:a16="http://schemas.microsoft.com/office/drawing/2014/main" id="{9C5EE480-FEFF-4008-89E3-4210C5BB9A28}"/>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127" name="文本框 126">
                <a:extLst>
                  <a:ext uri="{FF2B5EF4-FFF2-40B4-BE49-F238E27FC236}">
                    <a16:creationId xmlns:a16="http://schemas.microsoft.com/office/drawing/2014/main" id="{74995F91-9F9E-4474-A88C-F413C870E0CD}"/>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128" name="文本框 127">
                <a:extLst>
                  <a:ext uri="{FF2B5EF4-FFF2-40B4-BE49-F238E27FC236}">
                    <a16:creationId xmlns:a16="http://schemas.microsoft.com/office/drawing/2014/main" id="{E4D33A51-8F8A-4B83-8153-04C671FB0F9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129" name="文本框 128">
                <a:extLst>
                  <a:ext uri="{FF2B5EF4-FFF2-40B4-BE49-F238E27FC236}">
                    <a16:creationId xmlns:a16="http://schemas.microsoft.com/office/drawing/2014/main" id="{0B5DBFD1-CA6E-41DF-B960-5944D3C16932}"/>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130" name="文本框 129">
                <a:extLst>
                  <a:ext uri="{FF2B5EF4-FFF2-40B4-BE49-F238E27FC236}">
                    <a16:creationId xmlns:a16="http://schemas.microsoft.com/office/drawing/2014/main" id="{E5CBFA0E-7DD2-4968-9DD1-B35E024ADA21}"/>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131" name="文本框 130">
                <a:extLst>
                  <a:ext uri="{FF2B5EF4-FFF2-40B4-BE49-F238E27FC236}">
                    <a16:creationId xmlns:a16="http://schemas.microsoft.com/office/drawing/2014/main" id="{03E520FC-1CD4-48F8-86D8-779EC0F0DB75}"/>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132" name="文本框 131">
                <a:extLst>
                  <a:ext uri="{FF2B5EF4-FFF2-40B4-BE49-F238E27FC236}">
                    <a16:creationId xmlns:a16="http://schemas.microsoft.com/office/drawing/2014/main" id="{8500346F-0D95-4D5B-84A0-AB4E0CDBA60B}"/>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133" name="文本框 132">
                <a:extLst>
                  <a:ext uri="{FF2B5EF4-FFF2-40B4-BE49-F238E27FC236}">
                    <a16:creationId xmlns:a16="http://schemas.microsoft.com/office/drawing/2014/main" id="{7337E2EE-9D3B-493E-804E-B32D23A887B1}"/>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134" name="Freeform 68">
                <a:extLst>
                  <a:ext uri="{FF2B5EF4-FFF2-40B4-BE49-F238E27FC236}">
                    <a16:creationId xmlns:a16="http://schemas.microsoft.com/office/drawing/2014/main" id="{6A0507A1-189E-47F3-A43D-D640F75FC8A8}"/>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5">
                <a:extLst>
                  <a:ext uri="{FF2B5EF4-FFF2-40B4-BE49-F238E27FC236}">
                    <a16:creationId xmlns:a16="http://schemas.microsoft.com/office/drawing/2014/main" id="{87C9B7E7-C70B-4D19-9DAE-2A5AADE9C011}"/>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7">
                <a:extLst>
                  <a:ext uri="{FF2B5EF4-FFF2-40B4-BE49-F238E27FC236}">
                    <a16:creationId xmlns:a16="http://schemas.microsoft.com/office/drawing/2014/main" id="{2D689620-9BC3-4132-9682-65C3E6B6E640}"/>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00">
                <a:extLst>
                  <a:ext uri="{FF2B5EF4-FFF2-40B4-BE49-F238E27FC236}">
                    <a16:creationId xmlns:a16="http://schemas.microsoft.com/office/drawing/2014/main" id="{B56BFCF6-A5FF-4478-A31D-AA26A653EBD4}"/>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138" name="文本框 137">
                <a:extLst>
                  <a:ext uri="{FF2B5EF4-FFF2-40B4-BE49-F238E27FC236}">
                    <a16:creationId xmlns:a16="http://schemas.microsoft.com/office/drawing/2014/main" id="{74A8F41D-9F5D-4D92-B771-1F5D312742C4}"/>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139" name="文本框 138">
                <a:extLst>
                  <a:ext uri="{FF2B5EF4-FFF2-40B4-BE49-F238E27FC236}">
                    <a16:creationId xmlns:a16="http://schemas.microsoft.com/office/drawing/2014/main" id="{234BE407-2135-486E-9D27-12E9C65DDBDB}"/>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140" name="Freeform 64">
                <a:extLst>
                  <a:ext uri="{FF2B5EF4-FFF2-40B4-BE49-F238E27FC236}">
                    <a16:creationId xmlns:a16="http://schemas.microsoft.com/office/drawing/2014/main" id="{03ACEFA3-D6AC-4E8A-A1F2-E2A07F4C92F5}"/>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组合 107">
              <a:extLst>
                <a:ext uri="{FF2B5EF4-FFF2-40B4-BE49-F238E27FC236}">
                  <a16:creationId xmlns:a16="http://schemas.microsoft.com/office/drawing/2014/main" id="{43892C44-6D2C-4EA8-BC37-A6B4B019A1E0}"/>
                </a:ext>
              </a:extLst>
            </p:cNvPr>
            <p:cNvGrpSpPr/>
            <p:nvPr/>
          </p:nvGrpSpPr>
          <p:grpSpPr>
            <a:xfrm>
              <a:off x="5999254" y="2173487"/>
              <a:ext cx="682629" cy="368432"/>
              <a:chOff x="6138400" y="2265685"/>
              <a:chExt cx="753788" cy="406838"/>
            </a:xfrm>
          </p:grpSpPr>
          <p:grpSp>
            <p:nvGrpSpPr>
              <p:cNvPr id="121" name="组合 120">
                <a:extLst>
                  <a:ext uri="{FF2B5EF4-FFF2-40B4-BE49-F238E27FC236}">
                    <a16:creationId xmlns:a16="http://schemas.microsoft.com/office/drawing/2014/main" id="{93EB6997-E531-40BF-9DA8-D9C0A2BAC4CB}"/>
                  </a:ext>
                </a:extLst>
              </p:cNvPr>
              <p:cNvGrpSpPr/>
              <p:nvPr/>
            </p:nvGrpSpPr>
            <p:grpSpPr>
              <a:xfrm>
                <a:off x="6138400" y="2312018"/>
                <a:ext cx="316426" cy="316427"/>
                <a:chOff x="9604656" y="3420156"/>
                <a:chExt cx="493960" cy="493960"/>
              </a:xfrm>
            </p:grpSpPr>
            <p:sp>
              <p:nvSpPr>
                <p:cNvPr id="124" name="矩形 123">
                  <a:extLst>
                    <a:ext uri="{FF2B5EF4-FFF2-40B4-BE49-F238E27FC236}">
                      <a16:creationId xmlns:a16="http://schemas.microsoft.com/office/drawing/2014/main" id="{5BA69E04-81E0-4F7B-84C2-9CE8B7ED35C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81">
                  <a:extLst>
                    <a:ext uri="{FF2B5EF4-FFF2-40B4-BE49-F238E27FC236}">
                      <a16:creationId xmlns:a16="http://schemas.microsoft.com/office/drawing/2014/main" id="{184A98C5-D0A0-4768-AB31-4792A686E1CC}"/>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a:extLst>
                  <a:ext uri="{FF2B5EF4-FFF2-40B4-BE49-F238E27FC236}">
                    <a16:creationId xmlns:a16="http://schemas.microsoft.com/office/drawing/2014/main" id="{3687D3D7-399E-4F58-95A7-9A2E5A04D5C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123" name="文本框 122">
                <a:extLst>
                  <a:ext uri="{FF2B5EF4-FFF2-40B4-BE49-F238E27FC236}">
                    <a16:creationId xmlns:a16="http://schemas.microsoft.com/office/drawing/2014/main" id="{3110C19A-9E64-4800-9CA1-465FA7AA34F4}"/>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09" name="组合 108">
              <a:extLst>
                <a:ext uri="{FF2B5EF4-FFF2-40B4-BE49-F238E27FC236}">
                  <a16:creationId xmlns:a16="http://schemas.microsoft.com/office/drawing/2014/main" id="{E8A7B7AC-FA5D-45CF-BB71-981107D1F602}"/>
                </a:ext>
              </a:extLst>
            </p:cNvPr>
            <p:cNvGrpSpPr/>
            <p:nvPr/>
          </p:nvGrpSpPr>
          <p:grpSpPr>
            <a:xfrm>
              <a:off x="6002156" y="2521403"/>
              <a:ext cx="725487" cy="391676"/>
              <a:chOff x="6138400" y="2265685"/>
              <a:chExt cx="801114" cy="432505"/>
            </a:xfrm>
          </p:grpSpPr>
          <p:grpSp>
            <p:nvGrpSpPr>
              <p:cNvPr id="116" name="组合 115">
                <a:extLst>
                  <a:ext uri="{FF2B5EF4-FFF2-40B4-BE49-F238E27FC236}">
                    <a16:creationId xmlns:a16="http://schemas.microsoft.com/office/drawing/2014/main" id="{FB0A2FEA-9444-4856-963F-479077A05208}"/>
                  </a:ext>
                </a:extLst>
              </p:cNvPr>
              <p:cNvGrpSpPr/>
              <p:nvPr/>
            </p:nvGrpSpPr>
            <p:grpSpPr>
              <a:xfrm>
                <a:off x="6138400" y="2312018"/>
                <a:ext cx="316426" cy="316427"/>
                <a:chOff x="9604656" y="3420156"/>
                <a:chExt cx="493960" cy="493960"/>
              </a:xfrm>
            </p:grpSpPr>
            <p:sp>
              <p:nvSpPr>
                <p:cNvPr id="119" name="矩形 118">
                  <a:extLst>
                    <a:ext uri="{FF2B5EF4-FFF2-40B4-BE49-F238E27FC236}">
                      <a16:creationId xmlns:a16="http://schemas.microsoft.com/office/drawing/2014/main" id="{C3EA865F-CEF3-4206-A441-DC8D06DB61A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81">
                  <a:extLst>
                    <a:ext uri="{FF2B5EF4-FFF2-40B4-BE49-F238E27FC236}">
                      <a16:creationId xmlns:a16="http://schemas.microsoft.com/office/drawing/2014/main" id="{B683E78D-C212-44C8-8226-01D562655CE3}"/>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7" name="文本框 116">
                <a:extLst>
                  <a:ext uri="{FF2B5EF4-FFF2-40B4-BE49-F238E27FC236}">
                    <a16:creationId xmlns:a16="http://schemas.microsoft.com/office/drawing/2014/main" id="{A6895AA3-E21B-4BCF-9356-C10F46BE40CF}"/>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118" name="文本框 117">
                <a:extLst>
                  <a:ext uri="{FF2B5EF4-FFF2-40B4-BE49-F238E27FC236}">
                    <a16:creationId xmlns:a16="http://schemas.microsoft.com/office/drawing/2014/main" id="{E19A92DA-5307-40CA-8981-B246676E42A7}"/>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10" name="组合 109">
              <a:extLst>
                <a:ext uri="{FF2B5EF4-FFF2-40B4-BE49-F238E27FC236}">
                  <a16:creationId xmlns:a16="http://schemas.microsoft.com/office/drawing/2014/main" id="{AF690C08-FDDB-46F3-97DA-51273E2FF026}"/>
                </a:ext>
              </a:extLst>
            </p:cNvPr>
            <p:cNvGrpSpPr/>
            <p:nvPr/>
          </p:nvGrpSpPr>
          <p:grpSpPr>
            <a:xfrm>
              <a:off x="5997870" y="2871067"/>
              <a:ext cx="693350" cy="391676"/>
              <a:chOff x="6138400" y="2265685"/>
              <a:chExt cx="765628" cy="432505"/>
            </a:xfrm>
          </p:grpSpPr>
          <p:grpSp>
            <p:nvGrpSpPr>
              <p:cNvPr id="111" name="组合 110">
                <a:extLst>
                  <a:ext uri="{FF2B5EF4-FFF2-40B4-BE49-F238E27FC236}">
                    <a16:creationId xmlns:a16="http://schemas.microsoft.com/office/drawing/2014/main" id="{B0E7CDB5-75E8-4E89-9E3D-F8485F8AA228}"/>
                  </a:ext>
                </a:extLst>
              </p:cNvPr>
              <p:cNvGrpSpPr/>
              <p:nvPr/>
            </p:nvGrpSpPr>
            <p:grpSpPr>
              <a:xfrm>
                <a:off x="6138400" y="2312018"/>
                <a:ext cx="316426" cy="316427"/>
                <a:chOff x="9604656" y="3420156"/>
                <a:chExt cx="493960" cy="493960"/>
              </a:xfrm>
            </p:grpSpPr>
            <p:sp>
              <p:nvSpPr>
                <p:cNvPr id="114" name="矩形 113">
                  <a:extLst>
                    <a:ext uri="{FF2B5EF4-FFF2-40B4-BE49-F238E27FC236}">
                      <a16:creationId xmlns:a16="http://schemas.microsoft.com/office/drawing/2014/main" id="{EC7B153C-57E8-453D-8DDC-4351B9F75C0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81">
                  <a:extLst>
                    <a:ext uri="{FF2B5EF4-FFF2-40B4-BE49-F238E27FC236}">
                      <a16:creationId xmlns:a16="http://schemas.microsoft.com/office/drawing/2014/main" id="{036E4053-C40E-40E6-9B39-FFABD8688930}"/>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a:extLst>
                  <a:ext uri="{FF2B5EF4-FFF2-40B4-BE49-F238E27FC236}">
                    <a16:creationId xmlns:a16="http://schemas.microsoft.com/office/drawing/2014/main" id="{36CF1549-F1EF-4203-9CED-8B5DDAF41F5D}"/>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113" name="文本框 112">
                <a:extLst>
                  <a:ext uri="{FF2B5EF4-FFF2-40B4-BE49-F238E27FC236}">
                    <a16:creationId xmlns:a16="http://schemas.microsoft.com/office/drawing/2014/main" id="{C81D1405-DAEB-451B-A431-D32D76272A03}"/>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spTree>
    <p:extLst>
      <p:ext uri="{BB962C8B-B14F-4D97-AF65-F5344CB8AC3E}">
        <p14:creationId xmlns:p14="http://schemas.microsoft.com/office/powerpoint/2010/main" val="217104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98066"/>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部件选择</a:t>
            </a:r>
          </a:p>
        </p:txBody>
      </p:sp>
      <p:grpSp>
        <p:nvGrpSpPr>
          <p:cNvPr id="11" name="组合 10">
            <a:extLst>
              <a:ext uri="{FF2B5EF4-FFF2-40B4-BE49-F238E27FC236}">
                <a16:creationId xmlns:a16="http://schemas.microsoft.com/office/drawing/2014/main" id="{BB9E2C16-C6E2-4448-BB8E-D877C6E56B0F}"/>
              </a:ext>
            </a:extLst>
          </p:cNvPr>
          <p:cNvGrpSpPr/>
          <p:nvPr/>
        </p:nvGrpSpPr>
        <p:grpSpPr>
          <a:xfrm>
            <a:off x="2599642" y="1897029"/>
            <a:ext cx="3300987" cy="1239807"/>
            <a:chOff x="2434813" y="1897029"/>
            <a:chExt cx="3300987" cy="1239807"/>
          </a:xfrm>
        </p:grpSpPr>
        <p:grpSp>
          <p:nvGrpSpPr>
            <p:cNvPr id="156" name="组合 155">
              <a:extLst>
                <a:ext uri="{FF2B5EF4-FFF2-40B4-BE49-F238E27FC236}">
                  <a16:creationId xmlns:a16="http://schemas.microsoft.com/office/drawing/2014/main" id="{DF80675E-40F7-4C92-95D5-6A406B6CB497}"/>
                </a:ext>
              </a:extLst>
            </p:cNvPr>
            <p:cNvGrpSpPr/>
            <p:nvPr/>
          </p:nvGrpSpPr>
          <p:grpSpPr>
            <a:xfrm>
              <a:off x="3500367" y="2469504"/>
              <a:ext cx="2235433" cy="253916"/>
              <a:chOff x="4019480" y="2027744"/>
              <a:chExt cx="2235433" cy="253916"/>
            </a:xfrm>
          </p:grpSpPr>
          <p:sp>
            <p:nvSpPr>
              <p:cNvPr id="157" name="文本框 156">
                <a:extLst>
                  <a:ext uri="{FF2B5EF4-FFF2-40B4-BE49-F238E27FC236}">
                    <a16:creationId xmlns:a16="http://schemas.microsoft.com/office/drawing/2014/main" id="{E1A5A2FF-4246-4476-B2A3-B4CEB31A2C53}"/>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58" name="文本框 157">
                <a:extLst>
                  <a:ext uri="{FF2B5EF4-FFF2-40B4-BE49-F238E27FC236}">
                    <a16:creationId xmlns:a16="http://schemas.microsoft.com/office/drawing/2014/main" id="{F3ECEFE9-6EB5-4144-8D41-7D668877D681}"/>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59" name="Freeform 361">
                <a:extLst>
                  <a:ext uri="{FF2B5EF4-FFF2-40B4-BE49-F238E27FC236}">
                    <a16:creationId xmlns:a16="http://schemas.microsoft.com/office/drawing/2014/main" id="{E8488B7E-4878-4BB9-8890-0CC0ABB6DE1F}"/>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 name="组合 2">
              <a:extLst>
                <a:ext uri="{FF2B5EF4-FFF2-40B4-BE49-F238E27FC236}">
                  <a16:creationId xmlns:a16="http://schemas.microsoft.com/office/drawing/2014/main" id="{DEBD6EA4-F07E-4ED5-9AB9-7F0CE9987905}"/>
                </a:ext>
              </a:extLst>
            </p:cNvPr>
            <p:cNvGrpSpPr/>
            <p:nvPr/>
          </p:nvGrpSpPr>
          <p:grpSpPr>
            <a:xfrm>
              <a:off x="2434813" y="1897029"/>
              <a:ext cx="2994336" cy="1239807"/>
              <a:chOff x="2434813" y="1897029"/>
              <a:chExt cx="2994336" cy="1239807"/>
            </a:xfrm>
          </p:grpSpPr>
          <p:sp>
            <p:nvSpPr>
              <p:cNvPr id="12" name="矩形 11">
                <a:extLst>
                  <a:ext uri="{FF2B5EF4-FFF2-40B4-BE49-F238E27FC236}">
                    <a16:creationId xmlns:a16="http://schemas.microsoft.com/office/drawing/2014/main" id="{88D9584A-47EC-4888-AF15-BABC9736698C}"/>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4F30C70-9186-4A64-B40B-0121ECE9229F}"/>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45" name="图片 144">
                <a:extLst>
                  <a:ext uri="{FF2B5EF4-FFF2-40B4-BE49-F238E27FC236}">
                    <a16:creationId xmlns:a16="http://schemas.microsoft.com/office/drawing/2014/main" id="{D09D36B0-96BD-4B54-A60E-C9C6E7C62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43" name="组合 42">
                <a:extLst>
                  <a:ext uri="{FF2B5EF4-FFF2-40B4-BE49-F238E27FC236}">
                    <a16:creationId xmlns:a16="http://schemas.microsoft.com/office/drawing/2014/main" id="{B429D778-52AF-4396-82D4-ED3B95E25D1F}"/>
                  </a:ext>
                </a:extLst>
              </p:cNvPr>
              <p:cNvGrpSpPr/>
              <p:nvPr/>
            </p:nvGrpSpPr>
            <p:grpSpPr>
              <a:xfrm>
                <a:off x="3500367" y="2025900"/>
                <a:ext cx="1858985" cy="253916"/>
                <a:chOff x="4019480" y="2025900"/>
                <a:chExt cx="1858985" cy="253916"/>
              </a:xfrm>
            </p:grpSpPr>
            <p:sp>
              <p:nvSpPr>
                <p:cNvPr id="146" name="文本框 145">
                  <a:extLst>
                    <a:ext uri="{FF2B5EF4-FFF2-40B4-BE49-F238E27FC236}">
                      <a16:creationId xmlns:a16="http://schemas.microsoft.com/office/drawing/2014/main" id="{75D5EE2C-D962-411C-8B75-2A0A56191162}"/>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7" name="文本框 146">
                  <a:extLst>
                    <a:ext uri="{FF2B5EF4-FFF2-40B4-BE49-F238E27FC236}">
                      <a16:creationId xmlns:a16="http://schemas.microsoft.com/office/drawing/2014/main" id="{A960FAC9-1421-49F7-BE77-AD4074F88CE7}"/>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8" name="Freeform 361">
                  <a:extLst>
                    <a:ext uri="{FF2B5EF4-FFF2-40B4-BE49-F238E27FC236}">
                      <a16:creationId xmlns:a16="http://schemas.microsoft.com/office/drawing/2014/main" id="{BC349EAF-81B8-46EE-A184-1BEF3EAB67A2}"/>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8" name="组合 17">
                <a:extLst>
                  <a:ext uri="{FF2B5EF4-FFF2-40B4-BE49-F238E27FC236}">
                    <a16:creationId xmlns:a16="http://schemas.microsoft.com/office/drawing/2014/main" id="{9FB7A0E1-300F-4A10-A897-2D1F0392DF45}"/>
                  </a:ext>
                </a:extLst>
              </p:cNvPr>
              <p:cNvGrpSpPr/>
              <p:nvPr/>
            </p:nvGrpSpPr>
            <p:grpSpPr>
              <a:xfrm>
                <a:off x="2539691" y="1968192"/>
                <a:ext cx="410728" cy="184666"/>
                <a:chOff x="2549848" y="3006035"/>
                <a:chExt cx="410728" cy="184666"/>
              </a:xfrm>
            </p:grpSpPr>
            <p:sp>
              <p:nvSpPr>
                <p:cNvPr id="24" name="文本框 23">
                  <a:extLst>
                    <a:ext uri="{FF2B5EF4-FFF2-40B4-BE49-F238E27FC236}">
                      <a16:creationId xmlns:a16="http://schemas.microsoft.com/office/drawing/2014/main" id="{376BDB42-DD25-4F18-A092-63D825F0D513}"/>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4" name="Freeform 74">
                  <a:extLst>
                    <a:ext uri="{FF2B5EF4-FFF2-40B4-BE49-F238E27FC236}">
                      <a16:creationId xmlns:a16="http://schemas.microsoft.com/office/drawing/2014/main" id="{63348B9D-BF89-4696-9A7C-131F9F20E2EC}"/>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组合 151">
                <a:extLst>
                  <a:ext uri="{FF2B5EF4-FFF2-40B4-BE49-F238E27FC236}">
                    <a16:creationId xmlns:a16="http://schemas.microsoft.com/office/drawing/2014/main" id="{1C7705FB-A6C3-497E-B190-B1757638E441}"/>
                  </a:ext>
                </a:extLst>
              </p:cNvPr>
              <p:cNvGrpSpPr/>
              <p:nvPr/>
            </p:nvGrpSpPr>
            <p:grpSpPr>
              <a:xfrm>
                <a:off x="3500367" y="2244698"/>
                <a:ext cx="1858985" cy="253916"/>
                <a:chOff x="4019480" y="2025900"/>
                <a:chExt cx="1858985" cy="253916"/>
              </a:xfrm>
            </p:grpSpPr>
            <p:sp>
              <p:nvSpPr>
                <p:cNvPr id="153" name="文本框 152">
                  <a:extLst>
                    <a:ext uri="{FF2B5EF4-FFF2-40B4-BE49-F238E27FC236}">
                      <a16:creationId xmlns:a16="http://schemas.microsoft.com/office/drawing/2014/main" id="{C3C3D737-ACE8-42EF-8959-85609DAA0157}"/>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4" name="文本框 153">
                  <a:extLst>
                    <a:ext uri="{FF2B5EF4-FFF2-40B4-BE49-F238E27FC236}">
                      <a16:creationId xmlns:a16="http://schemas.microsoft.com/office/drawing/2014/main" id="{97B39AF2-543E-4E7A-8569-877663C86A0C}"/>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55" name="Freeform 361">
                  <a:extLst>
                    <a:ext uri="{FF2B5EF4-FFF2-40B4-BE49-F238E27FC236}">
                      <a16:creationId xmlns:a16="http://schemas.microsoft.com/office/drawing/2014/main" id="{6FBFACBE-68F6-4F6A-926B-F7972AA1220D}"/>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62" name="矩形 161">
                <a:extLst>
                  <a:ext uri="{FF2B5EF4-FFF2-40B4-BE49-F238E27FC236}">
                    <a16:creationId xmlns:a16="http://schemas.microsoft.com/office/drawing/2014/main" id="{DD1FDDE7-B800-479A-8B84-0D9C906CC2A6}"/>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834DE98-8A08-4630-BF00-A4E608AA772E}"/>
                  </a:ext>
                </a:extLst>
              </p:cNvPr>
              <p:cNvGrpSpPr/>
              <p:nvPr/>
            </p:nvGrpSpPr>
            <p:grpSpPr>
              <a:xfrm>
                <a:off x="4843723" y="2899023"/>
                <a:ext cx="585426" cy="200055"/>
                <a:chOff x="2467388" y="3067461"/>
                <a:chExt cx="585426" cy="200055"/>
              </a:xfrm>
            </p:grpSpPr>
            <p:sp>
              <p:nvSpPr>
                <p:cNvPr id="160" name="Freeform 271">
                  <a:extLst>
                    <a:ext uri="{FF2B5EF4-FFF2-40B4-BE49-F238E27FC236}">
                      <a16:creationId xmlns:a16="http://schemas.microsoft.com/office/drawing/2014/main" id="{F9AEB09A-8D3E-4D28-A54C-C4E8E6BF08E5}"/>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61" name="文本框 160">
                  <a:extLst>
                    <a:ext uri="{FF2B5EF4-FFF2-40B4-BE49-F238E27FC236}">
                      <a16:creationId xmlns:a16="http://schemas.microsoft.com/office/drawing/2014/main" id="{49686CEB-6CB4-4D32-BB5B-7F77BF982F0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64" name="组合 63">
            <a:extLst>
              <a:ext uri="{FF2B5EF4-FFF2-40B4-BE49-F238E27FC236}">
                <a16:creationId xmlns:a16="http://schemas.microsoft.com/office/drawing/2014/main" id="{02257D6D-1FA2-48EC-9CC3-C698CB191ADE}"/>
              </a:ext>
            </a:extLst>
          </p:cNvPr>
          <p:cNvGrpSpPr/>
          <p:nvPr/>
        </p:nvGrpSpPr>
        <p:grpSpPr>
          <a:xfrm>
            <a:off x="6467654" y="1897029"/>
            <a:ext cx="3300987" cy="1239807"/>
            <a:chOff x="2434813" y="1897029"/>
            <a:chExt cx="3300987" cy="1239807"/>
          </a:xfrm>
        </p:grpSpPr>
        <p:grpSp>
          <p:nvGrpSpPr>
            <p:cNvPr id="65" name="组合 64">
              <a:extLst>
                <a:ext uri="{FF2B5EF4-FFF2-40B4-BE49-F238E27FC236}">
                  <a16:creationId xmlns:a16="http://schemas.microsoft.com/office/drawing/2014/main" id="{746868B6-77AD-4FF0-921C-9D216FEB4C5D}"/>
                </a:ext>
              </a:extLst>
            </p:cNvPr>
            <p:cNvGrpSpPr/>
            <p:nvPr/>
          </p:nvGrpSpPr>
          <p:grpSpPr>
            <a:xfrm>
              <a:off x="3500367" y="2469504"/>
              <a:ext cx="2235433" cy="253916"/>
              <a:chOff x="4019480" y="2027744"/>
              <a:chExt cx="2235433" cy="253916"/>
            </a:xfrm>
          </p:grpSpPr>
          <p:sp>
            <p:nvSpPr>
              <p:cNvPr id="90" name="文本框 89">
                <a:extLst>
                  <a:ext uri="{FF2B5EF4-FFF2-40B4-BE49-F238E27FC236}">
                    <a16:creationId xmlns:a16="http://schemas.microsoft.com/office/drawing/2014/main" id="{26609AE1-A8C3-4186-8972-C89D7DB0C57E}"/>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91" name="文本框 90">
                <a:extLst>
                  <a:ext uri="{FF2B5EF4-FFF2-40B4-BE49-F238E27FC236}">
                    <a16:creationId xmlns:a16="http://schemas.microsoft.com/office/drawing/2014/main" id="{83D5B5F9-37C0-437F-B571-57662A6113B8}"/>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92" name="Freeform 361">
                <a:extLst>
                  <a:ext uri="{FF2B5EF4-FFF2-40B4-BE49-F238E27FC236}">
                    <a16:creationId xmlns:a16="http://schemas.microsoft.com/office/drawing/2014/main" id="{22E77A84-F191-4FB8-89F0-9758CD1C28D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6" name="组合 65">
              <a:extLst>
                <a:ext uri="{FF2B5EF4-FFF2-40B4-BE49-F238E27FC236}">
                  <a16:creationId xmlns:a16="http://schemas.microsoft.com/office/drawing/2014/main" id="{7B8A7053-B62E-4FDB-862A-3B4C73FF4DE4}"/>
                </a:ext>
              </a:extLst>
            </p:cNvPr>
            <p:cNvGrpSpPr/>
            <p:nvPr/>
          </p:nvGrpSpPr>
          <p:grpSpPr>
            <a:xfrm>
              <a:off x="2434813" y="1897029"/>
              <a:ext cx="2994336" cy="1239807"/>
              <a:chOff x="2434813" y="1897029"/>
              <a:chExt cx="2994336" cy="1239807"/>
            </a:xfrm>
          </p:grpSpPr>
          <p:sp>
            <p:nvSpPr>
              <p:cNvPr id="67" name="矩形 66">
                <a:extLst>
                  <a:ext uri="{FF2B5EF4-FFF2-40B4-BE49-F238E27FC236}">
                    <a16:creationId xmlns:a16="http://schemas.microsoft.com/office/drawing/2014/main" id="{CE791DE3-8E10-4E7C-95AC-E5D090F34141}"/>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8514FB9-1131-41C6-85F4-A447831876D3}"/>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A66B7E34-1467-441E-A8AD-7D2812FC70F5}"/>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9C07BEE8-234C-473C-9103-0C150F9C1545}"/>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E24D1ED9-500E-4DDF-B1E5-68D3F6FF1D4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CC9A88B3-7E2F-4E8A-A784-B2A142BAD4DD}"/>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0249821-F885-4239-9AE3-0CBEDD83356A}"/>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74" name="图片 73">
                <a:extLst>
                  <a:ext uri="{FF2B5EF4-FFF2-40B4-BE49-F238E27FC236}">
                    <a16:creationId xmlns:a16="http://schemas.microsoft.com/office/drawing/2014/main" id="{65DF902F-DAB2-4539-BF21-8DA6C667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75" name="组合 74">
                <a:extLst>
                  <a:ext uri="{FF2B5EF4-FFF2-40B4-BE49-F238E27FC236}">
                    <a16:creationId xmlns:a16="http://schemas.microsoft.com/office/drawing/2014/main" id="{28183E7C-CC18-42FD-B438-6BEF72A3627E}"/>
                  </a:ext>
                </a:extLst>
              </p:cNvPr>
              <p:cNvGrpSpPr/>
              <p:nvPr/>
            </p:nvGrpSpPr>
            <p:grpSpPr>
              <a:xfrm>
                <a:off x="3500367" y="2025900"/>
                <a:ext cx="1858985" cy="253916"/>
                <a:chOff x="4019480" y="2025900"/>
                <a:chExt cx="1858985" cy="253916"/>
              </a:xfrm>
            </p:grpSpPr>
            <p:sp>
              <p:nvSpPr>
                <p:cNvPr id="87" name="文本框 86">
                  <a:extLst>
                    <a:ext uri="{FF2B5EF4-FFF2-40B4-BE49-F238E27FC236}">
                      <a16:creationId xmlns:a16="http://schemas.microsoft.com/office/drawing/2014/main" id="{3528EAA2-7FBC-4C12-904F-3140DC947066}"/>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8" name="文本框 87">
                  <a:extLst>
                    <a:ext uri="{FF2B5EF4-FFF2-40B4-BE49-F238E27FC236}">
                      <a16:creationId xmlns:a16="http://schemas.microsoft.com/office/drawing/2014/main" id="{0C20EAFD-4D9D-4070-AE2C-EC383A82929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9" name="Freeform 361">
                  <a:extLst>
                    <a:ext uri="{FF2B5EF4-FFF2-40B4-BE49-F238E27FC236}">
                      <a16:creationId xmlns:a16="http://schemas.microsoft.com/office/drawing/2014/main" id="{BB4A550E-8E5A-473A-B1E6-CB1AB4811748}"/>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76" name="组合 75">
                <a:extLst>
                  <a:ext uri="{FF2B5EF4-FFF2-40B4-BE49-F238E27FC236}">
                    <a16:creationId xmlns:a16="http://schemas.microsoft.com/office/drawing/2014/main" id="{DDCAEED1-50C4-4A78-BA14-0DABB05FE97D}"/>
                  </a:ext>
                </a:extLst>
              </p:cNvPr>
              <p:cNvGrpSpPr/>
              <p:nvPr/>
            </p:nvGrpSpPr>
            <p:grpSpPr>
              <a:xfrm>
                <a:off x="2539691" y="1968192"/>
                <a:ext cx="410728" cy="184666"/>
                <a:chOff x="2549848" y="3006035"/>
                <a:chExt cx="410728" cy="184666"/>
              </a:xfrm>
            </p:grpSpPr>
            <p:sp>
              <p:nvSpPr>
                <p:cNvPr id="85" name="文本框 84">
                  <a:extLst>
                    <a:ext uri="{FF2B5EF4-FFF2-40B4-BE49-F238E27FC236}">
                      <a16:creationId xmlns:a16="http://schemas.microsoft.com/office/drawing/2014/main" id="{44FEEBB6-DA24-4B29-9F30-C5C4469C3B49}"/>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86" name="Freeform 74">
                  <a:extLst>
                    <a:ext uri="{FF2B5EF4-FFF2-40B4-BE49-F238E27FC236}">
                      <a16:creationId xmlns:a16="http://schemas.microsoft.com/office/drawing/2014/main" id="{2CB89CFE-BE2B-4FE1-9C18-CCBB0379018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 name="组合 76">
                <a:extLst>
                  <a:ext uri="{FF2B5EF4-FFF2-40B4-BE49-F238E27FC236}">
                    <a16:creationId xmlns:a16="http://schemas.microsoft.com/office/drawing/2014/main" id="{71CAD510-0932-4DA9-BA3B-CE80B8C006FF}"/>
                  </a:ext>
                </a:extLst>
              </p:cNvPr>
              <p:cNvGrpSpPr/>
              <p:nvPr/>
            </p:nvGrpSpPr>
            <p:grpSpPr>
              <a:xfrm>
                <a:off x="3500367" y="2244698"/>
                <a:ext cx="1858985" cy="253916"/>
                <a:chOff x="4019480" y="2025900"/>
                <a:chExt cx="1858985" cy="253916"/>
              </a:xfrm>
            </p:grpSpPr>
            <p:sp>
              <p:nvSpPr>
                <p:cNvPr id="82" name="文本框 81">
                  <a:extLst>
                    <a:ext uri="{FF2B5EF4-FFF2-40B4-BE49-F238E27FC236}">
                      <a16:creationId xmlns:a16="http://schemas.microsoft.com/office/drawing/2014/main" id="{0A3A6208-44D8-4236-AF7C-EFA6A6A28885}"/>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3" name="文本框 82">
                  <a:extLst>
                    <a:ext uri="{FF2B5EF4-FFF2-40B4-BE49-F238E27FC236}">
                      <a16:creationId xmlns:a16="http://schemas.microsoft.com/office/drawing/2014/main" id="{D6C30E69-162C-4888-BA69-CC711201D9B5}"/>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4" name="Freeform 361">
                  <a:extLst>
                    <a:ext uri="{FF2B5EF4-FFF2-40B4-BE49-F238E27FC236}">
                      <a16:creationId xmlns:a16="http://schemas.microsoft.com/office/drawing/2014/main" id="{6EE3B6A3-CCB8-41E9-A1B4-8873FD8257E4}"/>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78" name="矩形 77">
                <a:extLst>
                  <a:ext uri="{FF2B5EF4-FFF2-40B4-BE49-F238E27FC236}">
                    <a16:creationId xmlns:a16="http://schemas.microsoft.com/office/drawing/2014/main" id="{EFFBF5E8-9B4B-40C3-BA99-6C626CEB8535}"/>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72DC0C4A-83ED-45E4-8C82-38671DBD047C}"/>
                  </a:ext>
                </a:extLst>
              </p:cNvPr>
              <p:cNvGrpSpPr/>
              <p:nvPr/>
            </p:nvGrpSpPr>
            <p:grpSpPr>
              <a:xfrm>
                <a:off x="4843723" y="2899023"/>
                <a:ext cx="585426" cy="200055"/>
                <a:chOff x="2467388" y="3067461"/>
                <a:chExt cx="585426" cy="200055"/>
              </a:xfrm>
            </p:grpSpPr>
            <p:sp>
              <p:nvSpPr>
                <p:cNvPr id="80" name="Freeform 271">
                  <a:extLst>
                    <a:ext uri="{FF2B5EF4-FFF2-40B4-BE49-F238E27FC236}">
                      <a16:creationId xmlns:a16="http://schemas.microsoft.com/office/drawing/2014/main" id="{A90EC8AA-4027-4A38-9000-71EA8E3E4957}"/>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81" name="文本框 80">
                  <a:extLst>
                    <a:ext uri="{FF2B5EF4-FFF2-40B4-BE49-F238E27FC236}">
                      <a16:creationId xmlns:a16="http://schemas.microsoft.com/office/drawing/2014/main" id="{779ADFCC-544F-4A95-A667-A6F98CA42572}"/>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93" name="组合 92">
            <a:extLst>
              <a:ext uri="{FF2B5EF4-FFF2-40B4-BE49-F238E27FC236}">
                <a16:creationId xmlns:a16="http://schemas.microsoft.com/office/drawing/2014/main" id="{95F224B0-1684-4174-85F6-61EAC5E8CFB5}"/>
              </a:ext>
            </a:extLst>
          </p:cNvPr>
          <p:cNvGrpSpPr/>
          <p:nvPr/>
        </p:nvGrpSpPr>
        <p:grpSpPr>
          <a:xfrm>
            <a:off x="2598747" y="3343391"/>
            <a:ext cx="3300987" cy="1239807"/>
            <a:chOff x="2434813" y="1897029"/>
            <a:chExt cx="3300987" cy="1239807"/>
          </a:xfrm>
        </p:grpSpPr>
        <p:grpSp>
          <p:nvGrpSpPr>
            <p:cNvPr id="94" name="组合 93">
              <a:extLst>
                <a:ext uri="{FF2B5EF4-FFF2-40B4-BE49-F238E27FC236}">
                  <a16:creationId xmlns:a16="http://schemas.microsoft.com/office/drawing/2014/main" id="{09698F37-854D-478C-A28C-DFCF31C8A347}"/>
                </a:ext>
              </a:extLst>
            </p:cNvPr>
            <p:cNvGrpSpPr/>
            <p:nvPr/>
          </p:nvGrpSpPr>
          <p:grpSpPr>
            <a:xfrm>
              <a:off x="3500367" y="2469504"/>
              <a:ext cx="2235433" cy="253916"/>
              <a:chOff x="4019480" y="2027744"/>
              <a:chExt cx="2235433" cy="253916"/>
            </a:xfrm>
          </p:grpSpPr>
          <p:sp>
            <p:nvSpPr>
              <p:cNvPr id="119" name="文本框 118">
                <a:extLst>
                  <a:ext uri="{FF2B5EF4-FFF2-40B4-BE49-F238E27FC236}">
                    <a16:creationId xmlns:a16="http://schemas.microsoft.com/office/drawing/2014/main" id="{9F14EFEF-AA8F-4EA6-9029-090B5460E36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20" name="文本框 119">
                <a:extLst>
                  <a:ext uri="{FF2B5EF4-FFF2-40B4-BE49-F238E27FC236}">
                    <a16:creationId xmlns:a16="http://schemas.microsoft.com/office/drawing/2014/main" id="{A9A3D4FF-D75F-4ADB-A8C8-504E659EC822}"/>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21" name="Freeform 361">
                <a:extLst>
                  <a:ext uri="{FF2B5EF4-FFF2-40B4-BE49-F238E27FC236}">
                    <a16:creationId xmlns:a16="http://schemas.microsoft.com/office/drawing/2014/main" id="{1212F763-498E-4676-9C16-9DE4460059E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5" name="组合 94">
              <a:extLst>
                <a:ext uri="{FF2B5EF4-FFF2-40B4-BE49-F238E27FC236}">
                  <a16:creationId xmlns:a16="http://schemas.microsoft.com/office/drawing/2014/main" id="{84E71D9B-4B29-4951-990D-DD54914821D5}"/>
                </a:ext>
              </a:extLst>
            </p:cNvPr>
            <p:cNvGrpSpPr/>
            <p:nvPr/>
          </p:nvGrpSpPr>
          <p:grpSpPr>
            <a:xfrm>
              <a:off x="2434813" y="1897029"/>
              <a:ext cx="2994336" cy="1239807"/>
              <a:chOff x="2434813" y="1897029"/>
              <a:chExt cx="2994336" cy="1239807"/>
            </a:xfrm>
          </p:grpSpPr>
          <p:sp>
            <p:nvSpPr>
              <p:cNvPr id="96" name="矩形 95">
                <a:extLst>
                  <a:ext uri="{FF2B5EF4-FFF2-40B4-BE49-F238E27FC236}">
                    <a16:creationId xmlns:a16="http://schemas.microsoft.com/office/drawing/2014/main" id="{13D4FACB-5F3E-4C13-AD21-785AA89BFC2F}"/>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B9248939-87C6-4CA5-A541-F0248C60A72E}"/>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E8005A0-D793-461A-8C74-C4E0D2A4F4F1}"/>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393D8971-0A05-40D0-BD7E-2A77E128DDDD}"/>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9728E91-7D37-4872-9DDC-B0D90FF574A9}"/>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8D628AA4-7EF0-45B4-BBCE-B1E212D44349}"/>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8645B57F-14DE-4CFB-804F-4CC28AF169BD}"/>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03" name="图片 102">
                <a:extLst>
                  <a:ext uri="{FF2B5EF4-FFF2-40B4-BE49-F238E27FC236}">
                    <a16:creationId xmlns:a16="http://schemas.microsoft.com/office/drawing/2014/main" id="{AF3A268B-D0AB-43E0-83C2-A5AC98F63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04" name="组合 103">
                <a:extLst>
                  <a:ext uri="{FF2B5EF4-FFF2-40B4-BE49-F238E27FC236}">
                    <a16:creationId xmlns:a16="http://schemas.microsoft.com/office/drawing/2014/main" id="{5CEE8C00-BD03-4B2C-8E76-5CB1B4497C45}"/>
                  </a:ext>
                </a:extLst>
              </p:cNvPr>
              <p:cNvGrpSpPr/>
              <p:nvPr/>
            </p:nvGrpSpPr>
            <p:grpSpPr>
              <a:xfrm>
                <a:off x="3500367" y="2025900"/>
                <a:ext cx="1858985" cy="253916"/>
                <a:chOff x="4019480" y="2025900"/>
                <a:chExt cx="1858985" cy="253916"/>
              </a:xfrm>
            </p:grpSpPr>
            <p:sp>
              <p:nvSpPr>
                <p:cNvPr id="116" name="文本框 115">
                  <a:extLst>
                    <a:ext uri="{FF2B5EF4-FFF2-40B4-BE49-F238E27FC236}">
                      <a16:creationId xmlns:a16="http://schemas.microsoft.com/office/drawing/2014/main" id="{79D4E5F3-806F-49DA-A2C1-62AA4B11D64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7" name="文本框 116">
                  <a:extLst>
                    <a:ext uri="{FF2B5EF4-FFF2-40B4-BE49-F238E27FC236}">
                      <a16:creationId xmlns:a16="http://schemas.microsoft.com/office/drawing/2014/main" id="{D39A4746-87B3-44C3-8184-C2B9D3D83A6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8" name="Freeform 361">
                  <a:extLst>
                    <a:ext uri="{FF2B5EF4-FFF2-40B4-BE49-F238E27FC236}">
                      <a16:creationId xmlns:a16="http://schemas.microsoft.com/office/drawing/2014/main" id="{676E3572-E784-423C-A5F6-33DF882CBD7B}"/>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05" name="组合 104">
                <a:extLst>
                  <a:ext uri="{FF2B5EF4-FFF2-40B4-BE49-F238E27FC236}">
                    <a16:creationId xmlns:a16="http://schemas.microsoft.com/office/drawing/2014/main" id="{1DD446CB-8D1B-4A39-9CF9-9EDA00F705A4}"/>
                  </a:ext>
                </a:extLst>
              </p:cNvPr>
              <p:cNvGrpSpPr/>
              <p:nvPr/>
            </p:nvGrpSpPr>
            <p:grpSpPr>
              <a:xfrm>
                <a:off x="2539691" y="1968192"/>
                <a:ext cx="410728" cy="184666"/>
                <a:chOff x="2549848" y="3006035"/>
                <a:chExt cx="410728" cy="184666"/>
              </a:xfrm>
            </p:grpSpPr>
            <p:sp>
              <p:nvSpPr>
                <p:cNvPr id="114" name="文本框 113">
                  <a:extLst>
                    <a:ext uri="{FF2B5EF4-FFF2-40B4-BE49-F238E27FC236}">
                      <a16:creationId xmlns:a16="http://schemas.microsoft.com/office/drawing/2014/main" id="{C698D7BD-EFA3-4B8D-B2CF-8B95DC273E50}"/>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15" name="Freeform 74">
                  <a:extLst>
                    <a:ext uri="{FF2B5EF4-FFF2-40B4-BE49-F238E27FC236}">
                      <a16:creationId xmlns:a16="http://schemas.microsoft.com/office/drawing/2014/main" id="{47CECCDB-7381-4D4A-8DC1-EDB5B76A484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组合 105">
                <a:extLst>
                  <a:ext uri="{FF2B5EF4-FFF2-40B4-BE49-F238E27FC236}">
                    <a16:creationId xmlns:a16="http://schemas.microsoft.com/office/drawing/2014/main" id="{61CACF41-821B-4DB5-99DD-B7D4A3F0813C}"/>
                  </a:ext>
                </a:extLst>
              </p:cNvPr>
              <p:cNvGrpSpPr/>
              <p:nvPr/>
            </p:nvGrpSpPr>
            <p:grpSpPr>
              <a:xfrm>
                <a:off x="3500367" y="2244698"/>
                <a:ext cx="1858985" cy="253916"/>
                <a:chOff x="4019480" y="2025900"/>
                <a:chExt cx="1858985" cy="253916"/>
              </a:xfrm>
            </p:grpSpPr>
            <p:sp>
              <p:nvSpPr>
                <p:cNvPr id="111" name="文本框 110">
                  <a:extLst>
                    <a:ext uri="{FF2B5EF4-FFF2-40B4-BE49-F238E27FC236}">
                      <a16:creationId xmlns:a16="http://schemas.microsoft.com/office/drawing/2014/main" id="{D2548DF7-A9DA-4441-8D44-1A3B9BB07221}"/>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2" name="文本框 111">
                  <a:extLst>
                    <a:ext uri="{FF2B5EF4-FFF2-40B4-BE49-F238E27FC236}">
                      <a16:creationId xmlns:a16="http://schemas.microsoft.com/office/drawing/2014/main" id="{49546EEB-3F0E-4C19-8F7A-1C8B608446A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3" name="Freeform 361">
                  <a:extLst>
                    <a:ext uri="{FF2B5EF4-FFF2-40B4-BE49-F238E27FC236}">
                      <a16:creationId xmlns:a16="http://schemas.microsoft.com/office/drawing/2014/main" id="{ACEBB235-A126-415B-B3D5-BD788CD265B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07" name="矩形 106">
                <a:extLst>
                  <a:ext uri="{FF2B5EF4-FFF2-40B4-BE49-F238E27FC236}">
                    <a16:creationId xmlns:a16="http://schemas.microsoft.com/office/drawing/2014/main" id="{98BF9061-09C0-4616-8F8B-CB41A88D960F}"/>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418CBC6A-9516-471D-9C26-F408EB94D471}"/>
                  </a:ext>
                </a:extLst>
              </p:cNvPr>
              <p:cNvGrpSpPr/>
              <p:nvPr/>
            </p:nvGrpSpPr>
            <p:grpSpPr>
              <a:xfrm>
                <a:off x="4843723" y="2899023"/>
                <a:ext cx="585426" cy="200055"/>
                <a:chOff x="2467388" y="3067461"/>
                <a:chExt cx="585426" cy="200055"/>
              </a:xfrm>
            </p:grpSpPr>
            <p:sp>
              <p:nvSpPr>
                <p:cNvPr id="109" name="Freeform 271">
                  <a:extLst>
                    <a:ext uri="{FF2B5EF4-FFF2-40B4-BE49-F238E27FC236}">
                      <a16:creationId xmlns:a16="http://schemas.microsoft.com/office/drawing/2014/main" id="{3B0E032A-34F5-49AC-9E1A-3EB3620A6951}"/>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10" name="文本框 109">
                  <a:extLst>
                    <a:ext uri="{FF2B5EF4-FFF2-40B4-BE49-F238E27FC236}">
                      <a16:creationId xmlns:a16="http://schemas.microsoft.com/office/drawing/2014/main" id="{2DE3D9EA-E915-4421-B0E5-671265EAC2F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122" name="组合 121">
            <a:extLst>
              <a:ext uri="{FF2B5EF4-FFF2-40B4-BE49-F238E27FC236}">
                <a16:creationId xmlns:a16="http://schemas.microsoft.com/office/drawing/2014/main" id="{897C89B4-101F-4C16-BDF4-97F70B7491F5}"/>
              </a:ext>
            </a:extLst>
          </p:cNvPr>
          <p:cNvGrpSpPr/>
          <p:nvPr/>
        </p:nvGrpSpPr>
        <p:grpSpPr>
          <a:xfrm>
            <a:off x="6467654" y="3340291"/>
            <a:ext cx="3300987" cy="1239807"/>
            <a:chOff x="2434813" y="1897029"/>
            <a:chExt cx="3300987" cy="1239807"/>
          </a:xfrm>
        </p:grpSpPr>
        <p:grpSp>
          <p:nvGrpSpPr>
            <p:cNvPr id="123" name="组合 122">
              <a:extLst>
                <a:ext uri="{FF2B5EF4-FFF2-40B4-BE49-F238E27FC236}">
                  <a16:creationId xmlns:a16="http://schemas.microsoft.com/office/drawing/2014/main" id="{184CF8EC-6CF6-4E05-A9DF-598BFD17BF9A}"/>
                </a:ext>
              </a:extLst>
            </p:cNvPr>
            <p:cNvGrpSpPr/>
            <p:nvPr/>
          </p:nvGrpSpPr>
          <p:grpSpPr>
            <a:xfrm>
              <a:off x="3500367" y="2469504"/>
              <a:ext cx="2235433" cy="253916"/>
              <a:chOff x="4019480" y="2027744"/>
              <a:chExt cx="2235433" cy="253916"/>
            </a:xfrm>
          </p:grpSpPr>
          <p:sp>
            <p:nvSpPr>
              <p:cNvPr id="164" name="文本框 163">
                <a:extLst>
                  <a:ext uri="{FF2B5EF4-FFF2-40B4-BE49-F238E27FC236}">
                    <a16:creationId xmlns:a16="http://schemas.microsoft.com/office/drawing/2014/main" id="{B47E88FA-15E1-4950-A2C2-76C1FA5A4EE8}"/>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65" name="文本框 164">
                <a:extLst>
                  <a:ext uri="{FF2B5EF4-FFF2-40B4-BE49-F238E27FC236}">
                    <a16:creationId xmlns:a16="http://schemas.microsoft.com/office/drawing/2014/main" id="{22CBC017-F86F-4966-9740-0EBB96717EE7}"/>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66" name="Freeform 361">
                <a:extLst>
                  <a:ext uri="{FF2B5EF4-FFF2-40B4-BE49-F238E27FC236}">
                    <a16:creationId xmlns:a16="http://schemas.microsoft.com/office/drawing/2014/main" id="{FB1EADA8-AFA8-40EE-B9E3-5DED3C5C5BF5}"/>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4" name="组合 123">
              <a:extLst>
                <a:ext uri="{FF2B5EF4-FFF2-40B4-BE49-F238E27FC236}">
                  <a16:creationId xmlns:a16="http://schemas.microsoft.com/office/drawing/2014/main" id="{725FFFFB-EABD-480B-872D-68AAA9AAED04}"/>
                </a:ext>
              </a:extLst>
            </p:cNvPr>
            <p:cNvGrpSpPr/>
            <p:nvPr/>
          </p:nvGrpSpPr>
          <p:grpSpPr>
            <a:xfrm>
              <a:off x="2434813" y="1897029"/>
              <a:ext cx="2994336" cy="1239807"/>
              <a:chOff x="2434813" y="1897029"/>
              <a:chExt cx="2994336" cy="1239807"/>
            </a:xfrm>
          </p:grpSpPr>
          <p:sp>
            <p:nvSpPr>
              <p:cNvPr id="125" name="矩形 124">
                <a:extLst>
                  <a:ext uri="{FF2B5EF4-FFF2-40B4-BE49-F238E27FC236}">
                    <a16:creationId xmlns:a16="http://schemas.microsoft.com/office/drawing/2014/main" id="{C4D384DA-F0A4-4B3A-A131-E6EF8F9AA859}"/>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矩形 125">
                <a:extLst>
                  <a:ext uri="{FF2B5EF4-FFF2-40B4-BE49-F238E27FC236}">
                    <a16:creationId xmlns:a16="http://schemas.microsoft.com/office/drawing/2014/main" id="{2A5CF514-DC5E-4244-A6E3-ACB8D5FF036B}"/>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1DC4985-C347-422A-9DB9-32C7FDFB63DC}"/>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1F1A29BB-11FD-4F11-8FF5-995410996959}"/>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F1B3D2B8-E9A3-4A65-A083-8CD750A5F9A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F7E7BA7-132F-44C1-A527-641DA87C672E}"/>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18A1D9C1-4806-43A9-9797-2E9DC9E85406}"/>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32" name="图片 131">
                <a:extLst>
                  <a:ext uri="{FF2B5EF4-FFF2-40B4-BE49-F238E27FC236}">
                    <a16:creationId xmlns:a16="http://schemas.microsoft.com/office/drawing/2014/main" id="{418C141A-7979-4E2A-A53C-C5C6F3C2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33" name="组合 132">
                <a:extLst>
                  <a:ext uri="{FF2B5EF4-FFF2-40B4-BE49-F238E27FC236}">
                    <a16:creationId xmlns:a16="http://schemas.microsoft.com/office/drawing/2014/main" id="{E9F34FA7-995B-4337-8C3F-4975046BFACC}"/>
                  </a:ext>
                </a:extLst>
              </p:cNvPr>
              <p:cNvGrpSpPr/>
              <p:nvPr/>
            </p:nvGrpSpPr>
            <p:grpSpPr>
              <a:xfrm>
                <a:off x="3500367" y="2025900"/>
                <a:ext cx="1858985" cy="253916"/>
                <a:chOff x="4019480" y="2025900"/>
                <a:chExt cx="1858985" cy="253916"/>
              </a:xfrm>
            </p:grpSpPr>
            <p:sp>
              <p:nvSpPr>
                <p:cNvPr id="150" name="文本框 149">
                  <a:extLst>
                    <a:ext uri="{FF2B5EF4-FFF2-40B4-BE49-F238E27FC236}">
                      <a16:creationId xmlns:a16="http://schemas.microsoft.com/office/drawing/2014/main" id="{9554E344-5C9A-4095-A429-5EDFC4B103CD}"/>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1" name="文本框 150">
                  <a:extLst>
                    <a:ext uri="{FF2B5EF4-FFF2-40B4-BE49-F238E27FC236}">
                      <a16:creationId xmlns:a16="http://schemas.microsoft.com/office/drawing/2014/main" id="{239B8A81-BA73-41A6-9B39-7D0B35C9132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63" name="Freeform 361">
                  <a:extLst>
                    <a:ext uri="{FF2B5EF4-FFF2-40B4-BE49-F238E27FC236}">
                      <a16:creationId xmlns:a16="http://schemas.microsoft.com/office/drawing/2014/main" id="{7FDC3A19-E473-4A1A-9DEC-1326A3AE578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34" name="组合 133">
                <a:extLst>
                  <a:ext uri="{FF2B5EF4-FFF2-40B4-BE49-F238E27FC236}">
                    <a16:creationId xmlns:a16="http://schemas.microsoft.com/office/drawing/2014/main" id="{56D8EC3B-32F4-4A6C-9174-4F7B78E6F7D4}"/>
                  </a:ext>
                </a:extLst>
              </p:cNvPr>
              <p:cNvGrpSpPr/>
              <p:nvPr/>
            </p:nvGrpSpPr>
            <p:grpSpPr>
              <a:xfrm>
                <a:off x="2539691" y="1968192"/>
                <a:ext cx="410728" cy="184666"/>
                <a:chOff x="2549848" y="3006035"/>
                <a:chExt cx="410728" cy="184666"/>
              </a:xfrm>
            </p:grpSpPr>
            <p:sp>
              <p:nvSpPr>
                <p:cNvPr id="143" name="文本框 142">
                  <a:extLst>
                    <a:ext uri="{FF2B5EF4-FFF2-40B4-BE49-F238E27FC236}">
                      <a16:creationId xmlns:a16="http://schemas.microsoft.com/office/drawing/2014/main" id="{7F361124-DBFA-4D3A-8A5B-7D30F644C3FB}"/>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9" name="Freeform 74">
                  <a:extLst>
                    <a:ext uri="{FF2B5EF4-FFF2-40B4-BE49-F238E27FC236}">
                      <a16:creationId xmlns:a16="http://schemas.microsoft.com/office/drawing/2014/main" id="{927A7618-3DC6-4F0E-8BB1-D29EA95D4ABF}"/>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组合 134">
                <a:extLst>
                  <a:ext uri="{FF2B5EF4-FFF2-40B4-BE49-F238E27FC236}">
                    <a16:creationId xmlns:a16="http://schemas.microsoft.com/office/drawing/2014/main" id="{446ED4B4-BA9A-4C63-9ABD-65EBF0D4A62E}"/>
                  </a:ext>
                </a:extLst>
              </p:cNvPr>
              <p:cNvGrpSpPr/>
              <p:nvPr/>
            </p:nvGrpSpPr>
            <p:grpSpPr>
              <a:xfrm>
                <a:off x="3500367" y="2244698"/>
                <a:ext cx="1858985" cy="253916"/>
                <a:chOff x="4019480" y="2025900"/>
                <a:chExt cx="1858985" cy="253916"/>
              </a:xfrm>
            </p:grpSpPr>
            <p:sp>
              <p:nvSpPr>
                <p:cNvPr id="140" name="文本框 139">
                  <a:extLst>
                    <a:ext uri="{FF2B5EF4-FFF2-40B4-BE49-F238E27FC236}">
                      <a16:creationId xmlns:a16="http://schemas.microsoft.com/office/drawing/2014/main" id="{7E7699EA-4F73-4F47-A5D5-C2DC31566D2A}"/>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1" name="文本框 140">
                  <a:extLst>
                    <a:ext uri="{FF2B5EF4-FFF2-40B4-BE49-F238E27FC236}">
                      <a16:creationId xmlns:a16="http://schemas.microsoft.com/office/drawing/2014/main" id="{9D5CB6A7-1696-4392-9592-0D1A60794793}"/>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2" name="Freeform 361">
                  <a:extLst>
                    <a:ext uri="{FF2B5EF4-FFF2-40B4-BE49-F238E27FC236}">
                      <a16:creationId xmlns:a16="http://schemas.microsoft.com/office/drawing/2014/main" id="{E3BCD2C1-C0E9-4B8F-9C4A-D887B05E7891}"/>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36" name="矩形 135">
                <a:extLst>
                  <a:ext uri="{FF2B5EF4-FFF2-40B4-BE49-F238E27FC236}">
                    <a16:creationId xmlns:a16="http://schemas.microsoft.com/office/drawing/2014/main" id="{A70B34D9-27DF-4E2C-9FC0-E39DB3CEDEB9}"/>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a:extLst>
                  <a:ext uri="{FF2B5EF4-FFF2-40B4-BE49-F238E27FC236}">
                    <a16:creationId xmlns:a16="http://schemas.microsoft.com/office/drawing/2014/main" id="{0647A0E9-A243-4EA7-B90F-98D785FDBA37}"/>
                  </a:ext>
                </a:extLst>
              </p:cNvPr>
              <p:cNvGrpSpPr/>
              <p:nvPr/>
            </p:nvGrpSpPr>
            <p:grpSpPr>
              <a:xfrm>
                <a:off x="4843723" y="2899023"/>
                <a:ext cx="585426" cy="200055"/>
                <a:chOff x="2467388" y="3067461"/>
                <a:chExt cx="585426" cy="200055"/>
              </a:xfrm>
            </p:grpSpPr>
            <p:sp>
              <p:nvSpPr>
                <p:cNvPr id="138" name="Freeform 271">
                  <a:extLst>
                    <a:ext uri="{FF2B5EF4-FFF2-40B4-BE49-F238E27FC236}">
                      <a16:creationId xmlns:a16="http://schemas.microsoft.com/office/drawing/2014/main" id="{A3651740-9689-44DF-8ED7-BF40F5336BA9}"/>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39" name="文本框 138">
                  <a:extLst>
                    <a:ext uri="{FF2B5EF4-FFF2-40B4-BE49-F238E27FC236}">
                      <a16:creationId xmlns:a16="http://schemas.microsoft.com/office/drawing/2014/main" id="{DCF8C197-F1FA-412A-9D20-08A82DC4E6C4}"/>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spTree>
    <p:extLst>
      <p:ext uri="{BB962C8B-B14F-4D97-AF65-F5344CB8AC3E}">
        <p14:creationId xmlns:p14="http://schemas.microsoft.com/office/powerpoint/2010/main" val="352642103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430</Words>
  <Application>Microsoft Office PowerPoint</Application>
  <PresentationFormat>宽屏</PresentationFormat>
  <Paragraphs>152</Paragraphs>
  <Slides>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思源黑体 CN ExtraLight</vt:lpstr>
      <vt:lpstr>思源黑体 CN Heavy</vt:lpstr>
      <vt:lpstr>微软雅黑</vt:lpstr>
      <vt:lpstr>Aldrich</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104</cp:revision>
  <dcterms:created xsi:type="dcterms:W3CDTF">2019-12-28T14:26:44Z</dcterms:created>
  <dcterms:modified xsi:type="dcterms:W3CDTF">2020-01-04T06:59:07Z</dcterms:modified>
</cp:coreProperties>
</file>