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66" r:id="rId5"/>
    <p:sldId id="261" r:id="rId6"/>
    <p:sldId id="256" r:id="rId7"/>
    <p:sldId id="270" r:id="rId8"/>
    <p:sldId id="267" r:id="rId9"/>
    <p:sldId id="259" r:id="rId10"/>
    <p:sldId id="271" r:id="rId11"/>
    <p:sldId id="268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A0757-CF37-502C-5180-6420784F7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22A6D-393C-4DAD-3FF4-78A8ED0B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90781-D950-3B9D-CD4D-62E561FA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3153C-82E9-7C77-1AE4-05BB15CE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E5825-2281-B5E4-D0EF-C5A50879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1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096F7-6DE0-868A-FF23-8CC0EDA0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CED25-8EA0-E3E2-D755-436319CC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081FF-FD0B-BCB6-3B94-52194DAC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EE1C5-81D2-45DA-8462-DEC46E16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331E7-528D-A5AE-DA31-4783D145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4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54ED63-8890-5607-D2E2-B0D048987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8A5EF-5D80-6627-48F0-CAAE98EC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B951F-53E6-8149-7D83-7CF45EEC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87E94-FAD4-99DA-8155-B529DD05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6A7BE-997C-408B-9401-1DEAA941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67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615BD-19F0-2F7B-5337-773A8DAE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C6F8B-E7C8-BFB0-CF32-77A1C0EA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9D33-EC38-E814-E25D-FBECE8D7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4967B-8ACC-1F1E-2457-F19BD03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0F9AF-9CCE-3DAE-783A-25699DE5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08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77804-6CC5-8AE9-64F4-11982185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4853A-6BFF-3B3D-3F1A-7F87A8D5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8F92-C568-7DC1-9327-97123778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922F1-4C9B-C4F0-81E2-5ABF2988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949A2-0F6C-1EB2-C6A4-3B8055D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3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08CBB-B88C-6DEB-AFB2-B9B3FE08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87571-00AB-02EB-806D-A67308B7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0FEA3-6009-66D0-154C-C0D246BD5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6767B1-4D3F-DB3E-6E86-9F340727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0D0FA9-0721-E524-DB79-7E4C4100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3AC6D-7A16-5DA3-DEC6-61FEBD6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9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40946-432B-BCFF-A0D3-D48E9AA4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C0CCE-A979-3873-CED7-2920ADCAF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8807F-A720-E01E-4344-8542879F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5F58CD-1886-4DC1-E710-002D592D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A5CABC-D81D-0E60-4EA0-2D9B34C31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59D7F8-466E-6094-4DF0-26E22370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12C72-2CA9-A1B0-28E3-E5136CE9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ABBFCD-76C6-2E00-B080-1620C5B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F0261-6C20-7A06-6ED3-6B6E2ED0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2471C-F451-BE44-CA41-70D5F1995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C2B3CE-C6C0-5740-F642-04FD5E31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421B66-361C-27C7-F0AB-AE0A247A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3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9740A-8F80-512C-2E66-4A7EA2DC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A2217-A5E7-CCBC-E1FA-8A5B4A2B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EF9E2-2AC8-A12C-AE50-9C00FE81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0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9370E-3959-387B-1194-42859901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EE2D1-6C0F-E643-670F-8A4EC8433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CCBE4-8131-3DE2-CECD-B93488E7B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B169F-32EC-8E52-0430-6CCFA17D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836B2E-66B0-EC97-8ACE-3923BA46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F7533-6C49-5F68-7E9C-01C1DCE2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1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DEF2-415C-F1A7-ABD5-A5D9F8DD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74F7BC-D128-2D35-4160-D762FF35E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E7480-3F5E-6F7A-88A8-14943F27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92D3E-8D4A-EBB8-763A-224F7A2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18BF3-B771-B430-6013-BBB41A70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76D234-FFDD-1E4E-761E-F3D7314E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6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D4DEAB-C55E-E3A4-9437-AB866B58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3F5B1-D646-7FED-B97F-C77B529B9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8B81-F863-5B73-0D65-B59DC92AC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EDC4-411D-4274-873C-77B6D6674663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E602A-45D3-37CF-7072-8B03B60DF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A5917-61E0-3E46-95CA-BEFC0A62D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4546-7196-44F2-876D-57F57A8E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3D5EF-3CC6-97B1-8078-E325D267A07F}"/>
              </a:ext>
            </a:extLst>
          </p:cNvPr>
          <p:cNvSpPr txBox="1"/>
          <p:nvPr/>
        </p:nvSpPr>
        <p:spPr>
          <a:xfrm>
            <a:off x="1894369" y="2644170"/>
            <a:ext cx="84032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/>
              <a:t>배치 </a:t>
            </a:r>
            <a:r>
              <a:rPr lang="en-US" altLang="ko-KR" sz="9600" dirty="0"/>
              <a:t>UI </a:t>
            </a:r>
            <a:r>
              <a:rPr lang="ko-KR" altLang="en-US" sz="9600" dirty="0"/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77635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35F56-F5CB-6D53-0F0E-B6BDA1929C09}"/>
              </a:ext>
            </a:extLst>
          </p:cNvPr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56B2-652E-6467-DF3B-F8555C528D86}"/>
              </a:ext>
            </a:extLst>
          </p:cNvPr>
          <p:cNvSpPr txBox="1"/>
          <p:nvPr/>
        </p:nvSpPr>
        <p:spPr>
          <a:xfrm>
            <a:off x="6600824" y="6477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정보 </a:t>
            </a:r>
            <a:r>
              <a:rPr lang="en-US" altLang="ko-KR" dirty="0"/>
              <a:t>: UI_Build_List_Build2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1A9396-B4F4-8A9D-D92C-205C37BE83E9}"/>
              </a:ext>
            </a:extLst>
          </p:cNvPr>
          <p:cNvSpPr txBox="1"/>
          <p:nvPr/>
        </p:nvSpPr>
        <p:spPr>
          <a:xfrm>
            <a:off x="6600824" y="1017032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테이블 </a:t>
            </a:r>
            <a:r>
              <a:rPr lang="en-US" altLang="ko-KR" dirty="0"/>
              <a:t>: </a:t>
            </a:r>
            <a:r>
              <a:rPr lang="en-US" altLang="ko-KR" dirty="0" err="1"/>
              <a:t>client_building_info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en-US" altLang="ko-KR" dirty="0" err="1"/>
              <a:t>client_item_info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0EB621-EA3F-B814-1F80-48F468C2724E}"/>
              </a:ext>
            </a:extLst>
          </p:cNvPr>
          <p:cNvSpPr txBox="1"/>
          <p:nvPr/>
        </p:nvSpPr>
        <p:spPr>
          <a:xfrm>
            <a:off x="6600824" y="1814577"/>
            <a:ext cx="389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건물 </a:t>
            </a:r>
            <a:r>
              <a:rPr lang="ko-KR" altLang="en-US" dirty="0" err="1"/>
              <a:t>디스크립션</a:t>
            </a:r>
            <a:endParaRPr lang="en-US" altLang="ko-KR" dirty="0"/>
          </a:p>
          <a:p>
            <a:r>
              <a:rPr lang="en-US" altLang="ko-KR" dirty="0" err="1"/>
              <a:t>client_building_info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Tower_Data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dirty="0"/>
              <a:t>DESC</a:t>
            </a:r>
            <a:r>
              <a:rPr lang="ko-KR" altLang="en-US" dirty="0"/>
              <a:t>컬럼 정보를 호출합니다</a:t>
            </a:r>
            <a:r>
              <a:rPr lang="en-US" altLang="ko-KR" dirty="0"/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F747ED1-FC12-9659-1C00-A603D8E48AC8}"/>
              </a:ext>
            </a:extLst>
          </p:cNvPr>
          <p:cNvGrpSpPr/>
          <p:nvPr/>
        </p:nvGrpSpPr>
        <p:grpSpPr>
          <a:xfrm>
            <a:off x="285539" y="514080"/>
            <a:ext cx="5607572" cy="6210570"/>
            <a:chOff x="285538" y="514080"/>
            <a:chExt cx="6239087" cy="6909994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1A086D73-2FB8-B1E7-9D28-E2DA5AA14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38" y="6070935"/>
              <a:ext cx="6134099" cy="65938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809BFF9-E99A-9F32-5440-B648980A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538" y="6924017"/>
              <a:ext cx="6239087" cy="500057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A4BD9CC-F064-896B-5678-7C40117347D4}"/>
                </a:ext>
              </a:extLst>
            </p:cNvPr>
            <p:cNvGrpSpPr/>
            <p:nvPr/>
          </p:nvGrpSpPr>
          <p:grpSpPr>
            <a:xfrm>
              <a:off x="285538" y="514080"/>
              <a:ext cx="2886287" cy="3867690"/>
              <a:chOff x="285538" y="514080"/>
              <a:chExt cx="2886287" cy="386769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A26DC98-F341-C02D-9445-251C8D7855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4723"/>
              <a:stretch/>
            </p:blipFill>
            <p:spPr>
              <a:xfrm>
                <a:off x="285538" y="514080"/>
                <a:ext cx="2886287" cy="386769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BDDB4922-0417-D652-195B-C3403600F6F8}"/>
                  </a:ext>
                </a:extLst>
              </p:cNvPr>
              <p:cNvSpPr/>
              <p:nvPr/>
            </p:nvSpPr>
            <p:spPr>
              <a:xfrm>
                <a:off x="695324" y="2228583"/>
                <a:ext cx="2047876" cy="49944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FAD4EAD-93B3-D8EF-C0C7-7D81FE2F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538" y="4526518"/>
              <a:ext cx="6134099" cy="144944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749FD2B-C9B0-ACCC-57E2-80D5C520BEBC}"/>
                </a:ext>
              </a:extLst>
            </p:cNvPr>
            <p:cNvSpPr/>
            <p:nvPr/>
          </p:nvSpPr>
          <p:spPr>
            <a:xfrm>
              <a:off x="3516082" y="7018986"/>
              <a:ext cx="855893" cy="40508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2B318B-F4D7-3E97-AF09-ECE90184815B}"/>
                </a:ext>
              </a:extLst>
            </p:cNvPr>
            <p:cNvSpPr/>
            <p:nvPr/>
          </p:nvSpPr>
          <p:spPr>
            <a:xfrm>
              <a:off x="1250830" y="2936156"/>
              <a:ext cx="703805" cy="66968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748FD1-91FD-15E7-1A9F-F9E6E0F898EA}"/>
                </a:ext>
              </a:extLst>
            </p:cNvPr>
            <p:cNvSpPr/>
            <p:nvPr/>
          </p:nvSpPr>
          <p:spPr>
            <a:xfrm>
              <a:off x="1886590" y="4569582"/>
              <a:ext cx="1629491" cy="13906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61E9B84-414C-AF31-1C20-72926AB726BF}"/>
                </a:ext>
              </a:extLst>
            </p:cNvPr>
            <p:cNvCxnSpPr>
              <a:cxnSpLocks/>
              <a:stCxn id="20" idx="1"/>
              <a:endCxn id="24" idx="1"/>
            </p:cNvCxnSpPr>
            <p:nvPr/>
          </p:nvCxnSpPr>
          <p:spPr>
            <a:xfrm rot="10800000">
              <a:off x="1250830" y="3271000"/>
              <a:ext cx="2265252" cy="3950531"/>
            </a:xfrm>
            <a:prstGeom prst="bentConnector3">
              <a:avLst>
                <a:gd name="adj1" fmla="val 110092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5565601E-4C1D-6341-F355-82EEFD2BCF4A}"/>
                </a:ext>
              </a:extLst>
            </p:cNvPr>
            <p:cNvCxnSpPr>
              <a:cxnSpLocks/>
              <a:stCxn id="25" idx="3"/>
              <a:endCxn id="15" idx="3"/>
            </p:cNvCxnSpPr>
            <p:nvPr/>
          </p:nvCxnSpPr>
          <p:spPr>
            <a:xfrm flipH="1" flipV="1">
              <a:off x="2743200" y="2478306"/>
              <a:ext cx="772881" cy="2786601"/>
            </a:xfrm>
            <a:prstGeom prst="bentConnector3">
              <a:avLst>
                <a:gd name="adj1" fmla="val -29578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0581E2-914B-284E-89F3-3E1EF3456787}"/>
                </a:ext>
              </a:extLst>
            </p:cNvPr>
            <p:cNvSpPr/>
            <p:nvPr/>
          </p:nvSpPr>
          <p:spPr>
            <a:xfrm>
              <a:off x="1946090" y="2936156"/>
              <a:ext cx="351903" cy="6696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6D1FA48-5FA9-7C61-4FFC-2B8912C17C83}"/>
                </a:ext>
              </a:extLst>
            </p:cNvPr>
            <p:cNvSpPr/>
            <p:nvPr/>
          </p:nvSpPr>
          <p:spPr>
            <a:xfrm>
              <a:off x="492550" y="6228692"/>
              <a:ext cx="5927087" cy="29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80746224-15DC-81CD-337F-257064C682ED}"/>
                </a:ext>
              </a:extLst>
            </p:cNvPr>
            <p:cNvCxnSpPr>
              <a:cxnSpLocks/>
              <a:stCxn id="42" idx="3"/>
              <a:endCxn id="16" idx="3"/>
            </p:cNvCxnSpPr>
            <p:nvPr/>
          </p:nvCxnSpPr>
          <p:spPr>
            <a:xfrm flipH="1" flipV="1">
              <a:off x="2297993" y="3270999"/>
              <a:ext cx="4121644" cy="3129627"/>
            </a:xfrm>
            <a:prstGeom prst="bentConnector3">
              <a:avLst>
                <a:gd name="adj1" fmla="val -114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39065D5-93BD-B8B4-A5F3-C271ED74C68C}"/>
              </a:ext>
            </a:extLst>
          </p:cNvPr>
          <p:cNvSpPr txBox="1"/>
          <p:nvPr/>
        </p:nvSpPr>
        <p:spPr>
          <a:xfrm>
            <a:off x="6600824" y="2991945"/>
            <a:ext cx="5047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Cost</a:t>
            </a:r>
          </a:p>
          <a:p>
            <a:r>
              <a:rPr lang="en-US" altLang="ko-KR" dirty="0" err="1"/>
              <a:t>client_building_info</a:t>
            </a:r>
            <a:r>
              <a:rPr lang="ko-KR" altLang="en-US" dirty="0"/>
              <a:t>에 등록된</a:t>
            </a:r>
            <a:endParaRPr lang="en-US" altLang="ko-KR" dirty="0"/>
          </a:p>
          <a:p>
            <a:r>
              <a:rPr lang="en-US" altLang="ko-KR" dirty="0" err="1"/>
              <a:t>UpgradeUseResource</a:t>
            </a:r>
            <a:r>
              <a:rPr lang="ko-KR" altLang="en-US" dirty="0"/>
              <a:t>에 등록된 아이템 정보에 </a:t>
            </a:r>
            <a:endParaRPr lang="en-US" altLang="ko-KR" dirty="0"/>
          </a:p>
          <a:p>
            <a:r>
              <a:rPr lang="en-US" altLang="ko-KR" dirty="0" err="1"/>
              <a:t>UpgradeUseResourceAmount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입력된 수치를 보여줍니다</a:t>
            </a:r>
            <a:r>
              <a:rPr lang="en-US" altLang="ko-KR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7DA3DB-81F7-86EE-AD8B-B9B50243ECAD}"/>
              </a:ext>
            </a:extLst>
          </p:cNvPr>
          <p:cNvSpPr txBox="1"/>
          <p:nvPr/>
        </p:nvSpPr>
        <p:spPr>
          <a:xfrm>
            <a:off x="6600824" y="4684454"/>
            <a:ext cx="5704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아이콘</a:t>
            </a:r>
            <a:endParaRPr lang="en-US" altLang="ko-KR" dirty="0"/>
          </a:p>
          <a:p>
            <a:r>
              <a:rPr lang="en-US" altLang="ko-KR" dirty="0" err="1"/>
              <a:t>client_building_info</a:t>
            </a:r>
            <a:r>
              <a:rPr lang="en-US" altLang="ko-KR" dirty="0"/>
              <a:t> – </a:t>
            </a:r>
            <a:r>
              <a:rPr lang="en-US" altLang="ko-KR" dirty="0" err="1"/>
              <a:t>UpgradeUseResource</a:t>
            </a:r>
            <a:r>
              <a:rPr lang="ko-KR" altLang="en-US" dirty="0"/>
              <a:t>에 등록된</a:t>
            </a:r>
            <a:endParaRPr lang="en-US" altLang="ko-KR" dirty="0"/>
          </a:p>
          <a:p>
            <a:r>
              <a:rPr lang="ko-KR" altLang="en-US" dirty="0"/>
              <a:t>아이템 </a:t>
            </a:r>
            <a:r>
              <a:rPr lang="en-US" altLang="ko-KR" dirty="0"/>
              <a:t>kind</a:t>
            </a:r>
            <a:r>
              <a:rPr lang="ko-KR" altLang="en-US" dirty="0"/>
              <a:t>의 정보를 </a:t>
            </a:r>
            <a:r>
              <a:rPr lang="en-US" altLang="ko-KR" dirty="0" err="1"/>
              <a:t>client_item_info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atlas, icon</a:t>
            </a:r>
            <a:r>
              <a:rPr lang="ko-KR" altLang="en-US" dirty="0"/>
              <a:t>정보를 호출하여 보여줍니다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48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97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01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658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83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3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E0691-4795-0D95-FD3B-66B0473CB5AD}"/>
              </a:ext>
            </a:extLst>
          </p:cNvPr>
          <p:cNvSpPr txBox="1"/>
          <p:nvPr/>
        </p:nvSpPr>
        <p:spPr>
          <a:xfrm>
            <a:off x="3541456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 err="1"/>
              <a:t>래퍼런스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032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C523-0549-72F4-FFCC-9D83985A5A86}"/>
              </a:ext>
            </a:extLst>
          </p:cNvPr>
          <p:cNvSpPr txBox="1"/>
          <p:nvPr/>
        </p:nvSpPr>
        <p:spPr>
          <a:xfrm>
            <a:off x="0" y="0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타워 배치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45A62-CCC1-6254-1D9D-2C8F9C594897}"/>
              </a:ext>
            </a:extLst>
          </p:cNvPr>
          <p:cNvSpPr txBox="1"/>
          <p:nvPr/>
        </p:nvSpPr>
        <p:spPr>
          <a:xfrm>
            <a:off x="7705725" y="1722601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타워 배치 </a:t>
            </a:r>
            <a:r>
              <a:rPr lang="en-US" altLang="ko-KR" dirty="0" err="1"/>
              <a:t>ui</a:t>
            </a:r>
            <a:r>
              <a:rPr lang="ko-KR" altLang="en-US" dirty="0"/>
              <a:t>에는 두가지 정보로 구분한다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B4C02-E970-8AD8-20DB-D497D50C5D84}"/>
              </a:ext>
            </a:extLst>
          </p:cNvPr>
          <p:cNvSpPr txBox="1"/>
          <p:nvPr/>
        </p:nvSpPr>
        <p:spPr>
          <a:xfrm>
            <a:off x="7705725" y="221575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건물 카테고리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30E9C-CCC4-8AF1-429C-07DDD9D578B1}"/>
              </a:ext>
            </a:extLst>
          </p:cNvPr>
          <p:cNvSpPr txBox="1"/>
          <p:nvPr/>
        </p:nvSpPr>
        <p:spPr>
          <a:xfrm>
            <a:off x="7705725" y="25850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건물 리스트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89FD200-D080-7C35-A3F9-0B419CFE195E}"/>
              </a:ext>
            </a:extLst>
          </p:cNvPr>
          <p:cNvGrpSpPr/>
          <p:nvPr/>
        </p:nvGrpSpPr>
        <p:grpSpPr>
          <a:xfrm>
            <a:off x="123825" y="751051"/>
            <a:ext cx="7581900" cy="3411855"/>
            <a:chOff x="123825" y="935717"/>
            <a:chExt cx="7581900" cy="34118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8147389-C4D8-9547-DA12-BD2A8F35686F}"/>
                </a:ext>
              </a:extLst>
            </p:cNvPr>
            <p:cNvGrpSpPr/>
            <p:nvPr/>
          </p:nvGrpSpPr>
          <p:grpSpPr>
            <a:xfrm>
              <a:off x="123825" y="935717"/>
              <a:ext cx="7581900" cy="3411855"/>
              <a:chOff x="0" y="573767"/>
              <a:chExt cx="9367036" cy="421516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8F27ECA8-6272-BBEE-F0A5-5BCA82FD2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73767"/>
                <a:ext cx="9367036" cy="4215166"/>
              </a:xfrm>
              <a:prstGeom prst="rect">
                <a:avLst/>
              </a:prstGeom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19A5BF1-42C3-0DC9-495F-2192AD8352B5}"/>
                  </a:ext>
                </a:extLst>
              </p:cNvPr>
              <p:cNvSpPr/>
              <p:nvPr/>
            </p:nvSpPr>
            <p:spPr>
              <a:xfrm>
                <a:off x="2367763" y="2333624"/>
                <a:ext cx="6900061" cy="2352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1DC1961-1CFA-332A-E3A1-DF63F2B8155E}"/>
                  </a:ext>
                </a:extLst>
              </p:cNvPr>
              <p:cNvSpPr/>
              <p:nvPr/>
            </p:nvSpPr>
            <p:spPr>
              <a:xfrm>
                <a:off x="1100938" y="2333623"/>
                <a:ext cx="1266825" cy="23526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79484B-20F7-521E-CBD0-DD9F136612FB}"/>
                </a:ext>
              </a:extLst>
            </p:cNvPr>
            <p:cNvSpPr/>
            <p:nvPr/>
          </p:nvSpPr>
          <p:spPr>
            <a:xfrm>
              <a:off x="830284" y="2175519"/>
              <a:ext cx="369332" cy="369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9F37BFB-8162-7F9B-F97C-72C83F143F70}"/>
                </a:ext>
              </a:extLst>
            </p:cNvPr>
            <p:cNvSpPr/>
            <p:nvPr/>
          </p:nvSpPr>
          <p:spPr>
            <a:xfrm>
              <a:off x="1855682" y="2175519"/>
              <a:ext cx="369332" cy="369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74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3A6915-0D26-08E5-0865-CB0AA01122A5}"/>
              </a:ext>
            </a:extLst>
          </p:cNvPr>
          <p:cNvSpPr txBox="1"/>
          <p:nvPr/>
        </p:nvSpPr>
        <p:spPr>
          <a:xfrm>
            <a:off x="2093943" y="2644170"/>
            <a:ext cx="800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건물 카테고리</a:t>
            </a:r>
          </a:p>
        </p:txBody>
      </p:sp>
    </p:spTree>
    <p:extLst>
      <p:ext uri="{BB962C8B-B14F-4D97-AF65-F5344CB8AC3E}">
        <p14:creationId xmlns:p14="http://schemas.microsoft.com/office/powerpoint/2010/main" val="7723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47E5891-8A4C-AC6F-4814-6F6B3946971C}"/>
              </a:ext>
            </a:extLst>
          </p:cNvPr>
          <p:cNvSpPr txBox="1"/>
          <p:nvPr/>
        </p:nvSpPr>
        <p:spPr>
          <a:xfrm>
            <a:off x="6543775" y="1021703"/>
            <a:ext cx="376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UI_Build_Category_Tap</a:t>
            </a:r>
            <a:r>
              <a:rPr lang="ko-KR" altLang="en-US" dirty="0"/>
              <a:t>를 사용하여</a:t>
            </a:r>
            <a:endParaRPr lang="en-US" altLang="ko-KR" dirty="0"/>
          </a:p>
          <a:p>
            <a:r>
              <a:rPr lang="ko-KR" altLang="en-US" dirty="0"/>
              <a:t>시트에 정보를 등록합니다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4DC82-53A8-45C3-03D4-91429E581822}"/>
              </a:ext>
            </a:extLst>
          </p:cNvPr>
          <p:cNvSpPr txBox="1"/>
          <p:nvPr/>
        </p:nvSpPr>
        <p:spPr>
          <a:xfrm>
            <a:off x="6543775" y="44483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카테고리를 </a:t>
            </a:r>
            <a:r>
              <a:rPr lang="ko-KR" altLang="en-US" dirty="0" err="1"/>
              <a:t>시트화합니다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C743E-432E-D588-65F3-964EDA318EF7}"/>
              </a:ext>
            </a:extLst>
          </p:cNvPr>
          <p:cNvSpPr txBox="1"/>
          <p:nvPr/>
        </p:nvSpPr>
        <p:spPr>
          <a:xfrm>
            <a:off x="6543775" y="1875573"/>
            <a:ext cx="514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client_building_info-tower_type</a:t>
            </a:r>
            <a:r>
              <a:rPr lang="en-US" altLang="ko-KR" dirty="0"/>
              <a:t>!</a:t>
            </a:r>
            <a:r>
              <a:rPr lang="ko-KR" altLang="en-US" dirty="0"/>
              <a:t>의 </a:t>
            </a:r>
            <a:r>
              <a:rPr lang="en-US" altLang="ko-KR" dirty="0"/>
              <a:t>kind </a:t>
            </a:r>
            <a:r>
              <a:rPr lang="ko-KR" altLang="en-US" dirty="0"/>
              <a:t>값 별로</a:t>
            </a:r>
            <a:endParaRPr lang="en-US" altLang="ko-KR" dirty="0"/>
          </a:p>
          <a:p>
            <a:r>
              <a:rPr lang="ko-KR" altLang="en-US" dirty="0"/>
              <a:t>버튼을 추가합니다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43FE6-C3EB-2761-4608-EECE7F5F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0" y="1377333"/>
            <a:ext cx="5629275" cy="25331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7BE207-0FFE-5560-8486-18A9EDF41387}"/>
              </a:ext>
            </a:extLst>
          </p:cNvPr>
          <p:cNvSpPr/>
          <p:nvPr/>
        </p:nvSpPr>
        <p:spPr>
          <a:xfrm>
            <a:off x="799303" y="2663387"/>
            <a:ext cx="809741" cy="1019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E097712-AD7F-FAC1-09F5-058E01B0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0" y="4194613"/>
            <a:ext cx="4210638" cy="128605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B8606E-B27E-49F9-17A1-C515E27AB0FA}"/>
              </a:ext>
            </a:extLst>
          </p:cNvPr>
          <p:cNvSpPr/>
          <p:nvPr/>
        </p:nvSpPr>
        <p:spPr>
          <a:xfrm>
            <a:off x="799303" y="2777140"/>
            <a:ext cx="809741" cy="16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07EFDF-8DE2-2BF2-F9EA-0900DDDECD4B}"/>
              </a:ext>
            </a:extLst>
          </p:cNvPr>
          <p:cNvSpPr/>
          <p:nvPr/>
        </p:nvSpPr>
        <p:spPr>
          <a:xfrm>
            <a:off x="799302" y="2999854"/>
            <a:ext cx="809741" cy="16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FF7E9D-301B-E19E-E63B-5AF26618B9C0}"/>
              </a:ext>
            </a:extLst>
          </p:cNvPr>
          <p:cNvSpPr/>
          <p:nvPr/>
        </p:nvSpPr>
        <p:spPr>
          <a:xfrm>
            <a:off x="799302" y="3219498"/>
            <a:ext cx="809741" cy="16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DD7EAD-A10E-DE63-9F4C-33EF48E0809B}"/>
              </a:ext>
            </a:extLst>
          </p:cNvPr>
          <p:cNvSpPr/>
          <p:nvPr/>
        </p:nvSpPr>
        <p:spPr>
          <a:xfrm>
            <a:off x="799301" y="3439142"/>
            <a:ext cx="809741" cy="1613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6AA4AE-9EAC-38E1-F3EB-28584D9958D0}"/>
              </a:ext>
            </a:extLst>
          </p:cNvPr>
          <p:cNvSpPr txBox="1"/>
          <p:nvPr/>
        </p:nvSpPr>
        <p:spPr>
          <a:xfrm>
            <a:off x="6543775" y="2729443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최대 </a:t>
            </a:r>
            <a:r>
              <a:rPr lang="en-US" altLang="ko-KR" dirty="0"/>
              <a:t>4.5</a:t>
            </a:r>
            <a:r>
              <a:rPr lang="ko-KR" altLang="en-US" dirty="0"/>
              <a:t>개가 보여지며</a:t>
            </a:r>
            <a:r>
              <a:rPr lang="en-US" altLang="ko-KR" dirty="0"/>
              <a:t> 4</a:t>
            </a:r>
            <a:r>
              <a:rPr lang="ko-KR" altLang="en-US" dirty="0"/>
              <a:t>개 초과시</a:t>
            </a:r>
            <a:endParaRPr lang="en-US" altLang="ko-KR" dirty="0"/>
          </a:p>
          <a:p>
            <a:r>
              <a:rPr lang="ko-KR" altLang="en-US" dirty="0"/>
              <a:t>스크롤 기능을 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DF1B54-E3AF-9B7A-73F0-85670EAA4618}"/>
              </a:ext>
            </a:extLst>
          </p:cNvPr>
          <p:cNvSpPr txBox="1"/>
          <p:nvPr/>
        </p:nvSpPr>
        <p:spPr>
          <a:xfrm>
            <a:off x="6543775" y="3583313"/>
            <a:ext cx="4603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소팅</a:t>
            </a:r>
            <a:r>
              <a:rPr lang="ko-KR" altLang="en-US" dirty="0"/>
              <a:t> 규칙</a:t>
            </a:r>
            <a:endParaRPr lang="en-US" altLang="ko-KR" dirty="0"/>
          </a:p>
          <a:p>
            <a:r>
              <a:rPr lang="en-US" altLang="ko-KR" dirty="0" err="1"/>
              <a:t>Ndt</a:t>
            </a:r>
            <a:r>
              <a:rPr lang="en-US" altLang="ko-KR" dirty="0"/>
              <a:t> : </a:t>
            </a:r>
            <a:r>
              <a:rPr lang="en-US" altLang="ko-KR" dirty="0" err="1"/>
              <a:t>client_building_info-tower_type</a:t>
            </a:r>
            <a:r>
              <a:rPr lang="en-US" altLang="ko-KR" dirty="0"/>
              <a:t>!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Sorting</a:t>
            </a:r>
            <a:r>
              <a:rPr lang="ko-KR" altLang="en-US" dirty="0"/>
              <a:t>값의 오름차순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Sorting</a:t>
            </a:r>
            <a:r>
              <a:rPr lang="ko-KR" altLang="en-US" dirty="0"/>
              <a:t>값이 같을 경우 </a:t>
            </a:r>
            <a:r>
              <a:rPr lang="en-US" altLang="ko-KR" dirty="0"/>
              <a:t>kind</a:t>
            </a:r>
            <a:r>
              <a:rPr lang="ko-KR" altLang="en-US" dirty="0"/>
              <a:t>의 오름차순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0A667-9797-D85A-9029-0464C4C1CAE4}"/>
              </a:ext>
            </a:extLst>
          </p:cNvPr>
          <p:cNvSpPr txBox="1"/>
          <p:nvPr/>
        </p:nvSpPr>
        <p:spPr>
          <a:xfrm>
            <a:off x="6543775" y="4991181"/>
            <a:ext cx="44021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스크롤 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첫 </a:t>
            </a:r>
            <a:r>
              <a:rPr lang="ko-KR" altLang="en-US" dirty="0" err="1"/>
              <a:t>포커싱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소팅</a:t>
            </a:r>
            <a:r>
              <a:rPr lang="ko-KR" altLang="en-US" dirty="0"/>
              <a:t> 규칙 </a:t>
            </a:r>
            <a:r>
              <a:rPr lang="en-US" altLang="ko-KR" dirty="0"/>
              <a:t>1</a:t>
            </a:r>
            <a:r>
              <a:rPr lang="ko-KR" altLang="en-US" dirty="0"/>
              <a:t>순위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스크롤 대응에 따른 </a:t>
            </a:r>
            <a:r>
              <a:rPr lang="ko-KR" altLang="en-US" dirty="0" err="1"/>
              <a:t>포커싱</a:t>
            </a:r>
            <a:r>
              <a:rPr lang="ko-KR" altLang="en-US" dirty="0"/>
              <a:t> 갱신 없음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 err="1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종료 후 </a:t>
            </a:r>
            <a:r>
              <a:rPr lang="ko-KR" altLang="en-US" dirty="0" err="1"/>
              <a:t>재접속</a:t>
            </a:r>
            <a:r>
              <a:rPr lang="ko-KR" altLang="en-US" dirty="0"/>
              <a:t> 할 경우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스크롤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ko-KR" altLang="en-US" dirty="0" err="1"/>
              <a:t>포커싱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83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D776C55-99E5-DA87-7794-0B75D44FDBBE}"/>
              </a:ext>
            </a:extLst>
          </p:cNvPr>
          <p:cNvSpPr txBox="1"/>
          <p:nvPr/>
        </p:nvSpPr>
        <p:spPr>
          <a:xfrm>
            <a:off x="6445450" y="982045"/>
            <a:ext cx="522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테이블 </a:t>
            </a:r>
            <a:r>
              <a:rPr lang="en-US" altLang="ko-KR" dirty="0"/>
              <a:t>: </a:t>
            </a:r>
            <a:r>
              <a:rPr lang="en-US" altLang="ko-KR" dirty="0" err="1"/>
              <a:t>client_building_info-Tower_Type</a:t>
            </a:r>
            <a:r>
              <a:rPr lang="en-US" altLang="ko-KR" dirty="0"/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5CD379-C461-240C-B3B9-B36637B87CC1}"/>
              </a:ext>
            </a:extLst>
          </p:cNvPr>
          <p:cNvSpPr txBox="1"/>
          <p:nvPr/>
        </p:nvSpPr>
        <p:spPr>
          <a:xfrm>
            <a:off x="0" y="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카테고리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90839-D9EA-1246-3AA8-BC8267A69FCD}"/>
              </a:ext>
            </a:extLst>
          </p:cNvPr>
          <p:cNvSpPr txBox="1"/>
          <p:nvPr/>
        </p:nvSpPr>
        <p:spPr>
          <a:xfrm>
            <a:off x="6445450" y="1458280"/>
            <a:ext cx="481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Tower_Data</a:t>
            </a:r>
            <a:r>
              <a:rPr lang="en-US" altLang="ko-KR" dirty="0"/>
              <a:t>!</a:t>
            </a:r>
            <a:r>
              <a:rPr lang="ko-KR" altLang="en-US" dirty="0"/>
              <a:t>에서 </a:t>
            </a:r>
            <a:r>
              <a:rPr lang="en-US" altLang="ko-KR" dirty="0"/>
              <a:t>atlas,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r>
              <a:rPr lang="ko-KR" altLang="en-US" dirty="0"/>
              <a:t> 정보를 호출하여</a:t>
            </a:r>
            <a:endParaRPr lang="en-US" altLang="ko-KR" dirty="0"/>
          </a:p>
          <a:p>
            <a:r>
              <a:rPr lang="ko-KR" altLang="en-US" dirty="0"/>
              <a:t>이미지를 연결합니다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444F5-2B3B-56AD-69B9-4CBF9840BC49}"/>
              </a:ext>
            </a:extLst>
          </p:cNvPr>
          <p:cNvSpPr txBox="1"/>
          <p:nvPr/>
        </p:nvSpPr>
        <p:spPr>
          <a:xfrm>
            <a:off x="6445450" y="2211514"/>
            <a:ext cx="472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</a:t>
            </a:r>
            <a:r>
              <a:rPr lang="en-US" altLang="ko-KR" dirty="0"/>
              <a:t>– </a:t>
            </a:r>
            <a:r>
              <a:rPr lang="en-US" altLang="ko-KR" dirty="0" err="1"/>
              <a:t>UI_Build_Category_Tap</a:t>
            </a:r>
            <a:r>
              <a:rPr lang="en-US" altLang="ko-KR" dirty="0"/>
              <a:t> – </a:t>
            </a:r>
            <a:r>
              <a:rPr lang="en-US" altLang="ko-KR" b="1" dirty="0">
                <a:solidFill>
                  <a:srgbClr val="FF0000"/>
                </a:solidFill>
              </a:rPr>
              <a:t>image_268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F2F301-D60B-7274-2A6C-196D63FBD869}"/>
              </a:ext>
            </a:extLst>
          </p:cNvPr>
          <p:cNvGrpSpPr/>
          <p:nvPr/>
        </p:nvGrpSpPr>
        <p:grpSpPr>
          <a:xfrm>
            <a:off x="520119" y="520380"/>
            <a:ext cx="4175126" cy="5320616"/>
            <a:chOff x="520119" y="520380"/>
            <a:chExt cx="4175126" cy="5320616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58E6F31A-A852-C725-AD39-094A8BFC2010}"/>
                </a:ext>
              </a:extLst>
            </p:cNvPr>
            <p:cNvGrpSpPr/>
            <p:nvPr/>
          </p:nvGrpSpPr>
          <p:grpSpPr>
            <a:xfrm>
              <a:off x="520119" y="520380"/>
              <a:ext cx="4175126" cy="5310998"/>
              <a:chOff x="520119" y="520380"/>
              <a:chExt cx="4175126" cy="5310998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AA7EE44-9ADC-F209-59C4-59F73E036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2820" y="4974128"/>
                <a:ext cx="4162425" cy="857250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62C88C4-2832-3C4F-A857-9CFAE66F5AB4}"/>
                  </a:ext>
                </a:extLst>
              </p:cNvPr>
              <p:cNvGrpSpPr/>
              <p:nvPr/>
            </p:nvGrpSpPr>
            <p:grpSpPr>
              <a:xfrm>
                <a:off x="520119" y="520380"/>
                <a:ext cx="4106921" cy="5310998"/>
                <a:chOff x="520119" y="377505"/>
                <a:chExt cx="4106921" cy="5310998"/>
              </a:xfrm>
            </p:grpSpPr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3B0D1D46-0417-D28A-A665-98E745C8E745}"/>
                    </a:ext>
                  </a:extLst>
                </p:cNvPr>
                <p:cNvGrpSpPr/>
                <p:nvPr/>
              </p:nvGrpSpPr>
              <p:grpSpPr>
                <a:xfrm>
                  <a:off x="520119" y="377505"/>
                  <a:ext cx="4106921" cy="5310998"/>
                  <a:chOff x="520118" y="377505"/>
                  <a:chExt cx="6095999" cy="7883238"/>
                </a:xfrm>
              </p:grpSpPr>
              <p:pic>
                <p:nvPicPr>
                  <p:cNvPr id="6" name="그림 5">
                    <a:extLst>
                      <a:ext uri="{FF2B5EF4-FFF2-40B4-BE49-F238E27FC236}">
                        <a16:creationId xmlns:a16="http://schemas.microsoft.com/office/drawing/2014/main" id="{58D2AFF3-FAB9-AFD0-DD7B-BCD727FB3B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20118" y="377505"/>
                    <a:ext cx="6095999" cy="3605450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림 7">
                    <a:extLst>
                      <a:ext uri="{FF2B5EF4-FFF2-40B4-BE49-F238E27FC236}">
                        <a16:creationId xmlns:a16="http://schemas.microsoft.com/office/drawing/2014/main" id="{9AAC6071-80D3-3859-9301-598B788E1D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20118" y="3982955"/>
                    <a:ext cx="3972479" cy="2667372"/>
                  </a:xfrm>
                  <a:prstGeom prst="rect">
                    <a:avLst/>
                  </a:prstGeom>
                </p:spPr>
              </p:pic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06D24FC3-E5A9-3A12-BD38-1A4213B78AFB}"/>
                      </a:ext>
                    </a:extLst>
                  </p:cNvPr>
                  <p:cNvSpPr/>
                  <p:nvPr/>
                </p:nvSpPr>
                <p:spPr>
                  <a:xfrm>
                    <a:off x="758347" y="624894"/>
                    <a:ext cx="2840529" cy="3066262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A1CB705C-B31B-4C3F-F38C-3E94C24E3851}"/>
                      </a:ext>
                    </a:extLst>
                  </p:cNvPr>
                  <p:cNvSpPr/>
                  <p:nvPr/>
                </p:nvSpPr>
                <p:spPr>
                  <a:xfrm>
                    <a:off x="520118" y="5316641"/>
                    <a:ext cx="3972479" cy="182459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" name="연결선: 꺾임 11">
                    <a:extLst>
                      <a:ext uri="{FF2B5EF4-FFF2-40B4-BE49-F238E27FC236}">
                        <a16:creationId xmlns:a16="http://schemas.microsoft.com/office/drawing/2014/main" id="{1E5CD6D1-2CD3-C2F9-7109-D4BFE4C7AC85}"/>
                      </a:ext>
                    </a:extLst>
                  </p:cNvPr>
                  <p:cNvCxnSpPr>
                    <a:cxnSpLocks/>
                    <a:stCxn id="20" idx="2"/>
                    <a:endCxn id="10" idx="1"/>
                  </p:cNvCxnSpPr>
                  <p:nvPr/>
                </p:nvCxnSpPr>
                <p:spPr>
                  <a:xfrm rot="5400000" flipH="1">
                    <a:off x="1666659" y="4261330"/>
                    <a:ext cx="2852872" cy="5145953"/>
                  </a:xfrm>
                  <a:prstGeom prst="bentConnector4">
                    <a:avLst>
                      <a:gd name="adj1" fmla="val -11894"/>
                      <a:gd name="adj2" fmla="val 106594"/>
                    </a:avLst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FF9EF924-4F16-C1E6-9697-2703857A135E}"/>
                    </a:ext>
                  </a:extLst>
                </p:cNvPr>
                <p:cNvSpPr/>
                <p:nvPr/>
              </p:nvSpPr>
              <p:spPr>
                <a:xfrm>
                  <a:off x="3346933" y="4821635"/>
                  <a:ext cx="1280107" cy="86686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3" name="연결선: 꺾임 22">
                  <a:extLst>
                    <a:ext uri="{FF2B5EF4-FFF2-40B4-BE49-F238E27FC236}">
                      <a16:creationId xmlns:a16="http://schemas.microsoft.com/office/drawing/2014/main" id="{502F7CDB-137B-E01C-823B-43ED6C1F2CF8}"/>
                    </a:ext>
                  </a:extLst>
                </p:cNvPr>
                <p:cNvCxnSpPr>
                  <a:cxnSpLocks/>
                  <a:stCxn id="10" idx="1"/>
                  <a:endCxn id="6" idx="1"/>
                </p:cNvCxnSpPr>
                <p:nvPr/>
              </p:nvCxnSpPr>
              <p:spPr>
                <a:xfrm rot="10800000">
                  <a:off x="520119" y="1592015"/>
                  <a:ext cx="12700" cy="2174486"/>
                </a:xfrm>
                <a:prstGeom prst="bentConnector3">
                  <a:avLst>
                    <a:gd name="adj1" fmla="val 1800000"/>
                  </a:avLst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B7BC94-25D6-C1F5-E73E-4A9209196A76}"/>
                </a:ext>
              </a:extLst>
            </p:cNvPr>
            <p:cNvSpPr/>
            <p:nvPr/>
          </p:nvSpPr>
          <p:spPr>
            <a:xfrm>
              <a:off x="1916301" y="4974128"/>
              <a:ext cx="678001" cy="86686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1F290F2-8466-54E0-5280-F2228A377B39}"/>
                </a:ext>
              </a:extLst>
            </p:cNvPr>
            <p:cNvCxnSpPr>
              <a:cxnSpLocks/>
              <a:stCxn id="39" idx="0"/>
              <a:endCxn id="10" idx="3"/>
            </p:cNvCxnSpPr>
            <p:nvPr/>
          </p:nvCxnSpPr>
          <p:spPr>
            <a:xfrm rot="5400000" flipH="1" flipV="1">
              <a:off x="2193479" y="3971199"/>
              <a:ext cx="1064752" cy="941106"/>
            </a:xfrm>
            <a:prstGeom prst="bentConnector4">
              <a:avLst>
                <a:gd name="adj1" fmla="val 47114"/>
                <a:gd name="adj2" fmla="val 12429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B00B1981-5426-F0FC-6E80-F413A3E8B27E}"/>
                </a:ext>
              </a:extLst>
            </p:cNvPr>
            <p:cNvCxnSpPr>
              <a:cxnSpLocks/>
              <a:stCxn id="10" idx="3"/>
              <a:endCxn id="47" idx="3"/>
            </p:cNvCxnSpPr>
            <p:nvPr/>
          </p:nvCxnSpPr>
          <p:spPr>
            <a:xfrm flipV="1">
              <a:off x="3196408" y="1711396"/>
              <a:ext cx="1308917" cy="2197980"/>
            </a:xfrm>
            <a:prstGeom prst="bentConnector3">
              <a:avLst>
                <a:gd name="adj1" fmla="val 117465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C7C7CF-ABE4-E112-9D0A-089AD9E60A7D}"/>
                </a:ext>
              </a:extLst>
            </p:cNvPr>
            <p:cNvSpPr/>
            <p:nvPr/>
          </p:nvSpPr>
          <p:spPr>
            <a:xfrm>
              <a:off x="2664614" y="678514"/>
              <a:ext cx="1840711" cy="206576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22D2EDA-69D3-51F5-70A3-FA769E7817F7}"/>
              </a:ext>
            </a:extLst>
          </p:cNvPr>
          <p:cNvSpPr txBox="1"/>
          <p:nvPr/>
        </p:nvSpPr>
        <p:spPr>
          <a:xfrm>
            <a:off x="6445450" y="52038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이미지 연결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934677-C97C-1086-351D-C5BF58992F3B}"/>
              </a:ext>
            </a:extLst>
          </p:cNvPr>
          <p:cNvSpPr txBox="1"/>
          <p:nvPr/>
        </p:nvSpPr>
        <p:spPr>
          <a:xfrm>
            <a:off x="6445450" y="3541857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텍스트 연결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62895E-156F-7E35-9377-25D9275DEBFD}"/>
              </a:ext>
            </a:extLst>
          </p:cNvPr>
          <p:cNvSpPr txBox="1"/>
          <p:nvPr/>
        </p:nvSpPr>
        <p:spPr>
          <a:xfrm>
            <a:off x="6433647" y="4003522"/>
            <a:ext cx="522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테이블 </a:t>
            </a:r>
            <a:r>
              <a:rPr lang="en-US" altLang="ko-KR" dirty="0"/>
              <a:t>: </a:t>
            </a:r>
            <a:r>
              <a:rPr lang="en-US" altLang="ko-KR" dirty="0" err="1"/>
              <a:t>client_building_info-Tower_Type</a:t>
            </a:r>
            <a:r>
              <a:rPr lang="en-US" altLang="ko-KR" dirty="0"/>
              <a:t>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29048D-F4B8-BA27-2E11-EE5E4956C538}"/>
              </a:ext>
            </a:extLst>
          </p:cNvPr>
          <p:cNvSpPr txBox="1"/>
          <p:nvPr/>
        </p:nvSpPr>
        <p:spPr>
          <a:xfrm>
            <a:off x="6433647" y="4479757"/>
            <a:ext cx="434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Tower_Data</a:t>
            </a:r>
            <a:r>
              <a:rPr lang="en-US" altLang="ko-KR" dirty="0"/>
              <a:t>!</a:t>
            </a:r>
            <a:r>
              <a:rPr lang="ko-KR" altLang="en-US" dirty="0"/>
              <a:t>에서 </a:t>
            </a:r>
            <a:r>
              <a:rPr lang="en-US" altLang="ko-KR" dirty="0"/>
              <a:t>name</a:t>
            </a:r>
            <a:r>
              <a:rPr lang="ko-KR" altLang="en-US" dirty="0"/>
              <a:t> 정보를 호출하여</a:t>
            </a:r>
            <a:endParaRPr lang="en-US" altLang="ko-KR" dirty="0"/>
          </a:p>
          <a:p>
            <a:r>
              <a:rPr lang="ko-KR" altLang="en-US" dirty="0"/>
              <a:t>텍스트를 연결합니다</a:t>
            </a:r>
            <a:r>
              <a:rPr lang="en-US" altLang="ko-KR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E7136B-47AD-16FE-3862-73C3F9BAD159}"/>
              </a:ext>
            </a:extLst>
          </p:cNvPr>
          <p:cNvSpPr txBox="1"/>
          <p:nvPr/>
        </p:nvSpPr>
        <p:spPr>
          <a:xfrm>
            <a:off x="6433647" y="5232991"/>
            <a:ext cx="472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경로 </a:t>
            </a:r>
            <a:r>
              <a:rPr lang="en-US" altLang="ko-KR" dirty="0"/>
              <a:t>– </a:t>
            </a:r>
            <a:r>
              <a:rPr lang="en-US" altLang="ko-KR" dirty="0" err="1"/>
              <a:t>UI_Build_Category_Tap</a:t>
            </a:r>
            <a:r>
              <a:rPr lang="en-US" altLang="ko-KR" dirty="0"/>
              <a:t> – </a:t>
            </a:r>
            <a:r>
              <a:rPr lang="en-US" altLang="ko-KR" b="1" dirty="0">
                <a:solidFill>
                  <a:srgbClr val="FF0000"/>
                </a:solidFill>
              </a:rPr>
              <a:t>image_268</a:t>
            </a:r>
          </a:p>
        </p:txBody>
      </p:sp>
    </p:spTree>
    <p:extLst>
      <p:ext uri="{BB962C8B-B14F-4D97-AF65-F5344CB8AC3E}">
        <p14:creationId xmlns:p14="http://schemas.microsoft.com/office/powerpoint/2010/main" val="139781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3A6915-0D26-08E5-0865-CB0AA01122A5}"/>
              </a:ext>
            </a:extLst>
          </p:cNvPr>
          <p:cNvSpPr txBox="1"/>
          <p:nvPr/>
        </p:nvSpPr>
        <p:spPr>
          <a:xfrm>
            <a:off x="2709495" y="2644170"/>
            <a:ext cx="6773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00" dirty="0"/>
              <a:t>건물 리스트</a:t>
            </a:r>
          </a:p>
        </p:txBody>
      </p:sp>
    </p:spTree>
    <p:extLst>
      <p:ext uri="{BB962C8B-B14F-4D97-AF65-F5344CB8AC3E}">
        <p14:creationId xmlns:p14="http://schemas.microsoft.com/office/powerpoint/2010/main" val="329167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9A42EEA1-E32E-2771-722D-2A8ADFED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10" y="4870451"/>
            <a:ext cx="5915490" cy="178032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36883B2-00C1-88A3-6134-438A86643244}"/>
              </a:ext>
            </a:extLst>
          </p:cNvPr>
          <p:cNvGrpSpPr/>
          <p:nvPr/>
        </p:nvGrpSpPr>
        <p:grpSpPr>
          <a:xfrm>
            <a:off x="180510" y="310793"/>
            <a:ext cx="5629275" cy="2533174"/>
            <a:chOff x="123825" y="751051"/>
            <a:chExt cx="7581900" cy="34118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2125C57-450B-5ED9-D892-D8FD0426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825" y="751051"/>
              <a:ext cx="7581900" cy="341185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544768-0157-273A-A06B-F255346979D4}"/>
                </a:ext>
              </a:extLst>
            </p:cNvPr>
            <p:cNvSpPr/>
            <p:nvPr/>
          </p:nvSpPr>
          <p:spPr>
            <a:xfrm>
              <a:off x="2047874" y="1999778"/>
              <a:ext cx="5591175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AFCD76-6904-1AE1-A952-CFF451625CB3}"/>
                </a:ext>
              </a:extLst>
            </p:cNvPr>
            <p:cNvSpPr/>
            <p:nvPr/>
          </p:nvSpPr>
          <p:spPr>
            <a:xfrm>
              <a:off x="2047873" y="1999778"/>
              <a:ext cx="1133477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33D4C2A-5527-0AD6-5DB8-9F2EA14D9104}"/>
                </a:ext>
              </a:extLst>
            </p:cNvPr>
            <p:cNvSpPr/>
            <p:nvPr/>
          </p:nvSpPr>
          <p:spPr>
            <a:xfrm>
              <a:off x="3267073" y="1999778"/>
              <a:ext cx="1133477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26C2B6-19E4-C2EF-7D12-DAA40A3FE90C}"/>
                </a:ext>
              </a:extLst>
            </p:cNvPr>
            <p:cNvSpPr/>
            <p:nvPr/>
          </p:nvSpPr>
          <p:spPr>
            <a:xfrm>
              <a:off x="4486273" y="1999778"/>
              <a:ext cx="1133477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95FE1E-56F2-2CC7-792D-A6934A2187A6}"/>
                </a:ext>
              </a:extLst>
            </p:cNvPr>
            <p:cNvSpPr/>
            <p:nvPr/>
          </p:nvSpPr>
          <p:spPr>
            <a:xfrm>
              <a:off x="5705473" y="1999778"/>
              <a:ext cx="1133477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E56FF8-2C34-0A58-022F-9DECB835C6C4}"/>
                </a:ext>
              </a:extLst>
            </p:cNvPr>
            <p:cNvSpPr/>
            <p:nvPr/>
          </p:nvSpPr>
          <p:spPr>
            <a:xfrm>
              <a:off x="6924674" y="1999778"/>
              <a:ext cx="714376" cy="20769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1B9B91D-A5B6-B598-B478-22E704267859}"/>
              </a:ext>
            </a:extLst>
          </p:cNvPr>
          <p:cNvSpPr txBox="1"/>
          <p:nvPr/>
        </p:nvSpPr>
        <p:spPr>
          <a:xfrm>
            <a:off x="6543775" y="1284517"/>
            <a:ext cx="442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Tower_type</a:t>
            </a:r>
            <a:r>
              <a:rPr lang="ko-KR" altLang="en-US" dirty="0"/>
              <a:t>의 </a:t>
            </a:r>
            <a:r>
              <a:rPr lang="en-US" altLang="ko-KR" dirty="0"/>
              <a:t>kind </a:t>
            </a:r>
            <a:r>
              <a:rPr lang="ko-KR" altLang="en-US" dirty="0"/>
              <a:t>정보를 </a:t>
            </a:r>
            <a:r>
              <a:rPr lang="en-US" altLang="ko-KR" dirty="0" err="1"/>
              <a:t>Tower_data</a:t>
            </a:r>
            <a:r>
              <a:rPr lang="en-US" altLang="ko-KR" dirty="0"/>
              <a:t>!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en-US" altLang="ko-KR" dirty="0"/>
              <a:t>Type </a:t>
            </a:r>
            <a:r>
              <a:rPr lang="ko-KR" altLang="en-US" dirty="0"/>
              <a:t>컬럼에서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F2FB6-A63B-9946-16DE-1831F4C66417}"/>
              </a:ext>
            </a:extLst>
          </p:cNvPr>
          <p:cNvSpPr txBox="1"/>
          <p:nvPr/>
        </p:nvSpPr>
        <p:spPr>
          <a:xfrm>
            <a:off x="6543775" y="707646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리스트를 </a:t>
            </a:r>
            <a:r>
              <a:rPr lang="ko-KR" altLang="en-US" dirty="0" err="1"/>
              <a:t>시트화합니다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97A31A-7262-4D38-EA75-3AFC788E4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5" y="3173998"/>
            <a:ext cx="4210638" cy="1286054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2A2736-08EF-06F6-EBD1-5C7D91935711}"/>
              </a:ext>
            </a:extLst>
          </p:cNvPr>
          <p:cNvGrpSpPr/>
          <p:nvPr/>
        </p:nvGrpSpPr>
        <p:grpSpPr>
          <a:xfrm>
            <a:off x="683772" y="4876801"/>
            <a:ext cx="2280561" cy="1598058"/>
            <a:chOff x="683772" y="4876801"/>
            <a:chExt cx="2280561" cy="15980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81714DA-A41A-9F63-114F-3EEDBFA4BE6F}"/>
                </a:ext>
              </a:extLst>
            </p:cNvPr>
            <p:cNvSpPr/>
            <p:nvPr/>
          </p:nvSpPr>
          <p:spPr>
            <a:xfrm>
              <a:off x="2219354" y="4883151"/>
              <a:ext cx="744979" cy="1591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5182D3-048A-C4C6-188B-7BBE69C46A05}"/>
                </a:ext>
              </a:extLst>
            </p:cNvPr>
            <p:cNvSpPr/>
            <p:nvPr/>
          </p:nvSpPr>
          <p:spPr>
            <a:xfrm>
              <a:off x="683772" y="4876801"/>
              <a:ext cx="430654" cy="1591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9A375D-7F2A-95BB-BF5A-335888E4644A}"/>
              </a:ext>
            </a:extLst>
          </p:cNvPr>
          <p:cNvSpPr/>
          <p:nvPr/>
        </p:nvSpPr>
        <p:spPr>
          <a:xfrm>
            <a:off x="864064" y="3150751"/>
            <a:ext cx="744979" cy="13093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402684E-AD9B-247A-3566-28C253847452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rot="16200000" flipH="1">
            <a:off x="1702650" y="3993956"/>
            <a:ext cx="423099" cy="135529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6A15195-DBAE-231F-9D8F-87794C0F606B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>
            <a:off x="1742297" y="5625312"/>
            <a:ext cx="6350" cy="1692745"/>
          </a:xfrm>
          <a:prstGeom prst="bentConnector3">
            <a:avLst>
              <a:gd name="adj1" fmla="val -36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A44D15DC-2D7C-7B8B-4E6D-46AD79E0EF55}"/>
              </a:ext>
            </a:extLst>
          </p:cNvPr>
          <p:cNvCxnSpPr>
            <a:cxnSpLocks/>
            <a:stCxn id="22" idx="1"/>
            <a:endCxn id="5" idx="1"/>
          </p:cNvCxnSpPr>
          <p:nvPr/>
        </p:nvCxnSpPr>
        <p:spPr>
          <a:xfrm rot="10800000" flipH="1">
            <a:off x="683771" y="2008945"/>
            <a:ext cx="925271" cy="3663711"/>
          </a:xfrm>
          <a:prstGeom prst="bentConnector3">
            <a:avLst>
              <a:gd name="adj1" fmla="val -24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F027B6-D28E-78BA-4C3A-FA13B2F85659}"/>
              </a:ext>
            </a:extLst>
          </p:cNvPr>
          <p:cNvSpPr txBox="1"/>
          <p:nvPr/>
        </p:nvSpPr>
        <p:spPr>
          <a:xfrm>
            <a:off x="6543775" y="2138387"/>
            <a:ext cx="5104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</a:t>
            </a:r>
            <a:r>
              <a:rPr lang="ko-KR" altLang="en-US" dirty="0"/>
              <a:t>의 값에 연결된 </a:t>
            </a:r>
            <a:r>
              <a:rPr lang="en-US" altLang="ko-KR" dirty="0"/>
              <a:t>kind</a:t>
            </a:r>
            <a:r>
              <a:rPr lang="ko-KR" altLang="en-US" dirty="0"/>
              <a:t>값에 따른 정보들을</a:t>
            </a:r>
            <a:endParaRPr lang="en-US" altLang="ko-KR" dirty="0"/>
          </a:p>
          <a:p>
            <a:r>
              <a:rPr lang="en-US" altLang="ko-KR" dirty="0" err="1"/>
              <a:t>ui</a:t>
            </a:r>
            <a:r>
              <a:rPr lang="ko-KR" altLang="en-US" dirty="0"/>
              <a:t>시트에 노출합니다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ㄴ</a:t>
            </a:r>
            <a:r>
              <a:rPr lang="ko-KR" altLang="en-US" dirty="0"/>
              <a:t> 단</a:t>
            </a:r>
            <a:r>
              <a:rPr lang="en-US" altLang="ko-KR" dirty="0"/>
              <a:t>, kind</a:t>
            </a:r>
            <a:r>
              <a:rPr lang="ko-KR" altLang="en-US" dirty="0"/>
              <a:t>값이 동일할 경우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내 건물 레벨에 따른 정보 </a:t>
            </a:r>
            <a:r>
              <a:rPr lang="en-US" altLang="ko-KR" dirty="0"/>
              <a:t>1</a:t>
            </a:r>
            <a:r>
              <a:rPr lang="ko-KR" altLang="en-US" dirty="0"/>
              <a:t>개만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3C989D-DB8C-43E9-38A9-BDEB5BC1CDBA}"/>
              </a:ext>
            </a:extLst>
          </p:cNvPr>
          <p:cNvSpPr txBox="1"/>
          <p:nvPr/>
        </p:nvSpPr>
        <p:spPr>
          <a:xfrm>
            <a:off x="6543775" y="3546255"/>
            <a:ext cx="3151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소팅</a:t>
            </a:r>
            <a:r>
              <a:rPr lang="ko-KR" altLang="en-US" dirty="0"/>
              <a:t> 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Tower_Data</a:t>
            </a:r>
            <a:r>
              <a:rPr lang="en-US" altLang="ko-KR" dirty="0"/>
              <a:t>!</a:t>
            </a:r>
            <a:r>
              <a:rPr lang="ko-KR" altLang="en-US" dirty="0"/>
              <a:t>의 </a:t>
            </a:r>
            <a:r>
              <a:rPr lang="en-US" altLang="ko-KR" dirty="0"/>
              <a:t>sorting </a:t>
            </a:r>
            <a:r>
              <a:rPr lang="ko-KR" altLang="en-US" dirty="0"/>
              <a:t>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Kind</a:t>
            </a:r>
            <a:r>
              <a:rPr lang="ko-KR" altLang="en-US" dirty="0"/>
              <a:t>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B0D2D2-22B8-CC80-23B0-B2812DD05007}"/>
              </a:ext>
            </a:extLst>
          </p:cNvPr>
          <p:cNvSpPr txBox="1"/>
          <p:nvPr/>
        </p:nvSpPr>
        <p:spPr>
          <a:xfrm>
            <a:off x="6543775" y="4755675"/>
            <a:ext cx="4701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포커싱</a:t>
            </a:r>
            <a:r>
              <a:rPr lang="ko-KR" altLang="en-US" dirty="0"/>
              <a:t> 규칙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시트의 최상단을 </a:t>
            </a:r>
            <a:r>
              <a:rPr lang="ko-KR" altLang="en-US" dirty="0" err="1"/>
              <a:t>포커싱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닫았다 켤 경우 항상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ko-KR" altLang="en-US" dirty="0" err="1"/>
              <a:t>포커싱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539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35F56-F5CB-6D53-0F0E-B6BDA1929C09}"/>
              </a:ext>
            </a:extLst>
          </p:cNvPr>
          <p:cNvSpPr txBox="1"/>
          <p:nvPr/>
        </p:nvSpPr>
        <p:spPr>
          <a:xfrm>
            <a:off x="0" y="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건물 리스트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56B2-652E-6467-DF3B-F8555C528D86}"/>
              </a:ext>
            </a:extLst>
          </p:cNvPr>
          <p:cNvSpPr txBox="1"/>
          <p:nvPr/>
        </p:nvSpPr>
        <p:spPr>
          <a:xfrm>
            <a:off x="6600825" y="647700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정보 </a:t>
            </a:r>
            <a:r>
              <a:rPr lang="en-US" altLang="ko-KR" dirty="0"/>
              <a:t>: UI_Build_List_Build2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4BD9CC-F064-896B-5678-7C40117347D4}"/>
              </a:ext>
            </a:extLst>
          </p:cNvPr>
          <p:cNvGrpSpPr/>
          <p:nvPr/>
        </p:nvGrpSpPr>
        <p:grpSpPr>
          <a:xfrm>
            <a:off x="285538" y="514080"/>
            <a:ext cx="2886287" cy="3867690"/>
            <a:chOff x="285538" y="514080"/>
            <a:chExt cx="2886287" cy="38676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A26DC98-F341-C02D-9445-251C8D785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23"/>
            <a:stretch/>
          </p:blipFill>
          <p:spPr>
            <a:xfrm>
              <a:off x="285538" y="514080"/>
              <a:ext cx="2886287" cy="386769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DB4922-0417-D652-195B-C3403600F6F8}"/>
                </a:ext>
              </a:extLst>
            </p:cNvPr>
            <p:cNvSpPr/>
            <p:nvPr/>
          </p:nvSpPr>
          <p:spPr>
            <a:xfrm>
              <a:off x="695324" y="594241"/>
              <a:ext cx="2047876" cy="1050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8FAD4EAD-93B3-D8EF-C0C7-7D81FE2F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38" y="4526518"/>
            <a:ext cx="6134099" cy="144944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49FD2B-C9B0-ACCC-57E2-80D5C520BEBC}"/>
              </a:ext>
            </a:extLst>
          </p:cNvPr>
          <p:cNvSpPr/>
          <p:nvPr/>
        </p:nvSpPr>
        <p:spPr>
          <a:xfrm>
            <a:off x="1420582" y="4555917"/>
            <a:ext cx="534053" cy="13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B318B-F4D7-3E97-AF09-ECE90184815B}"/>
              </a:ext>
            </a:extLst>
          </p:cNvPr>
          <p:cNvSpPr/>
          <p:nvPr/>
        </p:nvSpPr>
        <p:spPr>
          <a:xfrm>
            <a:off x="695324" y="1644263"/>
            <a:ext cx="2047876" cy="34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48FD1-91FD-15E7-1A9F-F9E6E0F898EA}"/>
              </a:ext>
            </a:extLst>
          </p:cNvPr>
          <p:cNvSpPr/>
          <p:nvPr/>
        </p:nvSpPr>
        <p:spPr>
          <a:xfrm>
            <a:off x="5180248" y="4555917"/>
            <a:ext cx="1086328" cy="1390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61E9B84-414C-AF31-1C20-72926AB726BF}"/>
              </a:ext>
            </a:extLst>
          </p:cNvPr>
          <p:cNvCxnSpPr>
            <a:cxnSpLocks/>
            <a:stCxn id="20" idx="1"/>
            <a:endCxn id="24" idx="1"/>
          </p:cNvCxnSpPr>
          <p:nvPr/>
        </p:nvCxnSpPr>
        <p:spPr>
          <a:xfrm rot="10800000">
            <a:off x="695324" y="1814578"/>
            <a:ext cx="725258" cy="3436665"/>
          </a:xfrm>
          <a:prstGeom prst="bentConnector3">
            <a:avLst>
              <a:gd name="adj1" fmla="val 1315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565601E-4C1D-6341-F355-82EEFD2BCF4A}"/>
              </a:ext>
            </a:extLst>
          </p:cNvPr>
          <p:cNvCxnSpPr>
            <a:cxnSpLocks/>
            <a:stCxn id="25" idx="0"/>
            <a:endCxn id="15" idx="3"/>
          </p:cNvCxnSpPr>
          <p:nvPr/>
        </p:nvCxnSpPr>
        <p:spPr>
          <a:xfrm rot="16200000" flipV="1">
            <a:off x="2514974" y="1347479"/>
            <a:ext cx="3436665" cy="2980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1A9396-B4F4-8A9D-D92C-205C37BE83E9}"/>
              </a:ext>
            </a:extLst>
          </p:cNvPr>
          <p:cNvSpPr txBox="1"/>
          <p:nvPr/>
        </p:nvSpPr>
        <p:spPr>
          <a:xfrm>
            <a:off x="6600824" y="1017032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테이블 </a:t>
            </a:r>
            <a:r>
              <a:rPr lang="en-US" altLang="ko-KR" dirty="0"/>
              <a:t>: </a:t>
            </a:r>
            <a:r>
              <a:rPr lang="en-US" altLang="ko-KR" dirty="0" err="1"/>
              <a:t>client_building_info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0EB621-EA3F-B814-1F80-48F468C2724E}"/>
              </a:ext>
            </a:extLst>
          </p:cNvPr>
          <p:cNvSpPr txBox="1"/>
          <p:nvPr/>
        </p:nvSpPr>
        <p:spPr>
          <a:xfrm>
            <a:off x="6600824" y="1814577"/>
            <a:ext cx="5165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아이콘 등록</a:t>
            </a:r>
            <a:endParaRPr lang="en-US" altLang="ko-KR" dirty="0"/>
          </a:p>
          <a:p>
            <a:r>
              <a:rPr lang="en-US" altLang="ko-KR" dirty="0" err="1"/>
              <a:t>client_building_info</a:t>
            </a:r>
            <a:r>
              <a:rPr lang="ko-KR" altLang="en-US" dirty="0"/>
              <a:t>에서 </a:t>
            </a:r>
            <a:r>
              <a:rPr lang="en-US" altLang="ko-KR" dirty="0"/>
              <a:t>icon</a:t>
            </a:r>
            <a:r>
              <a:rPr lang="ko-KR" altLang="en-US" dirty="0"/>
              <a:t>정보를</a:t>
            </a:r>
            <a:endParaRPr lang="en-US" altLang="ko-KR" dirty="0"/>
          </a:p>
          <a:p>
            <a:r>
              <a:rPr lang="en-US" altLang="ko-KR" dirty="0"/>
              <a:t>UI_Build_List_Build2</a:t>
            </a:r>
            <a:r>
              <a:rPr lang="ko-KR" altLang="en-US" dirty="0"/>
              <a:t>의 </a:t>
            </a:r>
            <a:r>
              <a:rPr lang="en-US" altLang="ko-KR" dirty="0"/>
              <a:t>image_120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476220D-FCDD-B4FB-5842-C474FC78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581" y="1201698"/>
            <a:ext cx="2426075" cy="97043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8F526C3-B299-EA32-20BE-90AFA7943087}"/>
              </a:ext>
            </a:extLst>
          </p:cNvPr>
          <p:cNvSpPr txBox="1"/>
          <p:nvPr/>
        </p:nvSpPr>
        <p:spPr>
          <a:xfrm>
            <a:off x="6600824" y="2837585"/>
            <a:ext cx="5280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타이틀 등록</a:t>
            </a:r>
            <a:endParaRPr lang="en-US" altLang="ko-KR" dirty="0"/>
          </a:p>
          <a:p>
            <a:r>
              <a:rPr lang="en-US" altLang="ko-KR" dirty="0" err="1"/>
              <a:t>client_building_info</a:t>
            </a:r>
            <a:r>
              <a:rPr lang="ko-KR" altLang="en-US" dirty="0"/>
              <a:t>에서 </a:t>
            </a:r>
            <a:r>
              <a:rPr lang="en-US" altLang="ko-KR" dirty="0"/>
              <a:t>name</a:t>
            </a:r>
            <a:r>
              <a:rPr lang="ko-KR" altLang="en-US" dirty="0"/>
              <a:t>정보를</a:t>
            </a:r>
            <a:endParaRPr lang="en-US" altLang="ko-KR" dirty="0"/>
          </a:p>
          <a:p>
            <a:r>
              <a:rPr lang="en-US" altLang="ko-KR" dirty="0"/>
              <a:t>UI_Build_List_Build2</a:t>
            </a:r>
            <a:r>
              <a:rPr lang="ko-KR" altLang="en-US" dirty="0"/>
              <a:t>의 텍스트 블록에</a:t>
            </a:r>
            <a:r>
              <a:rPr lang="en-US" altLang="ko-KR" dirty="0"/>
              <a:t> </a:t>
            </a:r>
            <a:r>
              <a:rPr lang="ko-KR" altLang="en-US" dirty="0"/>
              <a:t>적용합니다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123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434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</dc:creator>
  <cp:lastModifiedBy>김우현</cp:lastModifiedBy>
  <cp:revision>13</cp:revision>
  <dcterms:created xsi:type="dcterms:W3CDTF">2023-05-29T04:06:58Z</dcterms:created>
  <dcterms:modified xsi:type="dcterms:W3CDTF">2023-05-29T09:52:40Z</dcterms:modified>
</cp:coreProperties>
</file>