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D4B85-CB0E-5B63-D218-7B08554E5F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A19EAF-C699-C23E-FFEE-6F97EA434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2B1D9-0258-A73F-CB27-B2FFB0888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1A50-2184-4A2B-ACD1-3131A00F514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F8A1AD-C170-217C-8A0F-C3E703E80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91A399-6D19-38C9-3883-CDFE5A47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9CED-056B-498A-B2A1-1B3C2FED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02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5008D-231D-15FD-5342-37A8AF38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2E3DC1-3CB8-130A-484F-12181E69A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A7201A-AD1D-E375-EE06-0E20106F8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1A50-2184-4A2B-ACD1-3131A00F514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83CCA-B5C8-648B-ACF2-3958C3127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B5363-8522-0580-FB3A-E14D4892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9CED-056B-498A-B2A1-1B3C2FED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82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CF8E1B-F96F-81C7-3F0F-623CF38D7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69928-EDC3-4696-148E-64C0468B1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A568D-7457-7DC0-F38E-61AB872F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1A50-2184-4A2B-ACD1-3131A00F514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14E2E-D108-D00D-5269-C24361DD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9A24-DBAB-BB41-6E91-9BD9CDE6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9CED-056B-498A-B2A1-1B3C2FED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73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3C390-D082-6A50-474C-B9752866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1735D-AF29-D61A-08F4-53D464F91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86AFD-8964-F772-8340-9841F508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1A50-2184-4A2B-ACD1-3131A00F514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3C048-6B93-7465-4EB2-60D91260F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048A01-710C-B80C-AD0E-FF7D60A2C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9CED-056B-498A-B2A1-1B3C2FED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64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062D2-4B5A-4D9E-D0F6-7E752AAC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C98880-0402-348C-D488-86F475E0E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13C55-1FA4-FFC1-0E2F-3B99C69FB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1A50-2184-4A2B-ACD1-3131A00F514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C945C-8B30-2EF6-CC29-6FD1B577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B270F7-747F-9C34-2BD2-F4180E92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9CED-056B-498A-B2A1-1B3C2FED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01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E1575-5B34-0543-73BD-F6BA1D7D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D57AA-5E13-3C5D-837D-7372CE109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A74A07E-1736-059B-D20A-30A8F6C6D2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81E56E-10F1-A97C-14F9-B297ACD5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1A50-2184-4A2B-ACD1-3131A00F514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F521CB-6A0D-CED8-E626-AE5ABF0DE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3779C-7BDA-DAEA-64D2-005449B59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9CED-056B-498A-B2A1-1B3C2FED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5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7FD9B-A037-8795-0733-440A7B73E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19078F-4CCC-9ACF-DD44-B65E56079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B53A67-C608-35A8-64FB-DB09999E6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E34D35-BFFD-F54C-14C2-6E57766B6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C1A7E8-ECDA-C526-A716-0EF2D8DD6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970E4C-2EEA-2700-DA6B-F49CA717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1A50-2184-4A2B-ACD1-3131A00F514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9459CE-4113-9283-C847-1983F45A7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D4DB134-EFA1-6043-A65D-8AF78A63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9CED-056B-498A-B2A1-1B3C2FED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86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C77E7-C432-DA00-6683-79A394BA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9B0323-0EC1-EED0-7CBA-587DC2DE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1A50-2184-4A2B-ACD1-3131A00F514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C7AF53-19CB-A833-B7BF-EFD8493A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CAF2DD-8262-A5D7-88E4-9B66E7BC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9CED-056B-498A-B2A1-1B3C2FED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07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A25498-8DCD-B05D-6A98-79ADBFDB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1A50-2184-4A2B-ACD1-3131A00F514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986DFC5-62D0-C14F-0329-359C07D7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3BECE3-9743-47FA-C6D0-2234EF28D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9CED-056B-498A-B2A1-1B3C2FED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5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D75EE-A2B1-F8B0-AA11-96333A2A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0B138-F5AD-F45B-E7D8-E7B193748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9F9B04-0EAE-A832-30F4-89D54BEE6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ED684E-EF69-5DD9-5B91-ADC208D6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1A50-2184-4A2B-ACD1-3131A00F514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0CB9B1-6EF8-B844-42F2-6D45C89C0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DD2313-33FB-284C-D340-94EB598C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9CED-056B-498A-B2A1-1B3C2FED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37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9E8B2-D6D8-4387-B068-D4D59E20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92D2C3-9B1F-3476-24CA-89A213595F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22698B-2D4B-8A0F-3483-FAAFC8534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42E37D-9C80-9DC3-8D96-063A14CB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F1A50-2184-4A2B-ACD1-3131A00F514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1A263-2769-FB84-C737-CAB764CA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E1EBE-B4EA-8410-77DB-F09596E7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B9CED-056B-498A-B2A1-1B3C2FED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352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3BDBA2-253A-090F-8101-540F8DD7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983D9A-2C4A-A029-FFDF-AF727DB09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1A503-45D3-8326-16DD-22DE5CB5B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F1A50-2184-4A2B-ACD1-3131A00F514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AC2051-E9C4-2F0A-67C3-0E2F8CE93C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CF660-A944-5CD7-01F8-4FCB29D764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5B9CED-056B-498A-B2A1-1B3C2FEDDC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cRocket/UnrealEngine.gi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6CFEEC-6609-DB40-50E0-866BB5353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63535" cy="37343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66E767-C46C-96AC-82B3-9744AA3E455C}"/>
              </a:ext>
            </a:extLst>
          </p:cNvPr>
          <p:cNvSpPr txBox="1"/>
          <p:nvPr/>
        </p:nvSpPr>
        <p:spPr>
          <a:xfrm>
            <a:off x="6163535" y="149782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깃 경로</a:t>
            </a:r>
            <a:endParaRPr lang="en-US" altLang="ko-KR" dirty="0"/>
          </a:p>
          <a:p>
            <a:r>
              <a:rPr lang="ko-KR" altLang="en-US" dirty="0">
                <a:hlinkClick r:id="rId3"/>
              </a:rPr>
              <a:t>https://github.com/EpicRocket/UnrealEngine.git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36067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F7632E-8742-6500-05D6-8E97A0C4E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49166" cy="29741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D48988-8A73-DB78-EBEC-7C2A91189122}"/>
              </a:ext>
            </a:extLst>
          </p:cNvPr>
          <p:cNvSpPr txBox="1"/>
          <p:nvPr/>
        </p:nvSpPr>
        <p:spPr>
          <a:xfrm>
            <a:off x="6096000" y="686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UnrealEngineConfig</a:t>
            </a:r>
            <a:r>
              <a:rPr lang="ko-KR" altLang="en-US" dirty="0"/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8130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B69B103C-6F9D-5BA6-8DD4-9F944A3FC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427"/>
          <a:stretch/>
        </p:blipFill>
        <p:spPr>
          <a:xfrm>
            <a:off x="0" y="6687"/>
            <a:ext cx="5143500" cy="313416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F128DE5-7DB3-D3D0-D60D-702477DE4CA3}"/>
              </a:ext>
            </a:extLst>
          </p:cNvPr>
          <p:cNvSpPr/>
          <p:nvPr/>
        </p:nvSpPr>
        <p:spPr>
          <a:xfrm>
            <a:off x="705666" y="1333500"/>
            <a:ext cx="3993334" cy="3563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95AF03-1DE3-292A-E98C-19ED01F4B854}"/>
              </a:ext>
            </a:extLst>
          </p:cNvPr>
          <p:cNvSpPr/>
          <p:nvPr/>
        </p:nvSpPr>
        <p:spPr>
          <a:xfrm>
            <a:off x="705666" y="2172653"/>
            <a:ext cx="3739334" cy="263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65B6DE-1D2E-264F-A9CD-9299B6A77F4A}"/>
              </a:ext>
            </a:extLst>
          </p:cNvPr>
          <p:cNvSpPr txBox="1"/>
          <p:nvPr/>
        </p:nvSpPr>
        <p:spPr>
          <a:xfrm>
            <a:off x="6362700" y="1182053"/>
            <a:ext cx="3974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AccessKeyID</a:t>
            </a:r>
            <a:r>
              <a:rPr lang="en-US" altLang="ko-KR" b="1" dirty="0"/>
              <a:t> / </a:t>
            </a:r>
            <a:r>
              <a:rPr lang="en-US" altLang="ko-KR" b="1" dirty="0" err="1"/>
              <a:t>SecretKey</a:t>
            </a:r>
            <a:r>
              <a:rPr lang="en-US" altLang="ko-KR" b="1" dirty="0"/>
              <a:t> </a:t>
            </a:r>
            <a:r>
              <a:rPr lang="ko-KR" altLang="en-US" b="1" dirty="0"/>
              <a:t>발급 필요</a:t>
            </a:r>
            <a:endParaRPr lang="en-US" altLang="ko-KR" b="1" dirty="0"/>
          </a:p>
          <a:p>
            <a:r>
              <a:rPr lang="ko-KR" altLang="en-US" dirty="0" err="1"/>
              <a:t>발급처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운덕님께</a:t>
            </a:r>
            <a:r>
              <a:rPr lang="ko-KR" altLang="en-US" dirty="0"/>
              <a:t> 문의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1CC438-CB78-886E-A231-8403AF2F4EA7}"/>
              </a:ext>
            </a:extLst>
          </p:cNvPr>
          <p:cNvSpPr txBox="1"/>
          <p:nvPr/>
        </p:nvSpPr>
        <p:spPr>
          <a:xfrm>
            <a:off x="6362700" y="2172653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설치 경로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23BF30D-96FA-D8AD-4C27-6EC9B820C972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4699000" y="1505219"/>
            <a:ext cx="1663700" cy="6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003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709040-0779-DF3D-71ED-5A933329E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77303" cy="3057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01AF95-A295-47D6-AE06-3A12E1707CE0}"/>
              </a:ext>
            </a:extLst>
          </p:cNvPr>
          <p:cNvSpPr txBox="1"/>
          <p:nvPr/>
        </p:nvSpPr>
        <p:spPr>
          <a:xfrm>
            <a:off x="6743700" y="720209"/>
            <a:ext cx="5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UpdateEpicRocket</a:t>
            </a:r>
            <a:r>
              <a:rPr lang="ko-KR" altLang="en-US" dirty="0"/>
              <a:t> 실행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B0DD3E4-285B-976F-DF49-8E8F482D7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2922"/>
            <a:ext cx="6096000" cy="3204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D3D37CE-0B02-4C3C-2689-EC448F844472}"/>
              </a:ext>
            </a:extLst>
          </p:cNvPr>
          <p:cNvSpPr txBox="1"/>
          <p:nvPr/>
        </p:nvSpPr>
        <p:spPr>
          <a:xfrm>
            <a:off x="6591300" y="4475664"/>
            <a:ext cx="5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가만히 놔두시면 됩니다</a:t>
            </a:r>
          </a:p>
        </p:txBody>
      </p:sp>
    </p:spTree>
    <p:extLst>
      <p:ext uri="{BB962C8B-B14F-4D97-AF65-F5344CB8AC3E}">
        <p14:creationId xmlns:p14="http://schemas.microsoft.com/office/powerpoint/2010/main" val="50889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97BE1B4-A978-2B18-479A-934F2C898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659350" cy="28674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8A7C1A-099D-A4E8-3EA6-765D40B09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5382376" cy="12670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FEC0D0-3D2F-3964-C97A-B1E0D065496F}"/>
              </a:ext>
            </a:extLst>
          </p:cNvPr>
          <p:cNvSpPr txBox="1"/>
          <p:nvPr/>
        </p:nvSpPr>
        <p:spPr>
          <a:xfrm>
            <a:off x="6276975" y="1249036"/>
            <a:ext cx="5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UpdateEpicRocket</a:t>
            </a:r>
            <a:r>
              <a:rPr lang="ko-KR" altLang="en-US" dirty="0"/>
              <a:t> 실행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4D0A2-7E4B-4FEC-1B3D-E07D72AB727A}"/>
              </a:ext>
            </a:extLst>
          </p:cNvPr>
          <p:cNvSpPr txBox="1"/>
          <p:nvPr/>
        </p:nvSpPr>
        <p:spPr>
          <a:xfrm>
            <a:off x="6276975" y="387783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완료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748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286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947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38</Words>
  <Application>Microsoft Office PowerPoint</Application>
  <PresentationFormat>와이드스크린</PresentationFormat>
  <Paragraphs>12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김우현 김우현</dc:creator>
  <cp:lastModifiedBy>김우현 김우현</cp:lastModifiedBy>
  <cp:revision>10</cp:revision>
  <dcterms:created xsi:type="dcterms:W3CDTF">2024-05-12T07:03:32Z</dcterms:created>
  <dcterms:modified xsi:type="dcterms:W3CDTF">2024-05-12T07:53:50Z</dcterms:modified>
</cp:coreProperties>
</file>