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536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F0765-616C-4782-9D73-56DBB1E53F50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56473-6DB1-4922-9277-E8FC7869A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2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35902-CF1D-57E6-7A79-481D4BB65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8F3EA6-ED11-9235-9EFE-C38565CA7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C5BF9-25DC-237F-A63B-6DC86647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CF4E1-3FD8-BC7E-9F09-B8FEA308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5CC2D-3DAA-ABE3-005D-F305F79D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39794-89DC-717B-B6C5-C7A97CE8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A10D2-78D5-AA35-5496-4077A104D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E063D-2A35-FE68-076D-0149CED1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3FE57-0493-E997-2EEF-836F8AF5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1E298-7F99-467A-0F9F-FE95A4FD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6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E0B8E3-5A3E-EDE6-E324-9CEC24C59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12346A-770D-A180-6BCD-DB9BD6517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7D4E4-4E50-5208-6017-207AB831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BD451-F05D-6CB9-8B42-202D2715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9AB0C-528D-8250-E777-B53E0303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8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79A2E-F9A4-1C5D-E7D9-D54F6D43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ED9B3-C42C-8AE1-E9FA-996352DA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72ACB-00CF-A8F2-A100-54EDA244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23573-3CDB-0BD2-6B9C-E89BDA93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B6069-AD42-2E9F-58DD-F6EA23EA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6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A83AC-5F54-D435-D998-4AF68738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490EF-8886-B611-A393-004EECCE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8CC3C-6225-8D9F-3451-F6FCF4FD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77DA8-C7CF-7EE6-68F2-8F17B1D3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308C1-BD8F-AAB5-FE6A-F593FD4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5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5524E-6ECD-1BCC-F6B1-265B87A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3F186-CE57-474D-7C1C-334D8CB4E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16E3FE-C3A2-44DD-1E80-7FB02F913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60D0F-6C71-E64A-55BB-E83CFD14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DED2A-702F-7AC7-0C98-909B6964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18DAC-CC74-1D25-100C-0383071D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25A88-249F-5EE4-CFC4-2CB8A023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8A29C-547D-2462-9D0E-182616859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C6A74B-BAE2-1376-263C-91CC64F3A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FC9F7-4E2C-37A0-5CA0-0B242E0D7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FD0D9A-422E-C20B-35BE-BE12327F6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EA6FE6-6729-3DFE-5613-7D62F0AD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D5EB13-9CC9-D609-F529-6B4D758D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0B60C0-28E2-DCD6-9A66-FC8D65A0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7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36F45-8D67-0855-D4A9-67D23E2B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4A65D0-39EC-6D76-62D4-59D7C806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526ACD-AA4E-7894-FD1D-4B1A10EB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D43CF-8F42-5D2A-6A0E-97554B92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4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230B1F-060D-28BB-CCBC-08C1FCD6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625212-D665-6C40-766E-41AFDA95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917562-BB3C-9DA6-3F4B-01B4E30D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9C292-4BE2-33B7-CFE5-C5878583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10442-6269-1E5B-6E3C-CD02884CD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12A61B-DCAB-FC28-81F0-3CE4D8F80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F5C7C4-A936-FBA3-1E35-29C1DC9E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D338A-AA2C-5C37-C336-7375965E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DCEFD1-DF1D-92FA-EEEC-2B906B83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3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8192-118E-27A4-CEC9-4A427E61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0AFF08-226F-4065-5571-EC8BA9CCA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A31E88-D454-AB4F-7A84-6B6E6A702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2E65C-1A1D-4B33-2ED7-ED7A869B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4C98A-39A7-3A45-CFE3-F76954B3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709BC-B5B5-6AEE-1D5D-56EA0498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1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642EFC-AA57-55FA-1EAC-13BB6186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322E1-5316-9379-843A-2E64C343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33B33-F675-5663-213E-430D1AEC9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9EB4F-53ED-4613-88BC-C46F2A2F3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6C497-BA6F-F647-5E01-8247D7C44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8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BDDB5EA-7A6B-F0DF-39CB-545A9E79FD95}"/>
              </a:ext>
            </a:extLst>
          </p:cNvPr>
          <p:cNvGrpSpPr/>
          <p:nvPr/>
        </p:nvGrpSpPr>
        <p:grpSpPr>
          <a:xfrm>
            <a:off x="0" y="2771721"/>
            <a:ext cx="12192000" cy="1314558"/>
            <a:chOff x="0" y="2715208"/>
            <a:chExt cx="12192000" cy="13145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93BC64-42AF-E2A4-091F-95CF6DA9BAB0}"/>
                </a:ext>
              </a:extLst>
            </p:cNvPr>
            <p:cNvSpPr txBox="1"/>
            <p:nvPr/>
          </p:nvSpPr>
          <p:spPr>
            <a:xfrm>
              <a:off x="0" y="2715208"/>
              <a:ext cx="1219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/>
                <a:t>기획서 제목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E3F17-D419-6CF9-D18A-6CB5E17547E3}"/>
                </a:ext>
              </a:extLst>
            </p:cNvPr>
            <p:cNvSpPr txBox="1"/>
            <p:nvPr/>
          </p:nvSpPr>
          <p:spPr>
            <a:xfrm>
              <a:off x="0" y="3568101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- </a:t>
              </a:r>
              <a:r>
                <a:rPr lang="ko-KR" altLang="en-US" sz="2400" b="1" dirty="0"/>
                <a:t>부제목 </a:t>
              </a:r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1129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4E03A2-E9BC-CC97-576E-F1DA3FA1B5BB}"/>
              </a:ext>
            </a:extLst>
          </p:cNvPr>
          <p:cNvSpPr txBox="1"/>
          <p:nvPr/>
        </p:nvSpPr>
        <p:spPr>
          <a:xfrm>
            <a:off x="0" y="55984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제목</a:t>
            </a:r>
            <a:r>
              <a:rPr lang="en-US" altLang="ko-KR" dirty="0"/>
              <a:t>)1. </a:t>
            </a:r>
            <a:r>
              <a:rPr lang="ko-KR" altLang="en-US" dirty="0"/>
              <a:t>개요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E1A9548-E4F3-6BAB-645C-6A3F5BFF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1"/>
            <a:ext cx="687355" cy="365125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2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41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BDDB5EA-7A6B-F0DF-39CB-545A9E79FD95}"/>
              </a:ext>
            </a:extLst>
          </p:cNvPr>
          <p:cNvGrpSpPr/>
          <p:nvPr/>
        </p:nvGrpSpPr>
        <p:grpSpPr>
          <a:xfrm>
            <a:off x="6096000" y="2771721"/>
            <a:ext cx="6096000" cy="1314558"/>
            <a:chOff x="0" y="2715208"/>
            <a:chExt cx="12192000" cy="131455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93BC64-42AF-E2A4-091F-95CF6DA9BAB0}"/>
                </a:ext>
              </a:extLst>
            </p:cNvPr>
            <p:cNvSpPr txBox="1"/>
            <p:nvPr/>
          </p:nvSpPr>
          <p:spPr>
            <a:xfrm>
              <a:off x="0" y="2715208"/>
              <a:ext cx="1219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/>
                <a:t>목차 제목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BE3F17-D419-6CF9-D18A-6CB5E17547E3}"/>
                </a:ext>
              </a:extLst>
            </p:cNvPr>
            <p:cNvSpPr txBox="1"/>
            <p:nvPr/>
          </p:nvSpPr>
          <p:spPr>
            <a:xfrm>
              <a:off x="0" y="3568101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- </a:t>
              </a:r>
              <a:r>
                <a:rPr lang="ko-KR" altLang="en-US" sz="2400" b="1" dirty="0"/>
                <a:t>목차 부제목 </a:t>
              </a:r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8804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김우현 김우현</dc:creator>
  <cp:lastModifiedBy>김우현 김우현</cp:lastModifiedBy>
  <cp:revision>1</cp:revision>
  <dcterms:created xsi:type="dcterms:W3CDTF">2024-05-12T05:43:31Z</dcterms:created>
  <dcterms:modified xsi:type="dcterms:W3CDTF">2024-05-12T06:01:23Z</dcterms:modified>
</cp:coreProperties>
</file>