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2" r:id="rId4"/>
    <p:sldId id="265" r:id="rId5"/>
    <p:sldId id="271" r:id="rId6"/>
    <p:sldId id="272" r:id="rId7"/>
    <p:sldId id="261" r:id="rId8"/>
    <p:sldId id="267" r:id="rId9"/>
    <p:sldId id="258" r:id="rId10"/>
    <p:sldId id="269" r:id="rId11"/>
    <p:sldId id="264" r:id="rId12"/>
    <p:sldId id="268" r:id="rId13"/>
    <p:sldId id="260" r:id="rId14"/>
    <p:sldId id="25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F0765-616C-4782-9D73-56DBB1E53F50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56473-6DB1-4922-9277-E8FC7869A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12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35902-CF1D-57E6-7A79-481D4BB65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8F3EA6-ED11-9235-9EFE-C38565CA7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C5BF9-25DC-237F-A63B-6DC86647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ECF4E1-3FD8-BC7E-9F09-B8FEA308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5CC2D-3DAA-ABE3-005D-F305F79D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39794-89DC-717B-B6C5-C7A97CE8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EA10D2-78D5-AA35-5496-4077A104D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E063D-2A35-FE68-076D-0149CED1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3FE57-0493-E997-2EEF-836F8AF59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41E298-7F99-467A-0F9F-FE95A4FD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86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E0B8E3-5A3E-EDE6-E324-9CEC24C59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12346A-770D-A180-6BCD-DB9BD6517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A7D4E4-4E50-5208-6017-207AB831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BBD451-F05D-6CB9-8B42-202D2715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9AB0C-528D-8250-E777-B53E0303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8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79A2E-F9A4-1C5D-E7D9-D54F6D43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DED9B3-C42C-8AE1-E9FA-996352DA8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72ACB-00CF-A8F2-A100-54EDA244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C23573-3CDB-0BD2-6B9C-E89BDA93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B6069-AD42-2E9F-58DD-F6EA23EA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36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A83AC-5F54-D435-D998-4AF68738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490EF-8886-B611-A393-004EECCE5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8CC3C-6225-8D9F-3451-F6FCF4FD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577DA8-C7CF-7EE6-68F2-8F17B1D3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308C1-BD8F-AAB5-FE6A-F593FD4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5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5524E-6ECD-1BCC-F6B1-265B87A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73F186-CE57-474D-7C1C-334D8CB4E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16E3FE-C3A2-44DD-1E80-7FB02F913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60D0F-6C71-E64A-55BB-E83CFD14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DED2A-702F-7AC7-0C98-909B6964A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B18DAC-CC74-1D25-100C-0383071D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53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25A88-249F-5EE4-CFC4-2CB8A023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8A29C-547D-2462-9D0E-182616859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C6A74B-BAE2-1376-263C-91CC64F3A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0FC9F7-4E2C-37A0-5CA0-0B242E0D7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FD0D9A-422E-C20B-35BE-BE12327F6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EA6FE6-6729-3DFE-5613-7D62F0AD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D5EB13-9CC9-D609-F529-6B4D758D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0B60C0-28E2-DCD6-9A66-FC8D65A0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47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36F45-8D67-0855-D4A9-67D23E2B6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4A65D0-39EC-6D76-62D4-59D7C806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526ACD-AA4E-7894-FD1D-4B1A10EB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0D43CF-8F42-5D2A-6A0E-97554B92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44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230B1F-060D-28BB-CCBC-08C1FCD6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625212-D665-6C40-766E-41AFDA95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917562-BB3C-9DA6-3F4B-01B4E30D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92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9C292-4BE2-33B7-CFE5-C5878583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10442-6269-1E5B-6E3C-CD02884CD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12A61B-DCAB-FC28-81F0-3CE4D8F80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F5C7C4-A936-FBA3-1E35-29C1DC9E7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D338A-AA2C-5C37-C336-7375965E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DCEFD1-DF1D-92FA-EEEC-2B906B83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43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28192-118E-27A4-CEC9-4A427E61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0AFF08-226F-4065-5571-EC8BA9CCA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A31E88-D454-AB4F-7A84-6B6E6A702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72E65C-1A1D-4B33-2ED7-ED7A869B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E4C98A-39A7-3A45-CFE3-F76954B3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7709BC-B5B5-6AEE-1D5D-56EA0498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1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642EFC-AA57-55FA-1EAC-13BB61862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5322E1-5316-9379-843A-2E64C3430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33B33-F675-5663-213E-430D1AEC9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9EB4F-53ED-4613-88BC-C46F2A2F3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96C497-BA6F-F647-5E01-8247D7C44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08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FBDDB5EA-7A6B-F0DF-39CB-545A9E79FD95}"/>
              </a:ext>
            </a:extLst>
          </p:cNvPr>
          <p:cNvGrpSpPr/>
          <p:nvPr/>
        </p:nvGrpSpPr>
        <p:grpSpPr>
          <a:xfrm>
            <a:off x="0" y="2771721"/>
            <a:ext cx="12192000" cy="1314558"/>
            <a:chOff x="0" y="2715208"/>
            <a:chExt cx="12192000" cy="13145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93BC64-42AF-E2A4-091F-95CF6DA9BAB0}"/>
                </a:ext>
              </a:extLst>
            </p:cNvPr>
            <p:cNvSpPr txBox="1"/>
            <p:nvPr/>
          </p:nvSpPr>
          <p:spPr>
            <a:xfrm>
              <a:off x="0" y="2715208"/>
              <a:ext cx="1219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dirty="0"/>
                <a:t>전투 기획서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E3F17-D419-6CF9-D18A-6CB5E17547E3}"/>
                </a:ext>
              </a:extLst>
            </p:cNvPr>
            <p:cNvSpPr txBox="1"/>
            <p:nvPr/>
          </p:nvSpPr>
          <p:spPr>
            <a:xfrm>
              <a:off x="0" y="3568101"/>
              <a:ext cx="121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- </a:t>
              </a:r>
              <a:r>
                <a:rPr lang="ko-KR" altLang="en-US" sz="2400" b="1" dirty="0"/>
                <a:t>전투 초안 </a:t>
              </a:r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1129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94E03A2-E9BC-CC97-576E-F1DA3FA1B5BB}"/>
              </a:ext>
            </a:extLst>
          </p:cNvPr>
          <p:cNvSpPr txBox="1"/>
          <p:nvPr/>
        </p:nvSpPr>
        <p:spPr>
          <a:xfrm>
            <a:off x="0" y="55984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개요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9E1A9548-E4F3-6BAB-645C-6A3F5BFF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44" y="6455551"/>
            <a:ext cx="687355" cy="365125"/>
          </a:xfrm>
        </p:spPr>
        <p:txBody>
          <a:bodyPr/>
          <a:lstStyle/>
          <a:p>
            <a:pPr algn="ctr"/>
            <a:fld id="{D9C1AD08-B351-44B7-A41C-96AED2DA615E}" type="slidenum">
              <a:rPr lang="ko-KR" altLang="en-US" sz="2400" b="1" smtClean="0">
                <a:solidFill>
                  <a:schemeClr val="bg1"/>
                </a:solidFill>
              </a:rPr>
              <a:pPr algn="ctr"/>
              <a:t>10</a:t>
            </a:fld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812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893BC64-42AF-E2A4-091F-95CF6DA9BAB0}"/>
              </a:ext>
            </a:extLst>
          </p:cNvPr>
          <p:cNvSpPr txBox="1"/>
          <p:nvPr/>
        </p:nvSpPr>
        <p:spPr>
          <a:xfrm>
            <a:off x="6096000" y="2644170"/>
            <a:ext cx="609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/>
              <a:t>(</a:t>
            </a:r>
            <a:r>
              <a:rPr lang="ko-KR" altLang="en-US" sz="4800" b="1" dirty="0"/>
              <a:t>공용 전투</a:t>
            </a:r>
            <a:r>
              <a:rPr lang="en-US" altLang="ko-KR" sz="4800" b="1" dirty="0"/>
              <a:t>)</a:t>
            </a:r>
          </a:p>
          <a:p>
            <a:pPr algn="ctr"/>
            <a:r>
              <a:rPr lang="ko-KR" altLang="en-US" sz="4800" b="1" dirty="0"/>
              <a:t>데이터 테이블 연결</a:t>
            </a:r>
          </a:p>
        </p:txBody>
      </p:sp>
    </p:spTree>
    <p:extLst>
      <p:ext uri="{BB962C8B-B14F-4D97-AF65-F5344CB8AC3E}">
        <p14:creationId xmlns:p14="http://schemas.microsoft.com/office/powerpoint/2010/main" val="1635444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94E03A2-E9BC-CC97-576E-F1DA3FA1B5BB}"/>
              </a:ext>
            </a:extLst>
          </p:cNvPr>
          <p:cNvSpPr txBox="1"/>
          <p:nvPr/>
        </p:nvSpPr>
        <p:spPr>
          <a:xfrm>
            <a:off x="0" y="55984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개요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9E1A9548-E4F3-6BAB-645C-6A3F5BFF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44" y="6455551"/>
            <a:ext cx="687355" cy="365125"/>
          </a:xfrm>
        </p:spPr>
        <p:txBody>
          <a:bodyPr/>
          <a:lstStyle/>
          <a:p>
            <a:pPr algn="ctr"/>
            <a:fld id="{D9C1AD08-B351-44B7-A41C-96AED2DA615E}" type="slidenum">
              <a:rPr lang="ko-KR" altLang="en-US" sz="2400" b="1" smtClean="0">
                <a:solidFill>
                  <a:schemeClr val="bg1"/>
                </a:solidFill>
              </a:rPr>
              <a:pPr algn="ctr"/>
              <a:t>12</a:t>
            </a:fld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732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94E03A2-E9BC-CC97-576E-F1DA3FA1B5BB}"/>
              </a:ext>
            </a:extLst>
          </p:cNvPr>
          <p:cNvSpPr txBox="1"/>
          <p:nvPr/>
        </p:nvSpPr>
        <p:spPr>
          <a:xfrm>
            <a:off x="0" y="55984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개요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9E1A9548-E4F3-6BAB-645C-6A3F5BFF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44" y="6455551"/>
            <a:ext cx="687355" cy="365125"/>
          </a:xfrm>
        </p:spPr>
        <p:txBody>
          <a:bodyPr/>
          <a:lstStyle/>
          <a:p>
            <a:pPr algn="ctr"/>
            <a:fld id="{D9C1AD08-B351-44B7-A41C-96AED2DA615E}" type="slidenum">
              <a:rPr lang="ko-KR" altLang="en-US" sz="2400" b="1" smtClean="0">
                <a:solidFill>
                  <a:schemeClr val="bg1"/>
                </a:solidFill>
              </a:rPr>
              <a:pPr algn="ctr"/>
              <a:t>13</a:t>
            </a:fld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8851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893BC64-42AF-E2A4-091F-95CF6DA9BAB0}"/>
              </a:ext>
            </a:extLst>
          </p:cNvPr>
          <p:cNvSpPr txBox="1"/>
          <p:nvPr/>
        </p:nvSpPr>
        <p:spPr>
          <a:xfrm>
            <a:off x="6096000" y="2644170"/>
            <a:ext cx="609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/>
              <a:t>(</a:t>
            </a:r>
            <a:r>
              <a:rPr lang="ko-KR" altLang="en-US" sz="4800" b="1" dirty="0"/>
              <a:t>공용 전투</a:t>
            </a:r>
            <a:r>
              <a:rPr lang="en-US" altLang="ko-KR" sz="4800" b="1" dirty="0"/>
              <a:t>)</a:t>
            </a:r>
          </a:p>
          <a:p>
            <a:pPr algn="ctr"/>
            <a:r>
              <a:rPr lang="ko-KR" altLang="en-US" sz="4800" b="1" dirty="0"/>
              <a:t>전투 공식 적용</a:t>
            </a:r>
          </a:p>
        </p:txBody>
      </p:sp>
    </p:spTree>
    <p:extLst>
      <p:ext uri="{BB962C8B-B14F-4D97-AF65-F5344CB8AC3E}">
        <p14:creationId xmlns:p14="http://schemas.microsoft.com/office/powerpoint/2010/main" val="22745749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94E03A2-E9BC-CC97-576E-F1DA3FA1B5BB}"/>
              </a:ext>
            </a:extLst>
          </p:cNvPr>
          <p:cNvSpPr txBox="1"/>
          <p:nvPr/>
        </p:nvSpPr>
        <p:spPr>
          <a:xfrm>
            <a:off x="0" y="55984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개요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9E1A9548-E4F3-6BAB-645C-6A3F5BFF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44" y="6455551"/>
            <a:ext cx="687355" cy="365125"/>
          </a:xfrm>
        </p:spPr>
        <p:txBody>
          <a:bodyPr/>
          <a:lstStyle/>
          <a:p>
            <a:pPr algn="ctr"/>
            <a:fld id="{D9C1AD08-B351-44B7-A41C-96AED2DA615E}" type="slidenum">
              <a:rPr lang="ko-KR" altLang="en-US" sz="2400" b="1" smtClean="0">
                <a:solidFill>
                  <a:schemeClr val="bg1"/>
                </a:solidFill>
              </a:rPr>
              <a:pPr algn="ctr"/>
              <a:t>15</a:t>
            </a:fld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24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94E03A2-E9BC-CC97-576E-F1DA3FA1B5BB}"/>
              </a:ext>
            </a:extLst>
          </p:cNvPr>
          <p:cNvSpPr txBox="1"/>
          <p:nvPr/>
        </p:nvSpPr>
        <p:spPr>
          <a:xfrm>
            <a:off x="0" y="55984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개요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9E1A9548-E4F3-6BAB-645C-6A3F5BFF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44" y="6455551"/>
            <a:ext cx="687355" cy="365125"/>
          </a:xfrm>
        </p:spPr>
        <p:txBody>
          <a:bodyPr/>
          <a:lstStyle/>
          <a:p>
            <a:pPr algn="ctr"/>
            <a:fld id="{D9C1AD08-B351-44B7-A41C-96AED2DA615E}" type="slidenum">
              <a:rPr lang="ko-KR" altLang="en-US" sz="2400" b="1" smtClean="0">
                <a:solidFill>
                  <a:schemeClr val="bg1"/>
                </a:solidFill>
              </a:rPr>
              <a:pPr algn="ctr"/>
              <a:t>2</a:t>
            </a:fld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415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893BC64-42AF-E2A4-091F-95CF6DA9BAB0}"/>
              </a:ext>
            </a:extLst>
          </p:cNvPr>
          <p:cNvSpPr txBox="1"/>
          <p:nvPr/>
        </p:nvSpPr>
        <p:spPr>
          <a:xfrm>
            <a:off x="6096000" y="301350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/>
              <a:t>(</a:t>
            </a:r>
            <a:r>
              <a:rPr lang="ko-KR" altLang="en-US" sz="4800" b="1" dirty="0"/>
              <a:t>유저</a:t>
            </a:r>
            <a:r>
              <a:rPr lang="en-US" altLang="ko-KR" sz="4800" b="1" dirty="0"/>
              <a:t>)</a:t>
            </a:r>
            <a:r>
              <a:rPr lang="ko-KR" altLang="en-US" sz="4800" b="1" dirty="0"/>
              <a:t> 필드 구성</a:t>
            </a:r>
          </a:p>
        </p:txBody>
      </p:sp>
    </p:spTree>
    <p:extLst>
      <p:ext uri="{BB962C8B-B14F-4D97-AF65-F5344CB8AC3E}">
        <p14:creationId xmlns:p14="http://schemas.microsoft.com/office/powerpoint/2010/main" val="1264188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94E03A2-E9BC-CC97-576E-F1DA3FA1B5BB}"/>
              </a:ext>
            </a:extLst>
          </p:cNvPr>
          <p:cNvSpPr txBox="1"/>
          <p:nvPr/>
        </p:nvSpPr>
        <p:spPr>
          <a:xfrm>
            <a:off x="0" y="55984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유저</a:t>
            </a:r>
            <a:r>
              <a:rPr lang="en-US" altLang="ko-KR" sz="1800" b="1" dirty="0"/>
              <a:t>)</a:t>
            </a:r>
            <a:r>
              <a:rPr lang="ko-KR" altLang="en-US" sz="1800" b="1" dirty="0"/>
              <a:t> 필드 구성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9E1A9548-E4F3-6BAB-645C-6A3F5BFF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44" y="6455551"/>
            <a:ext cx="687355" cy="365125"/>
          </a:xfrm>
        </p:spPr>
        <p:txBody>
          <a:bodyPr/>
          <a:lstStyle/>
          <a:p>
            <a:pPr algn="ctr"/>
            <a:fld id="{D9C1AD08-B351-44B7-A41C-96AED2DA615E}" type="slidenum">
              <a:rPr lang="ko-KR" altLang="en-US" sz="2400" b="1" smtClean="0">
                <a:solidFill>
                  <a:schemeClr val="bg1"/>
                </a:solidFill>
              </a:rPr>
              <a:pPr algn="ctr"/>
              <a:t>4</a:t>
            </a:fld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FDFE0D-9EA7-AB89-115C-59C593F14140}"/>
              </a:ext>
            </a:extLst>
          </p:cNvPr>
          <p:cNvSpPr txBox="1"/>
          <p:nvPr/>
        </p:nvSpPr>
        <p:spPr>
          <a:xfrm>
            <a:off x="6829425" y="639217"/>
            <a:ext cx="5362574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필드의 목적</a:t>
            </a:r>
            <a:endParaRPr lang="en-US" altLang="ko-KR" dirty="0"/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ko-KR" altLang="en-US" sz="1400" dirty="0"/>
              <a:t>유저와 몬스터가 전투를 진행하는 장소이다</a:t>
            </a:r>
            <a:r>
              <a:rPr lang="en-US" altLang="ko-KR" sz="1400" dirty="0"/>
              <a:t>.</a:t>
            </a:r>
          </a:p>
          <a:p>
            <a:pPr marL="800100" lvl="1" indent="-342900">
              <a:buAutoNum type="arabicPeriod"/>
            </a:pPr>
            <a:endParaRPr lang="en-US" altLang="ko-KR" dirty="0"/>
          </a:p>
          <a:p>
            <a:pPr marL="1257300" lvl="2" indent="-342900">
              <a:buFont typeface="+mj-lt"/>
              <a:buAutoNum type="alphaUcPeriod"/>
            </a:pPr>
            <a:r>
              <a:rPr lang="ko-KR" altLang="en-US" b="1" dirty="0"/>
              <a:t>공용 규칙</a:t>
            </a:r>
            <a:endParaRPr lang="en-US" altLang="ko-KR" sz="1400" b="1" dirty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ko-KR" altLang="en-US" sz="1400" dirty="0"/>
              <a:t>몬스터가 목적지에 도착하면 유저의 생명력을 감소 시킨다</a:t>
            </a:r>
            <a:r>
              <a:rPr lang="en-US" altLang="ko-KR" sz="1400" dirty="0"/>
              <a:t>.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ko-KR" altLang="en-US" sz="1400" dirty="0"/>
              <a:t>다</a:t>
            </a:r>
            <a:r>
              <a:rPr lang="en-US" altLang="ko-KR" sz="1400" dirty="0"/>
              <a:t>.</a:t>
            </a:r>
            <a:r>
              <a:rPr lang="ko-KR" altLang="en-US" sz="1400" dirty="0"/>
              <a:t> 유저의 생명력이 </a:t>
            </a:r>
            <a:r>
              <a:rPr lang="en-US" altLang="ko-KR" sz="1400" dirty="0"/>
              <a:t>0</a:t>
            </a:r>
            <a:r>
              <a:rPr lang="ko-KR" altLang="en-US" sz="1400" dirty="0"/>
              <a:t>이하로 떨어질 경우 될 경우 패배한</a:t>
            </a:r>
            <a:endParaRPr lang="en-US" altLang="ko-KR" sz="1400" dirty="0"/>
          </a:p>
          <a:p>
            <a:pPr marL="1714500" lvl="3" indent="-342900">
              <a:buAutoNum type="arabicPeriod"/>
            </a:pPr>
            <a:endParaRPr lang="en-US" altLang="ko-KR" sz="1400" dirty="0"/>
          </a:p>
          <a:p>
            <a:pPr marL="1257300" lvl="2" indent="-342900">
              <a:buAutoNum type="alphaUcPeriod"/>
            </a:pPr>
            <a:r>
              <a:rPr lang="ko-KR" altLang="en-US" b="1" dirty="0">
                <a:solidFill>
                  <a:srgbClr val="FF0000"/>
                </a:solidFill>
              </a:rPr>
              <a:t>유저의 목표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ko-KR" altLang="en-US" sz="1400" dirty="0"/>
              <a:t>타워를 설치하고</a:t>
            </a:r>
            <a:r>
              <a:rPr lang="en-US" altLang="ko-KR" sz="1400" dirty="0"/>
              <a:t>, </a:t>
            </a:r>
            <a:r>
              <a:rPr lang="ko-KR" altLang="en-US" sz="1400" dirty="0"/>
              <a:t>몬스터를 처치한다</a:t>
            </a:r>
            <a:r>
              <a:rPr lang="en-US" altLang="ko-KR" sz="1400" dirty="0"/>
              <a:t>.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ko-KR" altLang="en-US" sz="1400" dirty="0"/>
              <a:t>내 생명력 카운트가 </a:t>
            </a:r>
            <a:r>
              <a:rPr lang="en-US" altLang="ko-KR" sz="1400" dirty="0"/>
              <a:t>0</a:t>
            </a:r>
            <a:r>
              <a:rPr lang="ko-KR" altLang="en-US" sz="1400" dirty="0"/>
              <a:t>이 되기 전에 모든 몬스터를 처치해야 한다</a:t>
            </a:r>
            <a:r>
              <a:rPr lang="en-US" altLang="ko-KR" sz="1400" dirty="0"/>
              <a:t>.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endParaRPr lang="en-US" altLang="ko-KR" sz="1400" dirty="0"/>
          </a:p>
          <a:p>
            <a:pPr marL="1257300" lvl="2" indent="-342900">
              <a:buAutoNum type="alphaUcPeriod"/>
            </a:pPr>
            <a:r>
              <a:rPr lang="ko-KR" altLang="en-US" b="1" dirty="0">
                <a:solidFill>
                  <a:srgbClr val="FF0000"/>
                </a:solidFill>
              </a:rPr>
              <a:t>몬스터의 목표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ko-KR" altLang="en-US" sz="1400" dirty="0"/>
              <a:t>유저의 방해 요소</a:t>
            </a:r>
            <a:r>
              <a:rPr lang="en-US" altLang="ko-KR" sz="1400" dirty="0"/>
              <a:t>(</a:t>
            </a:r>
            <a:r>
              <a:rPr lang="ko-KR" altLang="en-US" sz="1400" dirty="0"/>
              <a:t>타워 </a:t>
            </a:r>
            <a:r>
              <a:rPr lang="en-US" altLang="ko-KR" sz="1400" dirty="0"/>
              <a:t>/ </a:t>
            </a:r>
            <a:r>
              <a:rPr lang="ko-KR" altLang="en-US" sz="1400" dirty="0"/>
              <a:t>영웅 등</a:t>
            </a:r>
            <a:r>
              <a:rPr lang="en-US" altLang="ko-KR" sz="1400" dirty="0"/>
              <a:t>)</a:t>
            </a:r>
            <a:r>
              <a:rPr lang="ko-KR" altLang="en-US" sz="1400" dirty="0"/>
              <a:t>를 지나 목적지까지 도달해야 한다</a:t>
            </a:r>
            <a:r>
              <a:rPr lang="en-US" altLang="ko-KR" sz="1400" dirty="0"/>
              <a:t>.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ko-KR" altLang="en-US" sz="1400" dirty="0"/>
              <a:t>조건에 의해 유저의 방해 요소를 공격한다</a:t>
            </a:r>
            <a:r>
              <a:rPr lang="en-US" altLang="ko-KR" sz="1400" dirty="0"/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201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94E03A2-E9BC-CC97-576E-F1DA3FA1B5BB}"/>
              </a:ext>
            </a:extLst>
          </p:cNvPr>
          <p:cNvSpPr txBox="1"/>
          <p:nvPr/>
        </p:nvSpPr>
        <p:spPr>
          <a:xfrm>
            <a:off x="0" y="55984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유저</a:t>
            </a:r>
            <a:r>
              <a:rPr lang="en-US" altLang="ko-KR" sz="1800" b="1" dirty="0"/>
              <a:t>)</a:t>
            </a:r>
            <a:r>
              <a:rPr lang="ko-KR" altLang="en-US" sz="1800" b="1" dirty="0"/>
              <a:t> 필드 구성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9E1A9548-E4F3-6BAB-645C-6A3F5BFF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44" y="6455551"/>
            <a:ext cx="687355" cy="365125"/>
          </a:xfrm>
        </p:spPr>
        <p:txBody>
          <a:bodyPr/>
          <a:lstStyle/>
          <a:p>
            <a:pPr algn="ctr"/>
            <a:fld id="{D9C1AD08-B351-44B7-A41C-96AED2DA615E}" type="slidenum">
              <a:rPr lang="ko-KR" altLang="en-US" sz="2400" b="1" smtClean="0">
                <a:solidFill>
                  <a:schemeClr val="bg1"/>
                </a:solidFill>
              </a:rPr>
              <a:pPr algn="ctr"/>
              <a:t>5</a:t>
            </a:fld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FDFE0D-9EA7-AB89-115C-59C593F14140}"/>
              </a:ext>
            </a:extLst>
          </p:cNvPr>
          <p:cNvSpPr txBox="1"/>
          <p:nvPr/>
        </p:nvSpPr>
        <p:spPr>
          <a:xfrm>
            <a:off x="6829425" y="639217"/>
            <a:ext cx="536257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타워 배치</a:t>
            </a:r>
            <a:r>
              <a:rPr lang="en-US" altLang="ko-KR" dirty="0"/>
              <a:t>(</a:t>
            </a:r>
            <a:r>
              <a:rPr lang="ko-KR" altLang="en-US" dirty="0"/>
              <a:t>재작업 필요 </a:t>
            </a:r>
            <a:r>
              <a:rPr lang="en-US" altLang="ko-KR" dirty="0"/>
              <a:t>– </a:t>
            </a:r>
            <a:r>
              <a:rPr lang="ko-KR" altLang="en-US" dirty="0" err="1"/>
              <a:t>운덕님께</a:t>
            </a:r>
            <a:r>
              <a:rPr lang="ko-KR" altLang="en-US" dirty="0"/>
              <a:t> 문의</a:t>
            </a:r>
            <a:r>
              <a:rPr lang="en-US" altLang="ko-KR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ko-KR" altLang="en-US" sz="1400" dirty="0"/>
              <a:t>타워 배치를 위해 필드에 타일을 설치한다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1257300" lvl="2" indent="-342900">
              <a:buFont typeface="+mj-lt"/>
              <a:buAutoNum type="alphaUcPeriod"/>
            </a:pPr>
            <a:r>
              <a:rPr lang="ko-KR" altLang="en-US" dirty="0"/>
              <a:t>타일 형태</a:t>
            </a:r>
            <a:endParaRPr lang="en-US" altLang="ko-KR" dirty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ko-KR" altLang="en-US" sz="1400" b="1" dirty="0"/>
              <a:t>우측 레퍼런스 이미지와 같이 육각 타일 형태를 사용한다</a:t>
            </a:r>
            <a:r>
              <a:rPr lang="en-US" altLang="ko-KR" sz="1400" b="1" dirty="0"/>
              <a:t>.</a:t>
            </a:r>
          </a:p>
          <a:p>
            <a:pPr marL="1714500" lvl="3" indent="-342900">
              <a:buFont typeface="+mj-lt"/>
              <a:buAutoNum type="alphaUcPeriod"/>
            </a:pPr>
            <a:endParaRPr lang="en-US" altLang="ko-KR" dirty="0"/>
          </a:p>
          <a:p>
            <a:pPr marL="1257300" lvl="2" indent="-342900">
              <a:buFont typeface="+mj-lt"/>
              <a:buAutoNum type="alphaUcPeriod"/>
            </a:pPr>
            <a:r>
              <a:rPr lang="ko-KR" altLang="en-US" dirty="0"/>
              <a:t>타일 배치</a:t>
            </a:r>
            <a:endParaRPr lang="en-US" altLang="ko-KR" dirty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ko-KR" altLang="en-US" sz="1400" dirty="0"/>
              <a:t>타일 배치는 </a:t>
            </a:r>
            <a:r>
              <a:rPr lang="ko-KR" altLang="en-US" sz="1400" dirty="0" err="1"/>
              <a:t>맵툴을</a:t>
            </a:r>
            <a:r>
              <a:rPr lang="ko-KR" altLang="en-US" sz="1400" dirty="0"/>
              <a:t> 사용하여 기획자가 배치</a:t>
            </a:r>
            <a:br>
              <a:rPr lang="en-US" altLang="ko-KR" sz="1400" dirty="0"/>
            </a:br>
            <a:r>
              <a:rPr lang="en-US" altLang="ko-KR" sz="1400" b="1" dirty="0">
                <a:solidFill>
                  <a:srgbClr val="FF0000"/>
                </a:solidFill>
              </a:rPr>
              <a:t>* </a:t>
            </a:r>
            <a:r>
              <a:rPr lang="ko-KR" altLang="en-US" sz="1400" b="1" dirty="0" err="1">
                <a:solidFill>
                  <a:srgbClr val="FF0000"/>
                </a:solidFill>
              </a:rPr>
              <a:t>맵툴은</a:t>
            </a:r>
            <a:r>
              <a:rPr lang="ko-KR" altLang="en-US" sz="1400" b="1" dirty="0">
                <a:solidFill>
                  <a:srgbClr val="FF0000"/>
                </a:solidFill>
              </a:rPr>
              <a:t> 개발 완료</a:t>
            </a:r>
            <a:r>
              <a:rPr lang="en-US" altLang="ko-KR" sz="1400" b="1" dirty="0">
                <a:solidFill>
                  <a:srgbClr val="FF0000"/>
                </a:solidFill>
              </a:rPr>
              <a:t>!</a:t>
            </a:r>
          </a:p>
          <a:p>
            <a:pPr marL="1257300" lvl="2" indent="-342900">
              <a:buFont typeface="+mj-lt"/>
              <a:buAutoNum type="alphaUcPeriod"/>
            </a:pPr>
            <a:endParaRPr lang="en-US" altLang="ko-KR" dirty="0"/>
          </a:p>
          <a:p>
            <a:pPr marL="1257300" lvl="2" indent="-342900">
              <a:buFont typeface="+mj-lt"/>
              <a:buAutoNum type="alphaUcPeriod"/>
            </a:pPr>
            <a:r>
              <a:rPr lang="ko-KR" altLang="en-US" dirty="0"/>
              <a:t>타워 설치 플로우</a:t>
            </a:r>
            <a:br>
              <a:rPr lang="en-US" altLang="ko-KR" dirty="0"/>
            </a:br>
            <a:r>
              <a:rPr lang="en-US" altLang="ko-KR" sz="1400" b="1" dirty="0">
                <a:solidFill>
                  <a:srgbClr val="FF0000"/>
                </a:solidFill>
              </a:rPr>
              <a:t>* </a:t>
            </a:r>
            <a:r>
              <a:rPr lang="ko-KR" altLang="en-US" sz="1400" b="1" dirty="0">
                <a:solidFill>
                  <a:srgbClr val="FF0000"/>
                </a:solidFill>
              </a:rPr>
              <a:t>다음 페이지 참고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0B075F-E8C8-C9B8-E9A2-34E40B57D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98" y="744781"/>
            <a:ext cx="4724163" cy="338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268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94E03A2-E9BC-CC97-576E-F1DA3FA1B5BB}"/>
              </a:ext>
            </a:extLst>
          </p:cNvPr>
          <p:cNvSpPr txBox="1"/>
          <p:nvPr/>
        </p:nvSpPr>
        <p:spPr>
          <a:xfrm>
            <a:off x="0" y="55984"/>
            <a:ext cx="217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유저</a:t>
            </a:r>
            <a:r>
              <a:rPr lang="en-US" altLang="ko-KR" sz="1800" b="1" dirty="0"/>
              <a:t>)</a:t>
            </a:r>
            <a:r>
              <a:rPr lang="ko-KR" altLang="en-US" sz="1800" b="1" dirty="0"/>
              <a:t> 필드 구성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9E1A9548-E4F3-6BAB-645C-6A3F5BFF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44" y="6455551"/>
            <a:ext cx="687355" cy="365125"/>
          </a:xfrm>
        </p:spPr>
        <p:txBody>
          <a:bodyPr/>
          <a:lstStyle/>
          <a:p>
            <a:pPr algn="ctr"/>
            <a:fld id="{D9C1AD08-B351-44B7-A41C-96AED2DA615E}" type="slidenum">
              <a:rPr lang="ko-KR" altLang="en-US" sz="2400" b="1" smtClean="0">
                <a:solidFill>
                  <a:schemeClr val="bg1"/>
                </a:solidFill>
              </a:rPr>
              <a:pPr algn="ctr"/>
              <a:t>6</a:t>
            </a:fld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B51263-B8A1-5628-F96D-C84EA61A965D}"/>
              </a:ext>
            </a:extLst>
          </p:cNvPr>
          <p:cNvSpPr/>
          <p:nvPr/>
        </p:nvSpPr>
        <p:spPr>
          <a:xfrm>
            <a:off x="203609" y="1126728"/>
            <a:ext cx="2894997" cy="4604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C6DBE27-8B35-004B-8F94-5FBAC05C87FD}"/>
              </a:ext>
            </a:extLst>
          </p:cNvPr>
          <p:cNvGrpSpPr/>
          <p:nvPr/>
        </p:nvGrpSpPr>
        <p:grpSpPr>
          <a:xfrm>
            <a:off x="516735" y="1588431"/>
            <a:ext cx="2383017" cy="1597240"/>
            <a:chOff x="811348" y="1390650"/>
            <a:chExt cx="2728496" cy="1828800"/>
          </a:xfrm>
        </p:grpSpPr>
        <p:sp>
          <p:nvSpPr>
            <p:cNvPr id="10" name="육각형 9">
              <a:extLst>
                <a:ext uri="{FF2B5EF4-FFF2-40B4-BE49-F238E27FC236}">
                  <a16:creationId xmlns:a16="http://schemas.microsoft.com/office/drawing/2014/main" id="{97E11CA4-F163-B045-B90F-BF8E93500D5D}"/>
                </a:ext>
              </a:extLst>
            </p:cNvPr>
            <p:cNvSpPr/>
            <p:nvPr/>
          </p:nvSpPr>
          <p:spPr>
            <a:xfrm>
              <a:off x="811348" y="1390650"/>
              <a:ext cx="1060704" cy="914400"/>
            </a:xfrm>
            <a:prstGeom prst="hexagon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육각형 11">
              <a:extLst>
                <a:ext uri="{FF2B5EF4-FFF2-40B4-BE49-F238E27FC236}">
                  <a16:creationId xmlns:a16="http://schemas.microsoft.com/office/drawing/2014/main" id="{7452A767-12AC-9A0D-E045-AC6D432E66FD}"/>
                </a:ext>
              </a:extLst>
            </p:cNvPr>
            <p:cNvSpPr/>
            <p:nvPr/>
          </p:nvSpPr>
          <p:spPr>
            <a:xfrm>
              <a:off x="811348" y="2305050"/>
              <a:ext cx="1060704" cy="914400"/>
            </a:xfrm>
            <a:prstGeom prst="hexagon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육각형 13">
              <a:extLst>
                <a:ext uri="{FF2B5EF4-FFF2-40B4-BE49-F238E27FC236}">
                  <a16:creationId xmlns:a16="http://schemas.microsoft.com/office/drawing/2014/main" id="{E585601F-972A-C29B-A7CB-8B820EC5DCA8}"/>
                </a:ext>
              </a:extLst>
            </p:cNvPr>
            <p:cNvSpPr/>
            <p:nvPr/>
          </p:nvSpPr>
          <p:spPr>
            <a:xfrm>
              <a:off x="2479140" y="2305050"/>
              <a:ext cx="1060704" cy="914400"/>
            </a:xfrm>
            <a:prstGeom prst="hexagon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육각형 10">
              <a:extLst>
                <a:ext uri="{FF2B5EF4-FFF2-40B4-BE49-F238E27FC236}">
                  <a16:creationId xmlns:a16="http://schemas.microsoft.com/office/drawing/2014/main" id="{846DA242-1329-0F0E-74DB-5F5E5452A4A4}"/>
                </a:ext>
              </a:extLst>
            </p:cNvPr>
            <p:cNvSpPr/>
            <p:nvPr/>
          </p:nvSpPr>
          <p:spPr>
            <a:xfrm>
              <a:off x="1645244" y="1847850"/>
              <a:ext cx="1060704" cy="914400"/>
            </a:xfrm>
            <a:prstGeom prst="hexagon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D3339DE-FF4C-C148-BA63-0F999CDAEF44}"/>
              </a:ext>
            </a:extLst>
          </p:cNvPr>
          <p:cNvSpPr txBox="1"/>
          <p:nvPr/>
        </p:nvSpPr>
        <p:spPr>
          <a:xfrm>
            <a:off x="324233" y="4616466"/>
            <a:ext cx="26537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설치할 타일 선택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9A8014A-A7B7-B834-1530-B8794F84CC16}"/>
              </a:ext>
            </a:extLst>
          </p:cNvPr>
          <p:cNvSpPr/>
          <p:nvPr/>
        </p:nvSpPr>
        <p:spPr>
          <a:xfrm>
            <a:off x="3166871" y="1126728"/>
            <a:ext cx="2894997" cy="4604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육각형 21">
            <a:extLst>
              <a:ext uri="{FF2B5EF4-FFF2-40B4-BE49-F238E27FC236}">
                <a16:creationId xmlns:a16="http://schemas.microsoft.com/office/drawing/2014/main" id="{FBE19F75-36C2-A6C7-35CA-64DF8750D8DD}"/>
              </a:ext>
            </a:extLst>
          </p:cNvPr>
          <p:cNvSpPr/>
          <p:nvPr/>
        </p:nvSpPr>
        <p:spPr>
          <a:xfrm>
            <a:off x="3885795" y="1713215"/>
            <a:ext cx="1457148" cy="1256163"/>
          </a:xfrm>
          <a:prstGeom prst="hexagon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59D7C6D-344F-2ECC-5CD5-A9AD61BC3BCD}"/>
              </a:ext>
            </a:extLst>
          </p:cNvPr>
          <p:cNvSpPr txBox="1"/>
          <p:nvPr/>
        </p:nvSpPr>
        <p:spPr>
          <a:xfrm>
            <a:off x="3287496" y="4616466"/>
            <a:ext cx="265374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HUD UI </a:t>
            </a:r>
            <a:r>
              <a:rPr lang="ko-KR" altLang="en-US" dirty="0"/>
              <a:t>생성</a:t>
            </a:r>
            <a:endParaRPr lang="en-US" altLang="ko-KR" dirty="0"/>
          </a:p>
          <a:p>
            <a:pPr algn="ctr"/>
            <a:r>
              <a:rPr lang="ko-KR" altLang="en-US" dirty="0"/>
              <a:t>▶ </a:t>
            </a:r>
            <a:r>
              <a:rPr lang="ko-KR" altLang="en-US" b="1" dirty="0">
                <a:solidFill>
                  <a:srgbClr val="FF0000"/>
                </a:solidFill>
              </a:rPr>
              <a:t>타워 설치 선택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FCFF6E8-AFAF-BE1E-6E64-7CB526237468}"/>
              </a:ext>
            </a:extLst>
          </p:cNvPr>
          <p:cNvGrpSpPr/>
          <p:nvPr/>
        </p:nvGrpSpPr>
        <p:grpSpPr>
          <a:xfrm>
            <a:off x="3335498" y="2782853"/>
            <a:ext cx="2560655" cy="992156"/>
            <a:chOff x="4469038" y="2821434"/>
            <a:chExt cx="3264295" cy="126479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AB80D04-11F4-7CDE-167B-12BAB10F3CBF}"/>
                </a:ext>
              </a:extLst>
            </p:cNvPr>
            <p:cNvSpPr/>
            <p:nvPr/>
          </p:nvSpPr>
          <p:spPr>
            <a:xfrm>
              <a:off x="4469038" y="2821434"/>
              <a:ext cx="914400" cy="914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F599126-F6C1-BA08-88C2-975D3B30AAB4}"/>
                </a:ext>
              </a:extLst>
            </p:cNvPr>
            <p:cNvSpPr/>
            <p:nvPr/>
          </p:nvSpPr>
          <p:spPr>
            <a:xfrm>
              <a:off x="5597361" y="3171824"/>
              <a:ext cx="914400" cy="914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D1287530-2D77-C4F5-8D7D-51D89C9B932D}"/>
                </a:ext>
              </a:extLst>
            </p:cNvPr>
            <p:cNvSpPr/>
            <p:nvPr/>
          </p:nvSpPr>
          <p:spPr>
            <a:xfrm>
              <a:off x="6818933" y="2821434"/>
              <a:ext cx="914400" cy="914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7FEBB64-F1B9-6B06-820C-EBF6E2091258}"/>
              </a:ext>
            </a:extLst>
          </p:cNvPr>
          <p:cNvSpPr txBox="1"/>
          <p:nvPr/>
        </p:nvSpPr>
        <p:spPr>
          <a:xfrm>
            <a:off x="3294836" y="300709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타워 설치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951774B-3E38-7CB8-ED90-D1EC9E3E9FA0}"/>
              </a:ext>
            </a:extLst>
          </p:cNvPr>
          <p:cNvSpPr/>
          <p:nvPr/>
        </p:nvSpPr>
        <p:spPr>
          <a:xfrm>
            <a:off x="3234538" y="2742189"/>
            <a:ext cx="2706706" cy="1093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9A19EEA-D092-C15F-B436-AB364BA9A8CA}"/>
              </a:ext>
            </a:extLst>
          </p:cNvPr>
          <p:cNvSpPr/>
          <p:nvPr/>
        </p:nvSpPr>
        <p:spPr>
          <a:xfrm>
            <a:off x="6130133" y="1126728"/>
            <a:ext cx="2894997" cy="4604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79F7912A-E822-A8EA-2C41-D046868A77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6268"/>
          <a:stretch/>
        </p:blipFill>
        <p:spPr>
          <a:xfrm>
            <a:off x="6319251" y="1511958"/>
            <a:ext cx="2516761" cy="1777049"/>
          </a:xfrm>
          <a:prstGeom prst="rect">
            <a:avLst/>
          </a:prstGeom>
        </p:spPr>
      </p:pic>
      <p:sp>
        <p:nvSpPr>
          <p:cNvPr id="32" name="직사각형 31">
            <a:extLst>
              <a:ext uri="{FF2B5EF4-FFF2-40B4-BE49-F238E27FC236}">
                <a16:creationId xmlns:a16="http://schemas.microsoft.com/office/drawing/2014/main" id="{FF473ED2-EC16-4A40-B694-03A0A34F7FE1}"/>
              </a:ext>
            </a:extLst>
          </p:cNvPr>
          <p:cNvSpPr/>
          <p:nvPr/>
        </p:nvSpPr>
        <p:spPr>
          <a:xfrm>
            <a:off x="6319251" y="2305218"/>
            <a:ext cx="2501046" cy="97068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ABC9B5-E608-4614-598E-063ABAC0599C}"/>
              </a:ext>
            </a:extLst>
          </p:cNvPr>
          <p:cNvSpPr txBox="1"/>
          <p:nvPr/>
        </p:nvSpPr>
        <p:spPr>
          <a:xfrm>
            <a:off x="6250758" y="4616466"/>
            <a:ext cx="2653747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타워 설치 </a:t>
            </a:r>
            <a:r>
              <a:rPr lang="en-US" altLang="ko-KR" dirty="0"/>
              <a:t>UI</a:t>
            </a:r>
            <a:r>
              <a:rPr lang="ko-KR" altLang="en-US" dirty="0"/>
              <a:t> </a:t>
            </a:r>
            <a:endParaRPr lang="en-US" altLang="ko-KR" dirty="0"/>
          </a:p>
          <a:p>
            <a:pPr algn="ctr"/>
            <a:r>
              <a:rPr lang="ko-KR" altLang="en-US" dirty="0"/>
              <a:t>▶ </a:t>
            </a:r>
            <a:r>
              <a:rPr lang="ko-KR" altLang="en-US" b="1" dirty="0">
                <a:solidFill>
                  <a:srgbClr val="FF0000"/>
                </a:solidFill>
              </a:rPr>
              <a:t>설치할 타워 선택</a:t>
            </a:r>
            <a:r>
              <a:rPr lang="en-US" altLang="ko-KR" b="1" dirty="0">
                <a:solidFill>
                  <a:srgbClr val="FF0000"/>
                </a:solidFill>
              </a:rPr>
              <a:t>!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08FD8EF-9D38-0D44-ED16-3AEB5062EB20}"/>
              </a:ext>
            </a:extLst>
          </p:cNvPr>
          <p:cNvSpPr/>
          <p:nvPr/>
        </p:nvSpPr>
        <p:spPr>
          <a:xfrm>
            <a:off x="9093394" y="1126728"/>
            <a:ext cx="2894997" cy="46045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D46C47-E2B8-9874-6A32-8CC472EAB55F}"/>
              </a:ext>
            </a:extLst>
          </p:cNvPr>
          <p:cNvSpPr txBox="1"/>
          <p:nvPr/>
        </p:nvSpPr>
        <p:spPr>
          <a:xfrm>
            <a:off x="9214019" y="4616466"/>
            <a:ext cx="265374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타워 설치 완료</a:t>
            </a:r>
          </a:p>
        </p:txBody>
      </p:sp>
      <p:sp>
        <p:nvSpPr>
          <p:cNvPr id="48" name="화살표: 오른쪽 47">
            <a:extLst>
              <a:ext uri="{FF2B5EF4-FFF2-40B4-BE49-F238E27FC236}">
                <a16:creationId xmlns:a16="http://schemas.microsoft.com/office/drawing/2014/main" id="{4944DE8E-E869-3CD1-B7AE-99BBE8080C8A}"/>
              </a:ext>
            </a:extLst>
          </p:cNvPr>
          <p:cNvSpPr/>
          <p:nvPr/>
        </p:nvSpPr>
        <p:spPr>
          <a:xfrm>
            <a:off x="1371006" y="5861121"/>
            <a:ext cx="9449988" cy="366129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546AC63-0760-9003-891B-491F01D88B82}"/>
              </a:ext>
            </a:extLst>
          </p:cNvPr>
          <p:cNvSpPr txBox="1"/>
          <p:nvPr/>
        </p:nvSpPr>
        <p:spPr>
          <a:xfrm>
            <a:off x="7050340" y="3362793"/>
            <a:ext cx="106952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UI </a:t>
            </a:r>
            <a:r>
              <a:rPr lang="ko-KR" altLang="en-US" sz="1200" b="1" dirty="0">
                <a:solidFill>
                  <a:srgbClr val="FF0000"/>
                </a:solidFill>
              </a:rPr>
              <a:t>기획 필요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E2505F-B5BB-A528-2AEE-25EFA03125A7}"/>
              </a:ext>
            </a:extLst>
          </p:cNvPr>
          <p:cNvSpPr txBox="1"/>
          <p:nvPr/>
        </p:nvSpPr>
        <p:spPr>
          <a:xfrm>
            <a:off x="10321" y="563242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dirty="0"/>
              <a:t>타워 설치 플로우</a:t>
            </a: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F3D57245-34EB-A255-9E11-CA9FF0BDEFA3}"/>
              </a:ext>
            </a:extLst>
          </p:cNvPr>
          <p:cNvGrpSpPr/>
          <p:nvPr/>
        </p:nvGrpSpPr>
        <p:grpSpPr>
          <a:xfrm>
            <a:off x="9349383" y="1588431"/>
            <a:ext cx="2383017" cy="1597240"/>
            <a:chOff x="811348" y="1390650"/>
            <a:chExt cx="2728496" cy="1828800"/>
          </a:xfrm>
        </p:grpSpPr>
        <p:sp>
          <p:nvSpPr>
            <p:cNvPr id="53" name="육각형 52">
              <a:extLst>
                <a:ext uri="{FF2B5EF4-FFF2-40B4-BE49-F238E27FC236}">
                  <a16:creationId xmlns:a16="http://schemas.microsoft.com/office/drawing/2014/main" id="{D54F56AC-9B91-D3B7-2708-9B4496B57E92}"/>
                </a:ext>
              </a:extLst>
            </p:cNvPr>
            <p:cNvSpPr/>
            <p:nvPr/>
          </p:nvSpPr>
          <p:spPr>
            <a:xfrm>
              <a:off x="811348" y="1390650"/>
              <a:ext cx="1060704" cy="914400"/>
            </a:xfrm>
            <a:prstGeom prst="hexagon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육각형 53">
              <a:extLst>
                <a:ext uri="{FF2B5EF4-FFF2-40B4-BE49-F238E27FC236}">
                  <a16:creationId xmlns:a16="http://schemas.microsoft.com/office/drawing/2014/main" id="{70DCDD74-369A-1807-BB52-5C96DB34ABD7}"/>
                </a:ext>
              </a:extLst>
            </p:cNvPr>
            <p:cNvSpPr/>
            <p:nvPr/>
          </p:nvSpPr>
          <p:spPr>
            <a:xfrm>
              <a:off x="811348" y="2305050"/>
              <a:ext cx="1060704" cy="914400"/>
            </a:xfrm>
            <a:prstGeom prst="hexagon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육각형 54">
              <a:extLst>
                <a:ext uri="{FF2B5EF4-FFF2-40B4-BE49-F238E27FC236}">
                  <a16:creationId xmlns:a16="http://schemas.microsoft.com/office/drawing/2014/main" id="{829D6AEB-CE29-EDFB-FA89-DCA6A2E2CAFE}"/>
                </a:ext>
              </a:extLst>
            </p:cNvPr>
            <p:cNvSpPr/>
            <p:nvPr/>
          </p:nvSpPr>
          <p:spPr>
            <a:xfrm>
              <a:off x="2479140" y="2305050"/>
              <a:ext cx="1060704" cy="914400"/>
            </a:xfrm>
            <a:prstGeom prst="hexagon">
              <a:avLst/>
            </a:prstGeom>
            <a:solidFill>
              <a:schemeClr val="tx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육각형 55">
              <a:extLst>
                <a:ext uri="{FF2B5EF4-FFF2-40B4-BE49-F238E27FC236}">
                  <a16:creationId xmlns:a16="http://schemas.microsoft.com/office/drawing/2014/main" id="{D16D49F2-5458-DB14-3785-9530702F06EF}"/>
                </a:ext>
              </a:extLst>
            </p:cNvPr>
            <p:cNvSpPr/>
            <p:nvPr/>
          </p:nvSpPr>
          <p:spPr>
            <a:xfrm>
              <a:off x="1645244" y="1847850"/>
              <a:ext cx="1060704" cy="914400"/>
            </a:xfrm>
            <a:prstGeom prst="hexagon">
              <a:avLst/>
            </a:prstGeom>
            <a:solidFill>
              <a:schemeClr val="tx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57" name="그림 56" descr="블랙, 어둠이(가) 표시된 사진&#10;&#10;자동 생성된 설명">
            <a:extLst>
              <a:ext uri="{FF2B5EF4-FFF2-40B4-BE49-F238E27FC236}">
                <a16:creationId xmlns:a16="http://schemas.microsoft.com/office/drawing/2014/main" id="{989D3101-C966-A3B5-8A3F-D43D8EFD2C3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9045" y="2115205"/>
            <a:ext cx="543691" cy="54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0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893BC64-42AF-E2A4-091F-95CF6DA9BAB0}"/>
              </a:ext>
            </a:extLst>
          </p:cNvPr>
          <p:cNvSpPr txBox="1"/>
          <p:nvPr/>
        </p:nvSpPr>
        <p:spPr>
          <a:xfrm>
            <a:off x="6096000" y="3013501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/>
              <a:t>(</a:t>
            </a:r>
            <a:r>
              <a:rPr lang="ko-KR" altLang="en-US" sz="4400" b="1" dirty="0"/>
              <a:t>적</a:t>
            </a:r>
            <a:r>
              <a:rPr lang="en-US" altLang="ko-KR" sz="4400" b="1" dirty="0"/>
              <a:t>)</a:t>
            </a:r>
            <a:r>
              <a:rPr lang="ko-KR" altLang="en-US" sz="4400" b="1" dirty="0"/>
              <a:t>몬스터 </a:t>
            </a:r>
            <a:r>
              <a:rPr lang="ko-KR" altLang="en-US" sz="4400" b="1" dirty="0" err="1"/>
              <a:t>스폰과</a:t>
            </a:r>
            <a:r>
              <a:rPr lang="ko-KR" altLang="en-US" sz="4400" b="1" dirty="0"/>
              <a:t> 제거</a:t>
            </a:r>
          </a:p>
        </p:txBody>
      </p:sp>
    </p:spTree>
    <p:extLst>
      <p:ext uri="{BB962C8B-B14F-4D97-AF65-F5344CB8AC3E}">
        <p14:creationId xmlns:p14="http://schemas.microsoft.com/office/powerpoint/2010/main" val="2781262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94E03A2-E9BC-CC97-576E-F1DA3FA1B5BB}"/>
              </a:ext>
            </a:extLst>
          </p:cNvPr>
          <p:cNvSpPr txBox="1"/>
          <p:nvPr/>
        </p:nvSpPr>
        <p:spPr>
          <a:xfrm>
            <a:off x="0" y="55984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개요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9E1A9548-E4F3-6BAB-645C-6A3F5BFF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44" y="6455551"/>
            <a:ext cx="687355" cy="365125"/>
          </a:xfrm>
        </p:spPr>
        <p:txBody>
          <a:bodyPr/>
          <a:lstStyle/>
          <a:p>
            <a:pPr algn="ctr"/>
            <a:fld id="{D9C1AD08-B351-44B7-A41C-96AED2DA615E}" type="slidenum">
              <a:rPr lang="ko-KR" altLang="en-US" sz="2400" b="1" smtClean="0">
                <a:solidFill>
                  <a:schemeClr val="bg1"/>
                </a:solidFill>
              </a:rPr>
              <a:pPr algn="ctr"/>
              <a:t>8</a:t>
            </a:fld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9197801-CAA6-CC2F-DDB8-F582ADC472BA}"/>
              </a:ext>
            </a:extLst>
          </p:cNvPr>
          <p:cNvGrpSpPr/>
          <p:nvPr/>
        </p:nvGrpSpPr>
        <p:grpSpPr>
          <a:xfrm>
            <a:off x="71650" y="1677049"/>
            <a:ext cx="5538575" cy="3034189"/>
            <a:chOff x="71650" y="1648474"/>
            <a:chExt cx="5538575" cy="303418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CDD00373-DFD9-A823-AC25-322FDD9554FF}"/>
                </a:ext>
              </a:extLst>
            </p:cNvPr>
            <p:cNvSpPr/>
            <p:nvPr/>
          </p:nvSpPr>
          <p:spPr>
            <a:xfrm>
              <a:off x="171450" y="1794336"/>
              <a:ext cx="5438775" cy="288832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1098F891-57C7-A316-2096-0800AFF6C02C}"/>
                </a:ext>
              </a:extLst>
            </p:cNvPr>
            <p:cNvGrpSpPr/>
            <p:nvPr/>
          </p:nvGrpSpPr>
          <p:grpSpPr>
            <a:xfrm>
              <a:off x="714375" y="1885950"/>
              <a:ext cx="4352925" cy="2695573"/>
              <a:chOff x="323850" y="1885950"/>
              <a:chExt cx="4352925" cy="2695573"/>
            </a:xfrm>
          </p:grpSpPr>
          <p:sp>
            <p:nvSpPr>
              <p:cNvPr id="3" name="타원 2">
                <a:extLst>
                  <a:ext uri="{FF2B5EF4-FFF2-40B4-BE49-F238E27FC236}">
                    <a16:creationId xmlns:a16="http://schemas.microsoft.com/office/drawing/2014/main" id="{F5560270-7B29-8880-E15A-D5C520D0366C}"/>
                  </a:ext>
                </a:extLst>
              </p:cNvPr>
              <p:cNvSpPr/>
              <p:nvPr/>
            </p:nvSpPr>
            <p:spPr>
              <a:xfrm>
                <a:off x="323850" y="2847975"/>
                <a:ext cx="771525" cy="77152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6B56ADDA-5E88-E523-B9C4-61C6A6F905A4}"/>
                  </a:ext>
                </a:extLst>
              </p:cNvPr>
              <p:cNvSpPr/>
              <p:nvPr/>
            </p:nvSpPr>
            <p:spPr>
              <a:xfrm>
                <a:off x="3905250" y="1885950"/>
                <a:ext cx="771525" cy="77152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DB687956-E43D-96EA-7AEC-FEAEC5613AA9}"/>
                  </a:ext>
                </a:extLst>
              </p:cNvPr>
              <p:cNvSpPr/>
              <p:nvPr/>
            </p:nvSpPr>
            <p:spPr>
              <a:xfrm>
                <a:off x="3905250" y="2847974"/>
                <a:ext cx="771525" cy="77152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42FEF7E9-A0E4-38CF-F6BC-3B88C46820F7}"/>
                  </a:ext>
                </a:extLst>
              </p:cNvPr>
              <p:cNvSpPr/>
              <p:nvPr/>
            </p:nvSpPr>
            <p:spPr>
              <a:xfrm>
                <a:off x="3905250" y="3809998"/>
                <a:ext cx="771525" cy="77152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" name="연결선: 구부러짐 15">
                <a:extLst>
                  <a:ext uri="{FF2B5EF4-FFF2-40B4-BE49-F238E27FC236}">
                    <a16:creationId xmlns:a16="http://schemas.microsoft.com/office/drawing/2014/main" id="{6C1F4079-D5E9-DB57-FF2E-1840980AF428}"/>
                  </a:ext>
                </a:extLst>
              </p:cNvPr>
              <p:cNvCxnSpPr>
                <a:cxnSpLocks/>
                <a:stCxn id="3" idx="6"/>
                <a:endCxn id="5" idx="2"/>
              </p:cNvCxnSpPr>
              <p:nvPr/>
            </p:nvCxnSpPr>
            <p:spPr>
              <a:xfrm flipV="1">
                <a:off x="1095375" y="2271713"/>
                <a:ext cx="2809875" cy="962025"/>
              </a:xfrm>
              <a:prstGeom prst="curvedConnector3">
                <a:avLst>
                  <a:gd name="adj1" fmla="val 50339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연결선: 구부러짐 20">
                <a:extLst>
                  <a:ext uri="{FF2B5EF4-FFF2-40B4-BE49-F238E27FC236}">
                    <a16:creationId xmlns:a16="http://schemas.microsoft.com/office/drawing/2014/main" id="{9ADA4071-C3D9-A9EF-35E1-47AD9FDD1D18}"/>
                  </a:ext>
                </a:extLst>
              </p:cNvPr>
              <p:cNvCxnSpPr>
                <a:cxnSpLocks/>
                <a:stCxn id="3" idx="6"/>
                <a:endCxn id="7" idx="2"/>
              </p:cNvCxnSpPr>
              <p:nvPr/>
            </p:nvCxnSpPr>
            <p:spPr>
              <a:xfrm flipV="1">
                <a:off x="1095375" y="3233737"/>
                <a:ext cx="2809875" cy="1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연결선: 구부러짐 23">
                <a:extLst>
                  <a:ext uri="{FF2B5EF4-FFF2-40B4-BE49-F238E27FC236}">
                    <a16:creationId xmlns:a16="http://schemas.microsoft.com/office/drawing/2014/main" id="{CA2DE6B3-F72E-FEE0-9FBB-DE464D08215D}"/>
                  </a:ext>
                </a:extLst>
              </p:cNvPr>
              <p:cNvCxnSpPr>
                <a:cxnSpLocks/>
                <a:stCxn id="3" idx="6"/>
                <a:endCxn id="8" idx="2"/>
              </p:cNvCxnSpPr>
              <p:nvPr/>
            </p:nvCxnSpPr>
            <p:spPr>
              <a:xfrm>
                <a:off x="1095375" y="3233738"/>
                <a:ext cx="2809875" cy="96202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BA615F2-3680-3F63-1A21-0350A9ADE848}"/>
                  </a:ext>
                </a:extLst>
              </p:cNvPr>
              <p:cNvSpPr txBox="1"/>
              <p:nvPr/>
            </p:nvSpPr>
            <p:spPr>
              <a:xfrm>
                <a:off x="4044789" y="2133212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/>
                  <a:t>도착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48982D8-853B-69A9-0011-919B44C7BD03}"/>
                  </a:ext>
                </a:extLst>
              </p:cNvPr>
              <p:cNvSpPr txBox="1"/>
              <p:nvPr/>
            </p:nvSpPr>
            <p:spPr>
              <a:xfrm>
                <a:off x="4044788" y="3095238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/>
                  <a:t>도착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C4B107F-A374-46E4-90AC-297E3E0CA43F}"/>
                  </a:ext>
                </a:extLst>
              </p:cNvPr>
              <p:cNvSpPr txBox="1"/>
              <p:nvPr/>
            </p:nvSpPr>
            <p:spPr>
              <a:xfrm>
                <a:off x="4044788" y="4057260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200" b="1" dirty="0"/>
                  <a:t>도착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9DB6B96-D189-17BF-AE58-D946AD40AF9A}"/>
                  </a:ext>
                </a:extLst>
              </p:cNvPr>
              <p:cNvSpPr txBox="1"/>
              <p:nvPr/>
            </p:nvSpPr>
            <p:spPr>
              <a:xfrm>
                <a:off x="429604" y="3093032"/>
                <a:ext cx="49244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b="1" dirty="0"/>
                  <a:t>시작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D8B0FA-A4E2-AE23-8A7A-493C3D64F24A}"/>
                </a:ext>
              </a:extLst>
            </p:cNvPr>
            <p:cNvSpPr txBox="1"/>
            <p:nvPr/>
          </p:nvSpPr>
          <p:spPr>
            <a:xfrm>
              <a:off x="1528982" y="2911316"/>
              <a:ext cx="742511" cy="2462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000"/>
                <a:t>이동 경로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FAC3034-20BA-3219-59CD-3978528D7CF8}"/>
                </a:ext>
              </a:extLst>
            </p:cNvPr>
            <p:cNvSpPr txBox="1"/>
            <p:nvPr/>
          </p:nvSpPr>
          <p:spPr>
            <a:xfrm>
              <a:off x="71650" y="1648474"/>
              <a:ext cx="20569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&lt;</a:t>
              </a:r>
              <a:r>
                <a:rPr lang="ko-KR" altLang="en-US" dirty="0" err="1"/>
                <a:t>맵툴</a:t>
              </a:r>
              <a:r>
                <a:rPr lang="ko-KR" altLang="en-US" dirty="0"/>
                <a:t> 적용 예시</a:t>
              </a:r>
              <a:r>
                <a:rPr lang="en-US" altLang="ko-KR" dirty="0"/>
                <a:t>&gt;</a:t>
              </a:r>
              <a:endParaRPr lang="ko-KR" altLang="en-US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752E6ED-12AD-B450-A895-C339B991DD38}"/>
              </a:ext>
            </a:extLst>
          </p:cNvPr>
          <p:cNvSpPr txBox="1"/>
          <p:nvPr/>
        </p:nvSpPr>
        <p:spPr>
          <a:xfrm>
            <a:off x="6829425" y="639217"/>
            <a:ext cx="5362574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타워 배치</a:t>
            </a:r>
            <a:r>
              <a:rPr lang="en-US" altLang="ko-KR" dirty="0"/>
              <a:t>(</a:t>
            </a:r>
            <a:r>
              <a:rPr lang="ko-KR" altLang="en-US" dirty="0"/>
              <a:t>재작업 필요 </a:t>
            </a:r>
            <a:r>
              <a:rPr lang="en-US" altLang="ko-KR" dirty="0"/>
              <a:t>– </a:t>
            </a:r>
            <a:r>
              <a:rPr lang="ko-KR" altLang="en-US" dirty="0" err="1"/>
              <a:t>운덕님께</a:t>
            </a:r>
            <a:r>
              <a:rPr lang="ko-KR" altLang="en-US" dirty="0"/>
              <a:t> 문의</a:t>
            </a:r>
            <a:r>
              <a:rPr lang="en-US" altLang="ko-KR" dirty="0"/>
              <a:t>)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r>
              <a:rPr lang="ko-KR" altLang="en-US" sz="1400" dirty="0"/>
              <a:t>타워 배치를 위해 필드에 타일을 설치한다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1257300" lvl="2" indent="-342900">
              <a:buFont typeface="+mj-lt"/>
              <a:buAutoNum type="alphaUcPeriod"/>
            </a:pPr>
            <a:r>
              <a:rPr lang="ko-KR" altLang="en-US" dirty="0"/>
              <a:t>타일 형태</a:t>
            </a:r>
            <a:endParaRPr lang="en-US" altLang="ko-KR" dirty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ko-KR" altLang="en-US" sz="1400" b="1" dirty="0"/>
              <a:t>우측 레퍼런스 이미지와 같이 육각 타일 형태를 사용한다</a:t>
            </a:r>
            <a:r>
              <a:rPr lang="en-US" altLang="ko-KR" sz="1400" b="1" dirty="0"/>
              <a:t>.</a:t>
            </a:r>
          </a:p>
          <a:p>
            <a:pPr marL="1714500" lvl="3" indent="-342900">
              <a:buFont typeface="+mj-lt"/>
              <a:buAutoNum type="alphaUcPeriod"/>
            </a:pPr>
            <a:endParaRPr lang="en-US" altLang="ko-KR" dirty="0"/>
          </a:p>
          <a:p>
            <a:pPr marL="1257300" lvl="2" indent="-342900">
              <a:buFont typeface="+mj-lt"/>
              <a:buAutoNum type="alphaUcPeriod"/>
            </a:pPr>
            <a:r>
              <a:rPr lang="ko-KR" altLang="en-US" dirty="0"/>
              <a:t>타일 배치</a:t>
            </a:r>
            <a:endParaRPr lang="en-US" altLang="ko-KR" dirty="0"/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ko-KR" altLang="en-US" sz="1400" dirty="0"/>
              <a:t>타일 배치는 </a:t>
            </a:r>
            <a:r>
              <a:rPr lang="ko-KR" altLang="en-US" sz="1400" dirty="0" err="1"/>
              <a:t>맵툴을</a:t>
            </a:r>
            <a:r>
              <a:rPr lang="ko-KR" altLang="en-US" sz="1400" dirty="0"/>
              <a:t> 사용하여 기획자가 배치</a:t>
            </a:r>
            <a:br>
              <a:rPr lang="en-US" altLang="ko-KR" sz="1400" dirty="0"/>
            </a:br>
            <a:r>
              <a:rPr lang="en-US" altLang="ko-KR" sz="1400" b="1" dirty="0">
                <a:solidFill>
                  <a:srgbClr val="FF0000"/>
                </a:solidFill>
              </a:rPr>
              <a:t>* </a:t>
            </a:r>
            <a:r>
              <a:rPr lang="ko-KR" altLang="en-US" sz="1400" b="1" dirty="0" err="1">
                <a:solidFill>
                  <a:srgbClr val="FF0000"/>
                </a:solidFill>
              </a:rPr>
              <a:t>맵툴은</a:t>
            </a:r>
            <a:r>
              <a:rPr lang="ko-KR" altLang="en-US" sz="1400" b="1" dirty="0">
                <a:solidFill>
                  <a:srgbClr val="FF0000"/>
                </a:solidFill>
              </a:rPr>
              <a:t> 개발 완료</a:t>
            </a:r>
            <a:r>
              <a:rPr lang="en-US" altLang="ko-KR" sz="1400" b="1" dirty="0">
                <a:solidFill>
                  <a:srgbClr val="FF0000"/>
                </a:solidFill>
              </a:rPr>
              <a:t>!</a:t>
            </a:r>
          </a:p>
          <a:p>
            <a:pPr marL="1257300" lvl="2" indent="-342900">
              <a:buFont typeface="+mj-lt"/>
              <a:buAutoNum type="alphaUcPeriod"/>
            </a:pPr>
            <a:endParaRPr lang="en-US" altLang="ko-KR" dirty="0"/>
          </a:p>
          <a:p>
            <a:pPr marL="1257300" lvl="2" indent="-342900">
              <a:buFont typeface="+mj-lt"/>
              <a:buAutoNum type="alphaUcPeriod"/>
            </a:pPr>
            <a:r>
              <a:rPr lang="ko-KR" altLang="en-US" dirty="0"/>
              <a:t>타워 설치 플로우</a:t>
            </a:r>
            <a:br>
              <a:rPr lang="en-US" altLang="ko-KR" dirty="0"/>
            </a:br>
            <a:r>
              <a:rPr lang="en-US" altLang="ko-KR" sz="1400" b="1" dirty="0">
                <a:solidFill>
                  <a:srgbClr val="FF0000"/>
                </a:solidFill>
              </a:rPr>
              <a:t>* </a:t>
            </a:r>
            <a:r>
              <a:rPr lang="ko-KR" altLang="en-US" sz="1400" b="1" dirty="0">
                <a:solidFill>
                  <a:srgbClr val="FF0000"/>
                </a:solidFill>
              </a:rPr>
              <a:t>다음 페이지 참고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pic>
        <p:nvPicPr>
          <p:cNvPr id="42" name="그림 41" descr="블랙, 어둠이(가) 표시된 사진&#10;&#10;자동 생성된 설명">
            <a:extLst>
              <a:ext uri="{FF2B5EF4-FFF2-40B4-BE49-F238E27FC236}">
                <a16:creationId xmlns:a16="http://schemas.microsoft.com/office/drawing/2014/main" id="{37CF9C91-29EA-D21C-5FFB-8B78ADB7AF0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571" y="3300479"/>
            <a:ext cx="385696" cy="385696"/>
          </a:xfrm>
          <a:prstGeom prst="rect">
            <a:avLst/>
          </a:prstGeom>
        </p:spPr>
      </p:pic>
      <p:pic>
        <p:nvPicPr>
          <p:cNvPr id="54" name="그림 53" descr="블랙, 어둠이(가) 표시된 사진&#10;&#10;자동 생성된 설명">
            <a:extLst>
              <a:ext uri="{FF2B5EF4-FFF2-40B4-BE49-F238E27FC236}">
                <a16:creationId xmlns:a16="http://schemas.microsoft.com/office/drawing/2014/main" id="{91A112D6-F12F-33F6-A758-7C80C795762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39" y="3419474"/>
            <a:ext cx="385696" cy="385696"/>
          </a:xfrm>
          <a:prstGeom prst="rect">
            <a:avLst/>
          </a:prstGeom>
        </p:spPr>
      </p:pic>
      <p:pic>
        <p:nvPicPr>
          <p:cNvPr id="55" name="그림 54" descr="블랙, 어둠이(가) 표시된 사진&#10;&#10;자동 생성된 설명">
            <a:extLst>
              <a:ext uri="{FF2B5EF4-FFF2-40B4-BE49-F238E27FC236}">
                <a16:creationId xmlns:a16="http://schemas.microsoft.com/office/drawing/2014/main" id="{FAC6B71F-820F-2593-233A-C857A34F908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458" y="3612322"/>
            <a:ext cx="385696" cy="385696"/>
          </a:xfrm>
          <a:prstGeom prst="rect">
            <a:avLst/>
          </a:prstGeom>
        </p:spPr>
      </p:pic>
      <p:pic>
        <p:nvPicPr>
          <p:cNvPr id="56" name="그림 55" descr="블랙, 어둠이(가) 표시된 사진&#10;&#10;자동 생성된 설명">
            <a:extLst>
              <a:ext uri="{FF2B5EF4-FFF2-40B4-BE49-F238E27FC236}">
                <a16:creationId xmlns:a16="http://schemas.microsoft.com/office/drawing/2014/main" id="{B98DD08F-B0F0-76FD-0259-F863DF3493F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989" y="3962331"/>
            <a:ext cx="385696" cy="385696"/>
          </a:xfrm>
          <a:prstGeom prst="rect">
            <a:avLst/>
          </a:prstGeom>
        </p:spPr>
      </p:pic>
      <p:pic>
        <p:nvPicPr>
          <p:cNvPr id="57" name="그림 56" descr="블랙, 어둠이(가) 표시된 사진&#10;&#10;자동 생성된 설명">
            <a:extLst>
              <a:ext uri="{FF2B5EF4-FFF2-40B4-BE49-F238E27FC236}">
                <a16:creationId xmlns:a16="http://schemas.microsoft.com/office/drawing/2014/main" id="{C13E80B5-53C0-7E72-22D8-7A4FBF3E1CF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013" y="4161873"/>
            <a:ext cx="385696" cy="385696"/>
          </a:xfrm>
          <a:prstGeom prst="rect">
            <a:avLst/>
          </a:prstGeom>
        </p:spPr>
      </p:pic>
      <p:pic>
        <p:nvPicPr>
          <p:cNvPr id="58" name="그림 57" descr="블랙, 어둠이(가) 표시된 사진&#10;&#10;자동 생성된 설명">
            <a:extLst>
              <a:ext uri="{FF2B5EF4-FFF2-40B4-BE49-F238E27FC236}">
                <a16:creationId xmlns:a16="http://schemas.microsoft.com/office/drawing/2014/main" id="{C9908364-AA8C-E15E-A0C4-04267F85C61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037" y="4273167"/>
            <a:ext cx="385696" cy="385696"/>
          </a:xfrm>
          <a:prstGeom prst="rect">
            <a:avLst/>
          </a:prstGeom>
        </p:spPr>
      </p:pic>
      <p:pic>
        <p:nvPicPr>
          <p:cNvPr id="59" name="그림 58" descr="블랙, 어둠이(가) 표시된 사진&#10;&#10;자동 생성된 설명">
            <a:extLst>
              <a:ext uri="{FF2B5EF4-FFF2-40B4-BE49-F238E27FC236}">
                <a16:creationId xmlns:a16="http://schemas.microsoft.com/office/drawing/2014/main" id="{EE6F9441-54C9-508C-2CD9-F1FFED71945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717" y="4290707"/>
            <a:ext cx="385696" cy="38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81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893BC64-42AF-E2A4-091F-95CF6DA9BAB0}"/>
              </a:ext>
            </a:extLst>
          </p:cNvPr>
          <p:cNvSpPr txBox="1"/>
          <p:nvPr/>
        </p:nvSpPr>
        <p:spPr>
          <a:xfrm>
            <a:off x="6096000" y="2644170"/>
            <a:ext cx="609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/>
              <a:t>(</a:t>
            </a:r>
            <a:r>
              <a:rPr lang="ko-KR" altLang="en-US" sz="4800" b="1" dirty="0"/>
              <a:t>공용 전투</a:t>
            </a:r>
            <a:r>
              <a:rPr lang="en-US" altLang="ko-KR" sz="4800" b="1" dirty="0"/>
              <a:t>)</a:t>
            </a:r>
          </a:p>
          <a:p>
            <a:pPr algn="ctr"/>
            <a:r>
              <a:rPr lang="ko-KR" altLang="en-US" sz="4800" b="1" dirty="0"/>
              <a:t>공격 타입</a:t>
            </a:r>
          </a:p>
        </p:txBody>
      </p:sp>
    </p:spTree>
    <p:extLst>
      <p:ext uri="{BB962C8B-B14F-4D97-AF65-F5344CB8AC3E}">
        <p14:creationId xmlns:p14="http://schemas.microsoft.com/office/powerpoint/2010/main" val="1588047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297</Words>
  <Application>Microsoft Office PowerPoint</Application>
  <PresentationFormat>와이드스크린</PresentationFormat>
  <Paragraphs>77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9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김우현 김우현</dc:creator>
  <cp:lastModifiedBy>김우현 김우현</cp:lastModifiedBy>
  <cp:revision>29</cp:revision>
  <dcterms:created xsi:type="dcterms:W3CDTF">2024-05-12T05:43:31Z</dcterms:created>
  <dcterms:modified xsi:type="dcterms:W3CDTF">2024-05-12T09:15:33Z</dcterms:modified>
</cp:coreProperties>
</file>