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2" r:id="rId2"/>
    <p:sldId id="283" r:id="rId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5" autoAdjust="0"/>
  </p:normalViewPr>
  <p:slideViewPr>
    <p:cSldViewPr snapToObjects="1" showGuides="1">
      <p:cViewPr varScale="1">
        <p:scale>
          <a:sx n="108" d="100"/>
          <a:sy n="108" d="100"/>
        </p:scale>
        <p:origin x="4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-2364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19CA-8400-4C3F-A277-BBBF1FED029B}" type="datetimeFigureOut">
              <a:rPr lang="ko-KR" altLang="en-US" smtClean="0"/>
              <a:pPr/>
              <a:t>2023-03-30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7D52-3810-423D-9665-8158D5B7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34EB9-E907-4622-A082-5EAE6A84B205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8534-C80B-4C75-AB44-CB58B7C9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32287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영지 재화 수급 시스템 </a:t>
            </a:r>
            <a:r>
              <a:rPr kumimoji="0" lang="en-US" altLang="ko-KR" b="1" dirty="0">
                <a:latin typeface="+mn-lt"/>
                <a:ea typeface="+mn-ea"/>
              </a:rPr>
              <a:t>- </a:t>
            </a: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480131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재화 수급 시스템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목차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컨셉</a:t>
            </a:r>
            <a:endParaRPr lang="en-US" altLang="ko-KR" sz="1000" b="1" dirty="0"/>
          </a:p>
          <a:p>
            <a:r>
              <a:rPr lang="en-US" altLang="ko-KR" sz="1000" b="1" dirty="0"/>
              <a:t>	2. </a:t>
            </a:r>
            <a:r>
              <a:rPr lang="ko-KR" altLang="en-US" sz="1000" b="1" dirty="0"/>
              <a:t>세부 시스템</a:t>
            </a:r>
            <a:endParaRPr lang="en-US" altLang="ko-KR" sz="1000" b="1" dirty="0"/>
          </a:p>
          <a:p>
            <a:r>
              <a:rPr lang="en-US" altLang="ko-KR" sz="1000" b="1" dirty="0"/>
              <a:t>	3. UI</a:t>
            </a:r>
          </a:p>
          <a:p>
            <a:r>
              <a:rPr lang="en-US" altLang="ko-KR" sz="1000" b="1" dirty="0"/>
              <a:t>	4. </a:t>
            </a:r>
            <a:r>
              <a:rPr lang="ko-KR" altLang="en-US" sz="1000" b="1" dirty="0"/>
              <a:t>데이터 테이블 구조</a:t>
            </a:r>
            <a:endParaRPr lang="en-US" altLang="ko-KR" sz="1000" b="1" dirty="0"/>
          </a:p>
          <a:p>
            <a:r>
              <a:rPr lang="en-US" altLang="ko-KR" sz="1000" b="1" dirty="0"/>
              <a:t>					</a:t>
            </a:r>
          </a:p>
          <a:p>
            <a:r>
              <a:rPr lang="en-US" altLang="ko-KR" sz="1000" b="1" dirty="0"/>
              <a:t>	</a:t>
            </a:r>
          </a:p>
          <a:p>
            <a:r>
              <a:rPr lang="ko-KR" altLang="en-US" sz="1000" b="1" dirty="0"/>
              <a:t>■ </a:t>
            </a:r>
            <a:r>
              <a:rPr lang="ko-KR" altLang="en-US" sz="1000" b="1" dirty="0" err="1"/>
              <a:t>히스토리</a:t>
            </a:r>
            <a:endParaRPr lang="en-US" altLang="ko-KR" sz="1000" b="1" dirty="0"/>
          </a:p>
          <a:p>
            <a:r>
              <a:rPr lang="en-US" altLang="ko-KR" sz="1000" b="1" dirty="0"/>
              <a:t>         </a:t>
            </a:r>
          </a:p>
          <a:p>
            <a:r>
              <a:rPr lang="ko-KR" altLang="en-US" sz="1000" b="1" dirty="0"/>
              <a:t>일자</a:t>
            </a:r>
            <a:r>
              <a:rPr lang="en-US" altLang="ko-KR" sz="1000" b="1" dirty="0"/>
              <a:t>	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23.03.30 ~ :</a:t>
            </a:r>
            <a:r>
              <a:rPr lang="ko-KR" altLang="en-US" sz="1000" b="1" dirty="0"/>
              <a:t> </a:t>
            </a:r>
            <a:r>
              <a:rPr lang="en-US" altLang="ko-KR" sz="1000" b="1" strike="sngStrike" dirty="0"/>
              <a:t>1. </a:t>
            </a:r>
            <a:r>
              <a:rPr lang="ko-KR" altLang="en-US" sz="1000" b="1" strike="sngStrike" dirty="0"/>
              <a:t>컨셉 작성</a:t>
            </a:r>
            <a:endParaRPr lang="en-US" altLang="ko-KR" sz="1000" b="1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영지 재화 수급 시스템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영지에서 기본 재화</a:t>
            </a:r>
            <a:r>
              <a:rPr lang="en-US" altLang="ko-KR" sz="900" dirty="0"/>
              <a:t>(</a:t>
            </a:r>
            <a:r>
              <a:rPr lang="ko-KR" altLang="en-US" sz="900" dirty="0"/>
              <a:t>골드</a:t>
            </a:r>
            <a:r>
              <a:rPr lang="en-US" altLang="ko-KR" sz="900" dirty="0"/>
              <a:t>) </a:t>
            </a:r>
            <a:r>
              <a:rPr lang="ko-KR" altLang="en-US" sz="900" dirty="0"/>
              <a:t>수급을 위한 기본 시스템 초안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영지 재화 수급 시스템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32287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영지 재화 수급 시스템 </a:t>
            </a:r>
            <a:r>
              <a:rPr kumimoji="0" lang="en-US" altLang="ko-KR" b="1" dirty="0">
                <a:latin typeface="+mn-lt"/>
                <a:ea typeface="+mn-ea"/>
              </a:rPr>
              <a:t>- </a:t>
            </a: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4801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재화 수급 시스템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컨셉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무역</a:t>
            </a:r>
            <a:endParaRPr lang="en-US" altLang="ko-KR" sz="1000" b="1" dirty="0"/>
          </a:p>
          <a:p>
            <a:r>
              <a:rPr lang="en-US" altLang="ko-KR" sz="1000" b="1" dirty="0"/>
              <a:t>					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영지 재화 수급 시스템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영지에서 기본 재화</a:t>
            </a:r>
            <a:r>
              <a:rPr lang="en-US" altLang="ko-KR" sz="900" dirty="0"/>
              <a:t>(</a:t>
            </a:r>
            <a:r>
              <a:rPr lang="ko-KR" altLang="en-US" sz="900" dirty="0"/>
              <a:t>골드</a:t>
            </a:r>
            <a:r>
              <a:rPr lang="en-US" altLang="ko-KR" sz="900" dirty="0"/>
              <a:t>) </a:t>
            </a:r>
            <a:r>
              <a:rPr lang="ko-KR" altLang="en-US" sz="900" dirty="0"/>
              <a:t>수급을 위한 기본 시스템 초안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영지 재화 수급 시스템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0252CA-A994-1395-7959-68491457E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600" y="3197430"/>
            <a:ext cx="5008694" cy="2473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F8F24-4155-57E4-CDA5-EE0BB616E16E}"/>
              </a:ext>
            </a:extLst>
          </p:cNvPr>
          <p:cNvSpPr txBox="1"/>
          <p:nvPr/>
        </p:nvSpPr>
        <p:spPr>
          <a:xfrm>
            <a:off x="2825489" y="2074419"/>
            <a:ext cx="5388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유저는 </a:t>
            </a:r>
            <a:r>
              <a:rPr lang="ko-KR" altLang="en-US" sz="900" dirty="0" err="1"/>
              <a:t>호송단</a:t>
            </a:r>
            <a:r>
              <a:rPr lang="ko-KR" altLang="en-US" sz="900" dirty="0"/>
              <a:t> 배치를 통해 무역을 보낼 수 있다</a:t>
            </a:r>
            <a:endParaRPr lang="en-US" altLang="ko-KR" sz="900" dirty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ㄴ 호송단은 호송 유닛 </a:t>
            </a:r>
            <a:r>
              <a:rPr lang="en-US" altLang="ko-KR" sz="900" dirty="0"/>
              <a:t>/ </a:t>
            </a:r>
            <a:r>
              <a:rPr lang="ko-KR" altLang="en-US" sz="900" dirty="0"/>
              <a:t>배치</a:t>
            </a:r>
            <a:r>
              <a:rPr lang="en-US" altLang="ko-KR" sz="900" dirty="0"/>
              <a:t>(</a:t>
            </a:r>
            <a:r>
              <a:rPr lang="ko-KR" altLang="en-US" sz="900" dirty="0"/>
              <a:t>엄호</a:t>
            </a:r>
            <a:r>
              <a:rPr lang="en-US" altLang="ko-KR" sz="900" dirty="0"/>
              <a:t>) </a:t>
            </a:r>
            <a:r>
              <a:rPr lang="ko-KR" altLang="en-US" sz="900" dirty="0"/>
              <a:t>유닛으로 나뉜다</a:t>
            </a:r>
            <a:r>
              <a:rPr lang="en-US" altLang="ko-KR" sz="9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/>
              <a:t>무역은 단계 별로 있으며</a:t>
            </a:r>
            <a:r>
              <a:rPr lang="en-US" altLang="ko-KR" sz="900" dirty="0"/>
              <a:t>, </a:t>
            </a:r>
            <a:r>
              <a:rPr lang="ko-KR" altLang="en-US" sz="900" dirty="0"/>
              <a:t>높은 단계의 무역일 수록 시간은 오래 걸리지만 획득 </a:t>
            </a:r>
            <a:r>
              <a:rPr lang="ko-KR" altLang="en-US" sz="900" dirty="0" err="1"/>
              <a:t>골드량이</a:t>
            </a:r>
            <a:r>
              <a:rPr lang="ko-KR" altLang="en-US" sz="900" dirty="0"/>
              <a:t> 많아진다</a:t>
            </a:r>
            <a:r>
              <a:rPr lang="en-US" altLang="ko-KR" sz="9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/>
              <a:t>영웅을 함께 보낼 경우</a:t>
            </a:r>
            <a:r>
              <a:rPr lang="en-US" altLang="ko-KR" sz="900" dirty="0"/>
              <a:t>(</a:t>
            </a:r>
            <a:r>
              <a:rPr lang="ko-KR" altLang="en-US" sz="900" dirty="0"/>
              <a:t>엄호</a:t>
            </a:r>
            <a:r>
              <a:rPr lang="en-US" altLang="ko-KR" sz="900" dirty="0"/>
              <a:t>)</a:t>
            </a:r>
            <a:r>
              <a:rPr lang="ko-KR" altLang="en-US" sz="900" dirty="0"/>
              <a:t> 더 안정적으로 무역이 가능하다는 명목으로 추가 골드 획득</a:t>
            </a:r>
          </a:p>
          <a:p>
            <a:r>
              <a:rPr lang="en-US" altLang="ko-KR" sz="900" dirty="0"/>
              <a:t>  </a:t>
            </a:r>
            <a:r>
              <a:rPr lang="ko-KR" altLang="en-US" sz="900" dirty="0"/>
              <a:t>ㄴ 영웅의 등급이 높을수록 더 많이 획득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동시 진행 가능한 무역 수는 건물 레벨을 통해 제한을 둔다</a:t>
            </a:r>
          </a:p>
        </p:txBody>
      </p:sp>
    </p:spTree>
    <p:extLst>
      <p:ext uri="{BB962C8B-B14F-4D97-AF65-F5344CB8AC3E}">
        <p14:creationId xmlns:p14="http://schemas.microsoft.com/office/powerpoint/2010/main" val="176501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16015</TotalTime>
  <Words>201</Words>
  <Application>Microsoft Office PowerPoint</Application>
  <PresentationFormat>화면 슬라이드 쇼(4:3)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혁진</cp:lastModifiedBy>
  <cp:revision>303</cp:revision>
  <dcterms:created xsi:type="dcterms:W3CDTF">2011-11-09T01:34:01Z</dcterms:created>
  <dcterms:modified xsi:type="dcterms:W3CDTF">2023-03-29T23:32:09Z</dcterms:modified>
</cp:coreProperties>
</file>