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82" r:id="rId2"/>
    <p:sldId id="297" r:id="rId3"/>
    <p:sldId id="298" r:id="rId4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35" autoAdjust="0"/>
  </p:normalViewPr>
  <p:slideViewPr>
    <p:cSldViewPr snapToObjects="1" showGuides="1">
      <p:cViewPr varScale="1">
        <p:scale>
          <a:sx n="105" d="100"/>
          <a:sy n="105" d="100"/>
        </p:scale>
        <p:origin x="157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14" d="100"/>
          <a:sy n="114" d="100"/>
        </p:scale>
        <p:origin x="-2364" y="-108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/>
              <a:t>S PROJECT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ko-KR"/>
              <a:t>UI </a:t>
            </a:r>
            <a:r>
              <a:rPr lang="ko-KR" altLang="en-US"/>
              <a:t>기획서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67D52-3810-423D-9665-8158D5B73F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73388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/>
              <a:t>S PROJECT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ko-KR"/>
              <a:t>UI </a:t>
            </a:r>
            <a:r>
              <a:rPr lang="ko-KR" altLang="en-US"/>
              <a:t>기획서</a:t>
            </a: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28534-C80B-4C75-AB44-CB58B7C91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29381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80EFF6-1A3A-02AB-A153-2AAF751A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C00E36-ED59-3FD4-0580-5F53CDBB3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D63D5F-9E52-9896-FA58-85418A038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2021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ko-KR" altLang="en-US" smtClean="0"/>
            </a:lvl1pPr>
          </a:lstStyle>
          <a:p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94713" y="1209163"/>
            <a:ext cx="1905000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1804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5799721" y="998275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6463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latin typeface="+mn-lt"/>
                <a:ea typeface="+mn-ea"/>
              </a:rPr>
              <a:t>목차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2764" y="1386863"/>
            <a:ext cx="2481770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기획서</a:t>
            </a:r>
            <a:endParaRPr lang="en-US" altLang="ko-KR" sz="1400" b="1" dirty="0"/>
          </a:p>
          <a:p>
            <a:endParaRPr lang="en-US" altLang="ko-KR" sz="1000" b="1" dirty="0"/>
          </a:p>
          <a:p>
            <a:r>
              <a:rPr lang="ko-KR" altLang="en-US" sz="1000" b="1" dirty="0"/>
              <a:t>목차</a:t>
            </a:r>
            <a:r>
              <a:rPr lang="en-US" altLang="ko-KR" sz="1000" b="1" dirty="0"/>
              <a:t>	1. </a:t>
            </a:r>
            <a:r>
              <a:rPr lang="ko-KR" altLang="en-US" sz="1000" b="1" dirty="0"/>
              <a:t>게임 기본 규칙</a:t>
            </a:r>
            <a:endParaRPr lang="en-US" altLang="ko-KR" sz="1000" b="1" dirty="0"/>
          </a:p>
          <a:p>
            <a:r>
              <a:rPr lang="en-US" altLang="ko-KR" sz="1000" b="1" dirty="0"/>
              <a:t>	2. </a:t>
            </a:r>
            <a:r>
              <a:rPr lang="ko-KR" altLang="en-US" sz="1000" b="1" dirty="0"/>
              <a:t>메인 화면</a:t>
            </a:r>
            <a:endParaRPr lang="en-US" altLang="ko-KR" sz="1000" b="1" dirty="0"/>
          </a:p>
          <a:p>
            <a:r>
              <a:rPr lang="en-US" altLang="ko-KR" sz="1000" b="1" dirty="0"/>
              <a:t>	  2.1 </a:t>
            </a:r>
            <a:r>
              <a:rPr lang="ko-KR" altLang="en-US" sz="1000" b="1" dirty="0"/>
              <a:t>본부 규칙</a:t>
            </a:r>
            <a:endParaRPr lang="en-US" altLang="ko-KR" sz="1000" b="1" dirty="0"/>
          </a:p>
          <a:p>
            <a:r>
              <a:rPr lang="en-US" altLang="ko-KR" sz="1000" b="1" dirty="0"/>
              <a:t>	  2.2 </a:t>
            </a:r>
            <a:r>
              <a:rPr lang="ko-KR" altLang="en-US" sz="1000" b="1" dirty="0"/>
              <a:t>영웅 규칙</a:t>
            </a:r>
            <a:endParaRPr lang="en-US" altLang="ko-KR" sz="1000" b="1" dirty="0"/>
          </a:p>
          <a:p>
            <a:r>
              <a:rPr lang="en-US" altLang="ko-KR" sz="1000" b="1" dirty="0"/>
              <a:t>	  2.3 </a:t>
            </a:r>
            <a:r>
              <a:rPr lang="ko-KR" altLang="en-US" sz="1000" b="1" dirty="0"/>
              <a:t>몬스터 규칙</a:t>
            </a:r>
            <a:endParaRPr lang="en-US" altLang="ko-KR" sz="1000" b="1" dirty="0"/>
          </a:p>
          <a:p>
            <a:r>
              <a:rPr lang="en-US" altLang="ko-KR" sz="1000" b="1" dirty="0"/>
              <a:t>	3. </a:t>
            </a:r>
            <a:r>
              <a:rPr lang="ko-KR" altLang="en-US" sz="1000" b="1" dirty="0"/>
              <a:t>전투 진행</a:t>
            </a:r>
            <a:endParaRPr lang="en-US" altLang="ko-KR" sz="1000" b="1" dirty="0"/>
          </a:p>
          <a:p>
            <a:r>
              <a:rPr lang="en-US" altLang="ko-KR" sz="1000" b="1" dirty="0"/>
              <a:t>	</a:t>
            </a:r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r>
              <a:rPr lang="en-US" altLang="ko-KR" sz="1000" b="1" dirty="0"/>
              <a:t>	</a:t>
            </a:r>
          </a:p>
          <a:p>
            <a:r>
              <a:rPr lang="ko-KR" altLang="en-US" sz="1000" b="1" dirty="0"/>
              <a:t>■ 히스토리</a:t>
            </a:r>
            <a:endParaRPr lang="en-US" altLang="ko-KR" sz="1000" b="1" dirty="0"/>
          </a:p>
          <a:p>
            <a:r>
              <a:rPr lang="en-US" altLang="ko-KR" sz="1000" b="1" dirty="0"/>
              <a:t>         </a:t>
            </a:r>
          </a:p>
          <a:p>
            <a:r>
              <a:rPr lang="ko-KR" altLang="en-US" sz="1000" b="1" dirty="0"/>
              <a:t>일자</a:t>
            </a:r>
            <a:r>
              <a:rPr lang="en-US" altLang="ko-KR" sz="1000" b="1" dirty="0"/>
              <a:t>	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24.06.02 ~ : </a:t>
            </a:r>
            <a:r>
              <a:rPr lang="ko-KR" altLang="en-US" sz="1000" b="1" dirty="0"/>
              <a:t>초안 작성</a:t>
            </a:r>
            <a:endParaRPr lang="en-US" altLang="ko-KR" sz="1000" b="1" strike="sngStrike" dirty="0"/>
          </a:p>
        </p:txBody>
      </p:sp>
      <p:sp>
        <p:nvSpPr>
          <p:cNvPr id="19" name="TextBox 18"/>
          <p:cNvSpPr txBox="1"/>
          <p:nvPr/>
        </p:nvSpPr>
        <p:spPr>
          <a:xfrm>
            <a:off x="7122497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기본 규칙 설명 문서</a:t>
            </a:r>
            <a:endParaRPr lang="en-US" altLang="ko-KR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17D25E-CD81-E5FB-E1CE-5610C54B62A0}"/>
              </a:ext>
            </a:extLst>
          </p:cNvPr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563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41" y="1285860"/>
            <a:ext cx="1905000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32512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latin typeface="+mn-lt"/>
                <a:ea typeface="+mn-ea"/>
              </a:rPr>
              <a:t>게임 기본 규칙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lang="ko-KR" altLang="en-US" b="1" dirty="0"/>
              <a:t>플레이 규칙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6771" y="1386863"/>
            <a:ext cx="206017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플레이 기본 규칙</a:t>
            </a:r>
            <a:endParaRPr lang="en-US" altLang="ko-KR" sz="1400" b="1" dirty="0"/>
          </a:p>
          <a:p>
            <a:endParaRPr lang="en-US" altLang="ko-KR" sz="1000" b="1" dirty="0"/>
          </a:p>
          <a:p>
            <a:r>
              <a:rPr lang="ko-KR" altLang="en-US" sz="1000" b="1" dirty="0"/>
              <a:t>구조</a:t>
            </a:r>
            <a:r>
              <a:rPr lang="en-US" altLang="ko-KR" sz="1000" b="1" dirty="0"/>
              <a:t>              1. </a:t>
            </a:r>
            <a:r>
              <a:rPr lang="ko-KR" altLang="en-US" sz="1000" b="1" dirty="0"/>
              <a:t>게임 </a:t>
            </a:r>
            <a:endParaRPr lang="en-US" altLang="ko-KR" sz="1000" b="1" dirty="0"/>
          </a:p>
          <a:p>
            <a:r>
              <a:rPr lang="en-US" altLang="ko-KR" sz="1000" dirty="0"/>
              <a:t>                     </a:t>
            </a:r>
            <a:r>
              <a:rPr lang="ko-KR" altLang="en-US" sz="1000" dirty="0"/>
              <a:t>ㄴ 본부 </a:t>
            </a:r>
            <a:r>
              <a:rPr lang="en-US" altLang="ko-KR" sz="1000" dirty="0"/>
              <a:t>, </a:t>
            </a:r>
            <a:r>
              <a:rPr lang="ko-KR" altLang="en-US" sz="1000" dirty="0"/>
              <a:t>영웅의</a:t>
            </a:r>
            <a:endParaRPr lang="en-US" altLang="ko-KR" sz="1000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07679-4C17-1B3C-5397-09FE81E49761}"/>
              </a:ext>
            </a:extLst>
          </p:cNvPr>
          <p:cNvSpPr txBox="1"/>
          <p:nvPr/>
        </p:nvSpPr>
        <p:spPr>
          <a:xfrm>
            <a:off x="276119" y="1530658"/>
            <a:ext cx="17756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게임 기본 규칙 설명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■ </a:t>
            </a:r>
            <a:r>
              <a:rPr lang="ko-KR" altLang="en-US" sz="900" dirty="0"/>
              <a:t>플레이 규칙</a:t>
            </a:r>
            <a:endParaRPr lang="en-US" altLang="ko-KR" sz="9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95CE84F-4ED8-0F1D-735C-78B9DBA9C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810228"/>
              </p:ext>
            </p:extLst>
          </p:nvPr>
        </p:nvGraphicFramePr>
        <p:xfrm>
          <a:off x="2483768" y="2511893"/>
          <a:ext cx="6122280" cy="1582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512">
                  <a:extLst>
                    <a:ext uri="{9D8B030D-6E8A-4147-A177-3AD203B41FA5}">
                      <a16:colId xmlns:a16="http://schemas.microsoft.com/office/drawing/2014/main" val="2109584451"/>
                    </a:ext>
                  </a:extLst>
                </a:gridCol>
                <a:gridCol w="4565768">
                  <a:extLst>
                    <a:ext uri="{9D8B030D-6E8A-4147-A177-3AD203B41FA5}">
                      <a16:colId xmlns:a16="http://schemas.microsoft.com/office/drawing/2014/main" val="481085877"/>
                    </a:ext>
                  </a:extLst>
                </a:gridCol>
              </a:tblGrid>
              <a:tr h="342933">
                <a:tc>
                  <a:txBody>
                    <a:bodyPr/>
                    <a:lstStyle/>
                    <a:p>
                      <a:pPr lvl="0" algn="ctr" latinLnBrk="1"/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Project Introduce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167987"/>
                  </a:ext>
                </a:extLst>
              </a:tr>
              <a:tr h="43472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rgbClr val="78808D"/>
                          </a:solidFill>
                        </a:rPr>
                        <a:t>장르</a:t>
                      </a:r>
                      <a:endParaRPr lang="en-US" altLang="ko-KR" sz="1100" b="1" dirty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78808D"/>
                          </a:solidFill>
                        </a:rPr>
                        <a:t>방치형 디펜스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676083"/>
                  </a:ext>
                </a:extLst>
              </a:tr>
              <a:tr h="805292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rgbClr val="78808D"/>
                          </a:solidFill>
                        </a:rPr>
                        <a:t>컨셉 설명</a:t>
                      </a:r>
                      <a:endParaRPr lang="en-US" altLang="ko-KR" sz="1100" b="1" dirty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551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94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025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16715</TotalTime>
  <Words>97</Words>
  <Application>Microsoft Office PowerPoint</Application>
  <PresentationFormat>화면 슬라이드 쇼(4:3)</PresentationFormat>
  <Paragraphs>40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XP SP3 FINAL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T G</cp:lastModifiedBy>
  <cp:revision>333</cp:revision>
  <dcterms:created xsi:type="dcterms:W3CDTF">2011-11-09T01:34:01Z</dcterms:created>
  <dcterms:modified xsi:type="dcterms:W3CDTF">2024-06-02T08:48:54Z</dcterms:modified>
</cp:coreProperties>
</file>