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5" r:id="rId5"/>
    <p:sldId id="264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B606F-52C9-F25D-22C5-8E83E6C0F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1BE1F8-6F9F-D19E-4829-CBE84573F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58CA7-BDC2-EC38-F62C-A6063622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8790-A0E0-4BA8-BE1D-7EFAB09DFF79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C8B6A-F5AE-261B-661C-B8BE122E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4B187-59A2-B579-722F-63F0878E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CF63-6C6E-4CD8-9C7A-2B54067B4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8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9B528-858E-B42D-FB5F-8CB83489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D48927-2D88-D54E-9068-FBCFDDD6C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018F5-F4AD-04E7-6B95-D6686D83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8790-A0E0-4BA8-BE1D-7EFAB09DFF79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5AD48-8E30-CB9F-34D7-5CF39485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14A53-42BD-9AA5-0099-83F6DDE3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CF63-6C6E-4CD8-9C7A-2B54067B4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8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76D346-9339-8FEB-A97C-AEFF961BA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660FAC-6563-F5D8-FC41-F04AF3C75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E6772-9BE2-C335-BAEC-0E10F086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8790-A0E0-4BA8-BE1D-7EFAB09DFF79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1B871-2F98-4E4B-A7B6-A3AAC04E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1BD3F-8ABE-32DA-0A46-F6C9F2F5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CF63-6C6E-4CD8-9C7A-2B54067B4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1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FA7B8-79FA-5CA2-6ECB-510ACB0E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70F25-52E9-48C0-DE8B-4AE33A00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2C6D6-BBD4-EF85-E19E-C7C22E92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8790-A0E0-4BA8-BE1D-7EFAB09DFF79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90BA8-CB11-0453-42A9-88F2A437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38188-E98B-2DFF-0EBC-E54C9B4A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CF63-6C6E-4CD8-9C7A-2B54067B4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0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81122-5CB0-AF91-AB7E-F351EF274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2E05F-CFCF-394D-CE91-D4AC70AB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FE666-F5CF-4F8C-7AAD-237449E9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8790-A0E0-4BA8-BE1D-7EFAB09DFF79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4587B-BB71-99B2-7295-DE807043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1E386-C6AF-5206-87E4-F9399BCA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CF63-6C6E-4CD8-9C7A-2B54067B4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5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CFAAD-6D71-9AE2-6A84-F9952938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D6E20-ECB1-11F7-4A9A-8EA0C0E93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60BCE-CB9C-CE26-4BFE-5E9A89ECE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BC5E13-5D60-608B-B073-93D0F71E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8790-A0E0-4BA8-BE1D-7EFAB09DFF79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251E7-899F-2B88-B932-B533E1F8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F704A-2388-ADBD-B97C-1DC39FA6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CF63-6C6E-4CD8-9C7A-2B54067B4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8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052A1-045F-6649-947E-6B2CAD3E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8642D-5562-DD38-0997-BCF4D614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A6A1EC-0E59-504C-0007-227E4FDEC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E8D0D1-52B0-B00B-2882-44AD68B1F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1AE9F6-DDDB-1626-3EB4-2F15FD610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759DDC-5CD9-20A1-ED55-1C214969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8790-A0E0-4BA8-BE1D-7EFAB09DFF79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1F28BA-02EF-D9C9-D9F8-F800C0E5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4CED6E-4E3E-D738-D9B4-120979EF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CF63-6C6E-4CD8-9C7A-2B54067B4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05DA7-CC14-DA33-3385-CE8D9FD0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085AF9-8427-5F40-2F7B-837BB288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8790-A0E0-4BA8-BE1D-7EFAB09DFF79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ECDC97-0492-77DC-7789-3BF4A9D5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CF77C1-3645-D901-B326-63605EC3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CF63-6C6E-4CD8-9C7A-2B54067B4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5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8B391-78A8-A3D6-4975-88CDFCEA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8790-A0E0-4BA8-BE1D-7EFAB09DFF79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95D1F2-CCB9-B69C-A389-FAABDA2B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889C2-BCAB-BB7A-CA39-31693A72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CF63-6C6E-4CD8-9C7A-2B54067B4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4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AA078-5CF0-8DAA-D653-C60BA5CD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7C9DD-30A7-FF35-E595-188DCC96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85984-6915-9E9E-CE5B-0EDB46DBC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A406A-F5E0-B048-2A0C-E2911214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8790-A0E0-4BA8-BE1D-7EFAB09DFF79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C6740-3736-9C77-F5E0-9142729F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EA6B9-D863-BA9D-71F7-19E2E476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CF63-6C6E-4CD8-9C7A-2B54067B4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8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2C18D-BE6E-3C81-7BBE-1C0AF743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62130-044C-1E30-456B-EFDEA8DB5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F665C-50C6-0975-8A73-49844E4C4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1EAAF8-2203-0AAB-EB79-235F19E7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8790-A0E0-4BA8-BE1D-7EFAB09DFF79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12F54-ABEF-90E8-5B87-4CD4C218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A7D15-B1CA-B4FF-B62C-429C6AD8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CF63-6C6E-4CD8-9C7A-2B54067B4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7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AADDDE-158F-235A-42FC-AAD61E67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93F41-379B-8D7C-D26D-356F2BEF8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F0196-C0F4-BC3A-3722-FF5023996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8790-A0E0-4BA8-BE1D-7EFAB09DFF79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6C641-F630-17A4-F47E-82FD25C50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9BA3E-6DFB-F5E6-8D42-FA6896D81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CF63-6C6E-4CD8-9C7A-2B54067B4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2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8267FE-7607-15D3-5747-69B23F42E329}"/>
              </a:ext>
            </a:extLst>
          </p:cNvPr>
          <p:cNvSpPr/>
          <p:nvPr/>
        </p:nvSpPr>
        <p:spPr>
          <a:xfrm>
            <a:off x="226503" y="201336"/>
            <a:ext cx="2650921" cy="5033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스테이지 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0F8A9C-28EF-459E-FDBF-D5F973379754}"/>
              </a:ext>
            </a:extLst>
          </p:cNvPr>
          <p:cNvSpPr/>
          <p:nvPr/>
        </p:nvSpPr>
        <p:spPr>
          <a:xfrm>
            <a:off x="6226030" y="201336"/>
            <a:ext cx="2650921" cy="5033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007DEC-AB75-559C-F907-6856C2EC3F8F}"/>
              </a:ext>
            </a:extLst>
          </p:cNvPr>
          <p:cNvSpPr/>
          <p:nvPr/>
        </p:nvSpPr>
        <p:spPr>
          <a:xfrm>
            <a:off x="10612073" y="0"/>
            <a:ext cx="1579927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영지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562AFD-64DA-3B72-A6B5-A24900D1D8C1}"/>
              </a:ext>
            </a:extLst>
          </p:cNvPr>
          <p:cNvSpPr/>
          <p:nvPr/>
        </p:nvSpPr>
        <p:spPr>
          <a:xfrm>
            <a:off x="0" y="4819650"/>
            <a:ext cx="10612073" cy="2038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상태창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46EF4B-39AB-2DC1-D0DE-44103A717558}"/>
              </a:ext>
            </a:extLst>
          </p:cNvPr>
          <p:cNvSpPr/>
          <p:nvPr/>
        </p:nvSpPr>
        <p:spPr>
          <a:xfrm>
            <a:off x="10757831" y="201336"/>
            <a:ext cx="1288409" cy="5033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영지 버튼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0A2B99-B28D-47C6-0A94-1AD9BC8C7D1D}"/>
              </a:ext>
            </a:extLst>
          </p:cNvPr>
          <p:cNvSpPr/>
          <p:nvPr/>
        </p:nvSpPr>
        <p:spPr>
          <a:xfrm>
            <a:off x="226503" y="4933950"/>
            <a:ext cx="1288409" cy="1809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 정보</a:t>
            </a:r>
          </a:p>
        </p:txBody>
      </p:sp>
    </p:spTree>
    <p:extLst>
      <p:ext uri="{BB962C8B-B14F-4D97-AF65-F5344CB8AC3E}">
        <p14:creationId xmlns:p14="http://schemas.microsoft.com/office/powerpoint/2010/main" val="265082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43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03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8267FE-7607-15D3-5747-69B23F42E329}"/>
              </a:ext>
            </a:extLst>
          </p:cNvPr>
          <p:cNvSpPr/>
          <p:nvPr/>
        </p:nvSpPr>
        <p:spPr>
          <a:xfrm>
            <a:off x="226503" y="201336"/>
            <a:ext cx="2650921" cy="5033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스테이지 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0F8A9C-28EF-459E-FDBF-D5F973379754}"/>
              </a:ext>
            </a:extLst>
          </p:cNvPr>
          <p:cNvSpPr/>
          <p:nvPr/>
        </p:nvSpPr>
        <p:spPr>
          <a:xfrm>
            <a:off x="6226030" y="201336"/>
            <a:ext cx="2650921" cy="5033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007DEC-AB75-559C-F907-6856C2EC3F8F}"/>
              </a:ext>
            </a:extLst>
          </p:cNvPr>
          <p:cNvSpPr/>
          <p:nvPr/>
        </p:nvSpPr>
        <p:spPr>
          <a:xfrm>
            <a:off x="10612073" y="0"/>
            <a:ext cx="1579927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영지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562AFD-64DA-3B72-A6B5-A24900D1D8C1}"/>
              </a:ext>
            </a:extLst>
          </p:cNvPr>
          <p:cNvSpPr/>
          <p:nvPr/>
        </p:nvSpPr>
        <p:spPr>
          <a:xfrm>
            <a:off x="0" y="4819650"/>
            <a:ext cx="10612073" cy="2038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상태창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46EF4B-39AB-2DC1-D0DE-44103A717558}"/>
              </a:ext>
            </a:extLst>
          </p:cNvPr>
          <p:cNvSpPr/>
          <p:nvPr/>
        </p:nvSpPr>
        <p:spPr>
          <a:xfrm>
            <a:off x="10757831" y="201336"/>
            <a:ext cx="1288409" cy="5033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영지 버튼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0A2B99-B28D-47C6-0A94-1AD9BC8C7D1D}"/>
              </a:ext>
            </a:extLst>
          </p:cNvPr>
          <p:cNvSpPr/>
          <p:nvPr/>
        </p:nvSpPr>
        <p:spPr>
          <a:xfrm>
            <a:off x="226503" y="4933950"/>
            <a:ext cx="1288409" cy="1809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B76A50-225C-EC0E-E4E5-C91248019413}"/>
              </a:ext>
            </a:extLst>
          </p:cNvPr>
          <p:cNvSpPr/>
          <p:nvPr/>
        </p:nvSpPr>
        <p:spPr>
          <a:xfrm>
            <a:off x="0" y="4819650"/>
            <a:ext cx="10612072" cy="2038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3F8C1F-EB92-F381-BD0A-C667A4F976C0}"/>
              </a:ext>
            </a:extLst>
          </p:cNvPr>
          <p:cNvSpPr/>
          <p:nvPr/>
        </p:nvSpPr>
        <p:spPr>
          <a:xfrm>
            <a:off x="10612072" y="0"/>
            <a:ext cx="1584034" cy="6856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5D125-7533-E562-BC46-ADACE508FEE0}"/>
              </a:ext>
            </a:extLst>
          </p:cNvPr>
          <p:cNvSpPr txBox="1"/>
          <p:nvPr/>
        </p:nvSpPr>
        <p:spPr>
          <a:xfrm>
            <a:off x="5570856" y="3244334"/>
            <a:ext cx="268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UI sheet</a:t>
            </a:r>
          </a:p>
          <a:p>
            <a:pPr algn="ctr"/>
            <a:r>
              <a:rPr lang="en-US" altLang="ko-KR" dirty="0"/>
              <a:t>-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데이터 테이블 참조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2EBA14-BC58-5BA9-44ED-A53BBE6A77B5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4812371" y="4061165"/>
            <a:ext cx="1252150" cy="26482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CF9FF95-76F1-3653-7DB5-9836DE18BB02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rot="10800000" flipV="1">
            <a:off x="8254605" y="3429000"/>
            <a:ext cx="2357469" cy="1385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5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8267FE-7607-15D3-5747-69B23F42E329}"/>
              </a:ext>
            </a:extLst>
          </p:cNvPr>
          <p:cNvSpPr/>
          <p:nvPr/>
        </p:nvSpPr>
        <p:spPr>
          <a:xfrm>
            <a:off x="226503" y="201336"/>
            <a:ext cx="2650921" cy="5033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스테이지 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0F8A9C-28EF-459E-FDBF-D5F973379754}"/>
              </a:ext>
            </a:extLst>
          </p:cNvPr>
          <p:cNvSpPr/>
          <p:nvPr/>
        </p:nvSpPr>
        <p:spPr>
          <a:xfrm>
            <a:off x="6226030" y="201336"/>
            <a:ext cx="2650921" cy="5033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007DEC-AB75-559C-F907-6856C2EC3F8F}"/>
              </a:ext>
            </a:extLst>
          </p:cNvPr>
          <p:cNvSpPr/>
          <p:nvPr/>
        </p:nvSpPr>
        <p:spPr>
          <a:xfrm>
            <a:off x="10612073" y="0"/>
            <a:ext cx="1579927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영지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562AFD-64DA-3B72-A6B5-A24900D1D8C1}"/>
              </a:ext>
            </a:extLst>
          </p:cNvPr>
          <p:cNvSpPr/>
          <p:nvPr/>
        </p:nvSpPr>
        <p:spPr>
          <a:xfrm>
            <a:off x="0" y="4819650"/>
            <a:ext cx="10612073" cy="2038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상태창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46EF4B-39AB-2DC1-D0DE-44103A717558}"/>
              </a:ext>
            </a:extLst>
          </p:cNvPr>
          <p:cNvSpPr/>
          <p:nvPr/>
        </p:nvSpPr>
        <p:spPr>
          <a:xfrm>
            <a:off x="10757831" y="201336"/>
            <a:ext cx="1288409" cy="5033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영지 버튼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0A2B99-B28D-47C6-0A94-1AD9BC8C7D1D}"/>
              </a:ext>
            </a:extLst>
          </p:cNvPr>
          <p:cNvSpPr/>
          <p:nvPr/>
        </p:nvSpPr>
        <p:spPr>
          <a:xfrm>
            <a:off x="226503" y="4933950"/>
            <a:ext cx="1288409" cy="1809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E656B3-78AF-2BA0-54E2-9253B7CD81C7}"/>
              </a:ext>
            </a:extLst>
          </p:cNvPr>
          <p:cNvSpPr/>
          <p:nvPr/>
        </p:nvSpPr>
        <p:spPr>
          <a:xfrm>
            <a:off x="2975733" y="1639699"/>
            <a:ext cx="1120018" cy="11224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타워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1AF900C-A0F0-D8B1-3C95-13AB561B8B53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5400000">
            <a:off x="1117332" y="2515539"/>
            <a:ext cx="2171787" cy="266503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6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7C38DC6-57B6-A112-B417-AF4CF53C653B}"/>
              </a:ext>
            </a:extLst>
          </p:cNvPr>
          <p:cNvSpPr txBox="1"/>
          <p:nvPr/>
        </p:nvSpPr>
        <p:spPr>
          <a:xfrm>
            <a:off x="7664799" y="4391025"/>
            <a:ext cx="452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타워 배치 </a:t>
            </a:r>
            <a:r>
              <a:rPr lang="en-US" altLang="ko-KR" dirty="0" err="1"/>
              <a:t>ui</a:t>
            </a:r>
            <a:r>
              <a:rPr lang="ko-KR" altLang="en-US" dirty="0"/>
              <a:t>에는 두가지 정보로 구분한다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2202E3-D52A-AF92-4CEF-E3E9D09BB44D}"/>
              </a:ext>
            </a:extLst>
          </p:cNvPr>
          <p:cNvSpPr txBox="1"/>
          <p:nvPr/>
        </p:nvSpPr>
        <p:spPr>
          <a:xfrm>
            <a:off x="7664799" y="4884182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건물 카테고리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E1B0FD-61B8-B48C-E3EB-1AB85AD5AE45}"/>
              </a:ext>
            </a:extLst>
          </p:cNvPr>
          <p:cNvSpPr txBox="1"/>
          <p:nvPr/>
        </p:nvSpPr>
        <p:spPr>
          <a:xfrm>
            <a:off x="7664799" y="525351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건물 리스트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45651E7-5C19-4299-4F31-FE180D45B4C9}"/>
              </a:ext>
            </a:extLst>
          </p:cNvPr>
          <p:cNvGrpSpPr/>
          <p:nvPr/>
        </p:nvGrpSpPr>
        <p:grpSpPr>
          <a:xfrm>
            <a:off x="82899" y="3419475"/>
            <a:ext cx="7581900" cy="3411855"/>
            <a:chOff x="123825" y="935717"/>
            <a:chExt cx="7581900" cy="341185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E82CB5B-039F-A23E-08EF-1DCCB63084AA}"/>
                </a:ext>
              </a:extLst>
            </p:cNvPr>
            <p:cNvGrpSpPr/>
            <p:nvPr/>
          </p:nvGrpSpPr>
          <p:grpSpPr>
            <a:xfrm>
              <a:off x="123825" y="935717"/>
              <a:ext cx="7581900" cy="3411855"/>
              <a:chOff x="0" y="573767"/>
              <a:chExt cx="9367036" cy="4215166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BF949DF0-0D6D-0FF1-FC1B-E517FB0EC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573767"/>
                <a:ext cx="9367036" cy="4215166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B159326-C60C-C0E8-EE7F-02472DA72DF8}"/>
                  </a:ext>
                </a:extLst>
              </p:cNvPr>
              <p:cNvSpPr/>
              <p:nvPr/>
            </p:nvSpPr>
            <p:spPr>
              <a:xfrm>
                <a:off x="2367763" y="2333624"/>
                <a:ext cx="6900061" cy="23526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B772251-0927-91FA-BCCD-66ACD255C143}"/>
                  </a:ext>
                </a:extLst>
              </p:cNvPr>
              <p:cNvSpPr/>
              <p:nvPr/>
            </p:nvSpPr>
            <p:spPr>
              <a:xfrm>
                <a:off x="1100938" y="2333623"/>
                <a:ext cx="1266825" cy="23526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5EB87A1-910E-B648-3975-52500814A1A5}"/>
                </a:ext>
              </a:extLst>
            </p:cNvPr>
            <p:cNvSpPr/>
            <p:nvPr/>
          </p:nvSpPr>
          <p:spPr>
            <a:xfrm>
              <a:off x="830284" y="2175519"/>
              <a:ext cx="369332" cy="369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8415E20-F744-A1F9-D108-A468B3C94D71}"/>
                </a:ext>
              </a:extLst>
            </p:cNvPr>
            <p:cNvSpPr/>
            <p:nvPr/>
          </p:nvSpPr>
          <p:spPr>
            <a:xfrm>
              <a:off x="1855682" y="2175519"/>
              <a:ext cx="369332" cy="369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4E76800-B320-9F6D-AC1A-32C6EDE97ED6}"/>
              </a:ext>
            </a:extLst>
          </p:cNvPr>
          <p:cNvSpPr/>
          <p:nvPr/>
        </p:nvSpPr>
        <p:spPr>
          <a:xfrm rot="5400000">
            <a:off x="5606796" y="2464924"/>
            <a:ext cx="978408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FDFB9B-1803-02FC-B143-E5CC56241EC0}"/>
              </a:ext>
            </a:extLst>
          </p:cNvPr>
          <p:cNvSpPr/>
          <p:nvPr/>
        </p:nvSpPr>
        <p:spPr>
          <a:xfrm>
            <a:off x="0" y="0"/>
            <a:ext cx="10612073" cy="2038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상태창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93A492-70B1-F256-2DE8-500140324277}"/>
              </a:ext>
            </a:extLst>
          </p:cNvPr>
          <p:cNvSpPr/>
          <p:nvPr/>
        </p:nvSpPr>
        <p:spPr>
          <a:xfrm>
            <a:off x="226503" y="114300"/>
            <a:ext cx="1288409" cy="1809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 정보</a:t>
            </a:r>
          </a:p>
        </p:txBody>
      </p:sp>
    </p:spTree>
    <p:extLst>
      <p:ext uri="{BB962C8B-B14F-4D97-AF65-F5344CB8AC3E}">
        <p14:creationId xmlns:p14="http://schemas.microsoft.com/office/powerpoint/2010/main" val="116682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8267FE-7607-15D3-5747-69B23F42E329}"/>
              </a:ext>
            </a:extLst>
          </p:cNvPr>
          <p:cNvSpPr/>
          <p:nvPr/>
        </p:nvSpPr>
        <p:spPr>
          <a:xfrm>
            <a:off x="226503" y="201336"/>
            <a:ext cx="2650921" cy="5033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스테이지 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0F8A9C-28EF-459E-FDBF-D5F973379754}"/>
              </a:ext>
            </a:extLst>
          </p:cNvPr>
          <p:cNvSpPr/>
          <p:nvPr/>
        </p:nvSpPr>
        <p:spPr>
          <a:xfrm>
            <a:off x="6226030" y="201336"/>
            <a:ext cx="2650921" cy="5033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007DEC-AB75-559C-F907-6856C2EC3F8F}"/>
              </a:ext>
            </a:extLst>
          </p:cNvPr>
          <p:cNvSpPr/>
          <p:nvPr/>
        </p:nvSpPr>
        <p:spPr>
          <a:xfrm>
            <a:off x="10612073" y="0"/>
            <a:ext cx="1579927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영지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562AFD-64DA-3B72-A6B5-A24900D1D8C1}"/>
              </a:ext>
            </a:extLst>
          </p:cNvPr>
          <p:cNvSpPr/>
          <p:nvPr/>
        </p:nvSpPr>
        <p:spPr>
          <a:xfrm>
            <a:off x="0" y="4819650"/>
            <a:ext cx="10612073" cy="2038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상태창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46EF4B-39AB-2DC1-D0DE-44103A717558}"/>
              </a:ext>
            </a:extLst>
          </p:cNvPr>
          <p:cNvSpPr/>
          <p:nvPr/>
        </p:nvSpPr>
        <p:spPr>
          <a:xfrm>
            <a:off x="10757831" y="201336"/>
            <a:ext cx="1288409" cy="5033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영지 버튼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0A2B99-B28D-47C6-0A94-1AD9BC8C7D1D}"/>
              </a:ext>
            </a:extLst>
          </p:cNvPr>
          <p:cNvSpPr/>
          <p:nvPr/>
        </p:nvSpPr>
        <p:spPr>
          <a:xfrm>
            <a:off x="226503" y="4933950"/>
            <a:ext cx="1288409" cy="1809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E656B3-78AF-2BA0-54E2-9253B7CD81C7}"/>
              </a:ext>
            </a:extLst>
          </p:cNvPr>
          <p:cNvSpPr/>
          <p:nvPr/>
        </p:nvSpPr>
        <p:spPr>
          <a:xfrm>
            <a:off x="458860" y="742775"/>
            <a:ext cx="11274280" cy="5633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영지 관련 팝업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14FBE30-9A18-08BD-ABC2-C253108DB758}"/>
              </a:ext>
            </a:extLst>
          </p:cNvPr>
          <p:cNvCxnSpPr>
            <a:cxnSpLocks/>
            <a:stCxn id="8" idx="3"/>
            <a:endCxn id="2" idx="3"/>
          </p:cNvCxnSpPr>
          <p:nvPr/>
        </p:nvCxnSpPr>
        <p:spPr>
          <a:xfrm flipH="1">
            <a:off x="11733140" y="453006"/>
            <a:ext cx="313100" cy="3106504"/>
          </a:xfrm>
          <a:prstGeom prst="bentConnector3">
            <a:avLst>
              <a:gd name="adj1" fmla="val -7301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10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98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0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79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72</Words>
  <Application>Microsoft Office PowerPoint</Application>
  <PresentationFormat>와이드스크린</PresentationFormat>
  <Paragraphs>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김우현</dc:creator>
  <cp:lastModifiedBy>김우현</cp:lastModifiedBy>
  <cp:revision>8</cp:revision>
  <dcterms:created xsi:type="dcterms:W3CDTF">2023-11-05T07:48:31Z</dcterms:created>
  <dcterms:modified xsi:type="dcterms:W3CDTF">2023-11-05T08:10:27Z</dcterms:modified>
</cp:coreProperties>
</file>