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261" r:id="rId6"/>
    <p:sldId id="263" r:id="rId7"/>
    <p:sldId id="265" r:id="rId8"/>
    <p:sldId id="266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0765-616C-4782-9D73-56DBB1E53F50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6473-6DB1-4922-9277-E8FC7869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5902-CF1D-57E6-7A79-481D4BB6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F3EA6-ED11-9235-9EFE-C38565CA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C5BF9-25DC-237F-A63B-6DC8664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CF4E1-3FD8-BC7E-9F09-B8FEA30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5CC2D-3DAA-ABE3-005D-F305F79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9794-89DC-717B-B6C5-C7A97CE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A10D2-78D5-AA35-5496-4077A104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E063D-2A35-FE68-076D-0149CED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3FE57-0493-E997-2EEF-836F8AF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E298-7F99-467A-0F9F-FE95A4FD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0B8E3-5A3E-EDE6-E324-9CEC24C5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2346A-770D-A180-6BCD-DB9BD651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4E4-4E50-5208-6017-207AB83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BD451-F05D-6CB9-8B42-202D271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B0C-528D-8250-E777-B53E030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79A2E-F9A4-1C5D-E7D9-D54F6D43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ED9B3-C42C-8AE1-E9FA-996352DA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2ACB-00CF-A8F2-A100-54EDA24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23573-3CDB-0BD2-6B9C-E89BDA93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B6069-AD42-2E9F-58DD-F6EA23EA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3AC-5F54-D435-D998-4AF68738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90EF-8886-B611-A393-004EECCE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CC3C-6225-8D9F-3451-F6FCF4FD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DA8-C7CF-7EE6-68F2-8F17B1D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08C1-BD8F-AAB5-FE6A-F593FD4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24E-6ECD-1BCC-F6B1-265B87A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3F186-CE57-474D-7C1C-334D8CB4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E3FE-C3A2-44DD-1E80-7FB02F91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60D0F-6C71-E64A-55BB-E83CFD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DED2A-702F-7AC7-0C98-909B696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8DAC-CC74-1D25-100C-0383071D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5A88-249F-5EE4-CFC4-2CB8A023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29C-547D-2462-9D0E-18261685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6A74B-BAE2-1376-263C-91CC64F3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FC9F7-4E2C-37A0-5CA0-0B242E0D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D0D9A-422E-C20B-35BE-BE12327F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A6FE6-6729-3DFE-5613-7D62F0AD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5EB13-9CC9-D609-F529-6B4D758D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B60C0-28E2-DCD6-9A66-FC8D65A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6F45-8D67-0855-D4A9-67D23E2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A65D0-39EC-6D76-62D4-59D7C80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26ACD-AA4E-7894-FD1D-4B1A10E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D43CF-8F42-5D2A-6A0E-97554B9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30B1F-060D-28BB-CCBC-08C1FCD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25212-D665-6C40-766E-41AFDA9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17562-BB3C-9DA6-3F4B-01B4E30D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292-4BE2-33B7-CFE5-C587858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0442-6269-1E5B-6E3C-CD02884C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2A61B-DCAB-FC28-81F0-3CE4D8F8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C7C4-A936-FBA3-1E35-29C1DC9E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D338A-AA2C-5C37-C336-7375965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CEFD1-DF1D-92FA-EEEC-2B906B8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8192-118E-27A4-CEC9-4A427E6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0AFF08-226F-4065-5571-EC8BA9CCA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31E88-D454-AB4F-7A84-6B6E6A70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E65C-1A1D-4B33-2ED7-ED7A869B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4C98A-39A7-3A45-CFE3-F76954B3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709BC-B5B5-6AEE-1D5D-56EA049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42EFC-AA57-55FA-1EAC-13BB6186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322E1-5316-9379-843A-2E64C343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B33-F675-5663-213E-430D1AEC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EB4F-53ED-4613-88BC-C46F2A2F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C497-BA6F-F647-5E01-8247D7C4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DDB5EA-7A6B-F0DF-39CB-545A9E79FD95}"/>
              </a:ext>
            </a:extLst>
          </p:cNvPr>
          <p:cNvGrpSpPr/>
          <p:nvPr/>
        </p:nvGrpSpPr>
        <p:grpSpPr>
          <a:xfrm>
            <a:off x="0" y="2771721"/>
            <a:ext cx="12192000" cy="1314558"/>
            <a:chOff x="0" y="2715208"/>
            <a:chExt cx="12192000" cy="1314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3BC64-42AF-E2A4-091F-95CF6DA9BAB0}"/>
                </a:ext>
              </a:extLst>
            </p:cNvPr>
            <p:cNvSpPr txBox="1"/>
            <p:nvPr/>
          </p:nvSpPr>
          <p:spPr>
            <a:xfrm>
              <a:off x="0" y="2715208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게임 시작 처리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E3F17-D419-6CF9-D18A-6CB5E17547E3}"/>
                </a:ext>
              </a:extLst>
            </p:cNvPr>
            <p:cNvSpPr txBox="1"/>
            <p:nvPr/>
          </p:nvSpPr>
          <p:spPr>
            <a:xfrm>
              <a:off x="0" y="356810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- </a:t>
              </a:r>
              <a:r>
                <a:rPr lang="ko-KR" altLang="en-US" sz="2400" b="1" dirty="0"/>
                <a:t>게임 시작</a:t>
              </a:r>
              <a:r>
                <a:rPr lang="en-US" altLang="ko-KR" sz="2400" b="1" dirty="0"/>
                <a:t>~ </a:t>
              </a:r>
              <a:r>
                <a:rPr lang="ko-KR" altLang="en-US" sz="2400" b="1" dirty="0"/>
                <a:t>전투 종료까지 플로우 정리 </a:t>
              </a:r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29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1952F-4841-779D-E986-BDF65FC3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34FDB9-4E6F-CB7D-FA23-CFB89AAA09E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예외 상황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5B5BA1-B3DE-72D2-1D63-3921134AFB3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39CD-7AC6-88C4-BC18-CA884402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A8331EE-56EF-B820-2A12-ED0FCBEB3BB8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예외 상황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C07B6F6-F38D-1B89-8EB3-9E6E5E44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210300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11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BBE22-E890-3DCC-8307-EA88EDBF0605}"/>
              </a:ext>
            </a:extLst>
          </p:cNvPr>
          <p:cNvSpPr txBox="1"/>
          <p:nvPr/>
        </p:nvSpPr>
        <p:spPr>
          <a:xfrm>
            <a:off x="247649" y="647700"/>
            <a:ext cx="9400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첫 스테이지 처리</a:t>
            </a:r>
            <a:endParaRPr lang="en-US" altLang="ko-KR" dirty="0"/>
          </a:p>
          <a:p>
            <a:r>
              <a:rPr lang="ko-KR" altLang="en-US" sz="1400" dirty="0"/>
              <a:t>게임 접속 직후 혹은 </a:t>
            </a:r>
            <a:r>
              <a:rPr lang="en-US" altLang="ko-KR" sz="1400" dirty="0"/>
              <a:t>1</a:t>
            </a:r>
            <a:r>
              <a:rPr lang="ko-KR" altLang="en-US" sz="1400" dirty="0"/>
              <a:t>스테이지에서</a:t>
            </a:r>
            <a:r>
              <a:rPr lang="en-US" altLang="ko-KR" sz="1400" dirty="0"/>
              <a:t> </a:t>
            </a:r>
            <a:r>
              <a:rPr lang="ko-KR" altLang="en-US" sz="1400" dirty="0"/>
              <a:t>이전 스테이지가 없는 경우 </a:t>
            </a:r>
            <a:r>
              <a:rPr lang="en-US" altLang="ko-KR" sz="1400" dirty="0"/>
              <a:t>“</a:t>
            </a:r>
            <a:r>
              <a:rPr lang="ko-KR" altLang="en-US" sz="1400" b="1" dirty="0">
                <a:solidFill>
                  <a:srgbClr val="FF0000"/>
                </a:solidFill>
              </a:rPr>
              <a:t>게임 시작</a:t>
            </a:r>
            <a:r>
              <a:rPr lang="en-US" altLang="ko-KR" sz="1400" dirty="0"/>
              <a:t>”</a:t>
            </a:r>
            <a:r>
              <a:rPr lang="ko-KR" altLang="en-US" sz="1400" dirty="0"/>
              <a:t> 단계부터 플로우를 시작한다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309BF5-6D65-473C-C814-7660E66F3FF4}"/>
              </a:ext>
            </a:extLst>
          </p:cNvPr>
          <p:cNvGrpSpPr/>
          <p:nvPr/>
        </p:nvGrpSpPr>
        <p:grpSpPr>
          <a:xfrm>
            <a:off x="252422" y="1331957"/>
            <a:ext cx="9292219" cy="4477127"/>
            <a:chOff x="442922" y="1548614"/>
            <a:chExt cx="9292219" cy="447712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DA2F83E-D4AA-67EA-2A47-1B42CC10569B}"/>
                </a:ext>
              </a:extLst>
            </p:cNvPr>
            <p:cNvGrpSpPr/>
            <p:nvPr/>
          </p:nvGrpSpPr>
          <p:grpSpPr>
            <a:xfrm>
              <a:off x="442922" y="1548614"/>
              <a:ext cx="9292219" cy="4477127"/>
              <a:chOff x="442922" y="1548614"/>
              <a:chExt cx="9292219" cy="447712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BA4601F-2242-021D-484B-06C1A55B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42922" y="1608749"/>
                <a:ext cx="8975705" cy="4416992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A457E9-C224-5DF6-6887-F89721751F6E}"/>
                  </a:ext>
                </a:extLst>
              </p:cNvPr>
              <p:cNvSpPr/>
              <p:nvPr/>
            </p:nvSpPr>
            <p:spPr>
              <a:xfrm>
                <a:off x="445092" y="1548614"/>
                <a:ext cx="9283107" cy="1512086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EED8F82-35A4-D4A9-5DA4-C10CD8B1AE2C}"/>
                  </a:ext>
                </a:extLst>
              </p:cNvPr>
              <p:cNvSpPr/>
              <p:nvPr/>
            </p:nvSpPr>
            <p:spPr>
              <a:xfrm>
                <a:off x="1892892" y="3056533"/>
                <a:ext cx="7842249" cy="2969207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2DE8AD2-6976-7CA0-1738-D4136AF6DCA5}"/>
                  </a:ext>
                </a:extLst>
              </p:cNvPr>
              <p:cNvSpPr/>
              <p:nvPr/>
            </p:nvSpPr>
            <p:spPr>
              <a:xfrm>
                <a:off x="445093" y="3785095"/>
                <a:ext cx="1447800" cy="2240646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F8E7B1-CE8C-E7B7-CF51-3BD8D48DAF1D}"/>
                </a:ext>
              </a:extLst>
            </p:cNvPr>
            <p:cNvSpPr/>
            <p:nvPr/>
          </p:nvSpPr>
          <p:spPr>
            <a:xfrm>
              <a:off x="445091" y="3056533"/>
              <a:ext cx="1447801" cy="728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0FE343D-9E07-A2A0-9467-43F7C03C8FEF}"/>
              </a:ext>
            </a:extLst>
          </p:cNvPr>
          <p:cNvSpPr/>
          <p:nvPr/>
        </p:nvSpPr>
        <p:spPr>
          <a:xfrm rot="10800000">
            <a:off x="1884784" y="3064228"/>
            <a:ext cx="762575" cy="284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80E5C-40EA-0870-2E57-2D5E6D0E2E4A}"/>
              </a:ext>
            </a:extLst>
          </p:cNvPr>
          <p:cNvSpPr txBox="1"/>
          <p:nvPr/>
        </p:nvSpPr>
        <p:spPr>
          <a:xfrm>
            <a:off x="2829750" y="3059668"/>
            <a:ext cx="15792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단계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시작</a:t>
            </a:r>
          </a:p>
        </p:txBody>
      </p:sp>
    </p:spTree>
    <p:extLst>
      <p:ext uri="{BB962C8B-B14F-4D97-AF65-F5344CB8AC3E}">
        <p14:creationId xmlns:p14="http://schemas.microsoft.com/office/powerpoint/2010/main" val="279310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397FF-A434-6FAA-77C6-30C6CAE4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5CEE1A-1936-D8AC-94A5-5F851C65C673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예외 상황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2EDD19E-27B3-99DA-850B-F1B872E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210300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12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49FC9-FB0F-B3B5-378A-430551A521BE}"/>
              </a:ext>
            </a:extLst>
          </p:cNvPr>
          <p:cNvSpPr txBox="1"/>
          <p:nvPr/>
        </p:nvSpPr>
        <p:spPr>
          <a:xfrm>
            <a:off x="247650" y="647700"/>
            <a:ext cx="87097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마지막 스테이지 처리</a:t>
            </a:r>
            <a:endParaRPr lang="en-US" altLang="ko-KR" dirty="0"/>
          </a:p>
          <a:p>
            <a:r>
              <a:rPr lang="ko-KR" altLang="en-US" sz="1400" dirty="0"/>
              <a:t>마지막 스테이지를 클리어한 경우 </a:t>
            </a:r>
            <a:r>
              <a:rPr lang="ko-KR" altLang="en-US" sz="1400" b="1" dirty="0">
                <a:solidFill>
                  <a:srgbClr val="FF0000"/>
                </a:solidFill>
              </a:rPr>
              <a:t>마지막 스테이지를 </a:t>
            </a:r>
            <a:r>
              <a:rPr lang="en-US" altLang="ko-KR" sz="1400" b="1" dirty="0">
                <a:solidFill>
                  <a:srgbClr val="FF0000"/>
                </a:solidFill>
              </a:rPr>
              <a:t>1wave </a:t>
            </a:r>
            <a:r>
              <a:rPr lang="ko-KR" altLang="en-US" sz="1400" b="1" dirty="0">
                <a:solidFill>
                  <a:srgbClr val="FF0000"/>
                </a:solidFill>
              </a:rPr>
              <a:t>부터 반복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이때 최초 클리어 보상을 모두 수령했음으로 </a:t>
            </a:r>
            <a:r>
              <a:rPr lang="ko-KR" altLang="en-US" sz="1400" b="1" dirty="0">
                <a:solidFill>
                  <a:srgbClr val="FF0000"/>
                </a:solidFill>
              </a:rPr>
              <a:t>보상은 반복 보상으로 변경되어 지급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보상 구분 </a:t>
            </a:r>
            <a:r>
              <a:rPr lang="en-US" altLang="ko-KR" sz="1400" dirty="0"/>
              <a:t>: Stage –</a:t>
            </a:r>
            <a:r>
              <a:rPr lang="ko-KR" altLang="en-US" sz="1400" dirty="0"/>
              <a:t> </a:t>
            </a:r>
            <a:r>
              <a:rPr lang="en-US" altLang="ko-KR" sz="1400" dirty="0"/>
              <a:t>Waver </a:t>
            </a:r>
            <a:r>
              <a:rPr lang="ko-KR" altLang="en-US" sz="1400" dirty="0"/>
              <a:t>테이블에 </a:t>
            </a:r>
            <a:r>
              <a:rPr lang="en-US" altLang="ko-KR" sz="1400" dirty="0"/>
              <a:t>Type </a:t>
            </a:r>
            <a:r>
              <a:rPr lang="ko-KR" altLang="en-US" sz="1400" dirty="0"/>
              <a:t>컬럼으로 구분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최초 보상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2= </a:t>
            </a:r>
            <a:r>
              <a:rPr lang="ko-KR" altLang="en-US" b="1" dirty="0">
                <a:solidFill>
                  <a:srgbClr val="FF0000"/>
                </a:solidFill>
              </a:rPr>
              <a:t>반복 보상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EEA2A9-478D-8946-CE2B-6D739B62AEB3}"/>
              </a:ext>
            </a:extLst>
          </p:cNvPr>
          <p:cNvGrpSpPr/>
          <p:nvPr/>
        </p:nvGrpSpPr>
        <p:grpSpPr>
          <a:xfrm>
            <a:off x="463550" y="2404378"/>
            <a:ext cx="4639322" cy="1457528"/>
            <a:chOff x="247650" y="1709636"/>
            <a:chExt cx="4639322" cy="145752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39A9F30-12A1-155E-F19D-01315D25D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" y="1709636"/>
              <a:ext cx="4639322" cy="145752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D2A9FAD-ED10-8B3B-931F-70288E0EB576}"/>
                </a:ext>
              </a:extLst>
            </p:cNvPr>
            <p:cNvSpPr/>
            <p:nvPr/>
          </p:nvSpPr>
          <p:spPr>
            <a:xfrm>
              <a:off x="1866900" y="1709636"/>
              <a:ext cx="977900" cy="14575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1F1F1E-DECB-0142-E11D-160E08EB4D0F}"/>
              </a:ext>
            </a:extLst>
          </p:cNvPr>
          <p:cNvSpPr txBox="1"/>
          <p:nvPr/>
        </p:nvSpPr>
        <p:spPr>
          <a:xfrm>
            <a:off x="1651549" y="3861906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테이블 </a:t>
            </a:r>
            <a:r>
              <a:rPr lang="en-US" altLang="ko-KR" b="1" dirty="0"/>
              <a:t>: Stage – Wave&gt;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039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58804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3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D21B2-225D-3FD1-EE51-1EE796B080E4}"/>
              </a:ext>
            </a:extLst>
          </p:cNvPr>
          <p:cNvSpPr txBox="1"/>
          <p:nvPr/>
        </p:nvSpPr>
        <p:spPr>
          <a:xfrm>
            <a:off x="208230" y="688063"/>
            <a:ext cx="8242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 시작부터 전투 종료까지의 프로세스를 정리한다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프로세스마다 예외 상황을 정리하고</a:t>
            </a:r>
            <a:r>
              <a:rPr lang="en-US" altLang="ko-KR" dirty="0"/>
              <a:t>, </a:t>
            </a:r>
            <a:r>
              <a:rPr lang="ko-KR" altLang="en-US" dirty="0"/>
              <a:t>상황에 맞는 예외 처리를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433EA-FC92-1F5D-FA61-F70C17F3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5FAD5A-C048-D623-C9CD-CC8DEA9B167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플로우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7B4338-252A-FBEC-9857-09EFEC07FAC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1C2B-038C-82F7-0780-FB99A866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A429C7F-2C67-219B-7154-4463BBDCE309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플로우 정리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0C24792-9407-E761-D6DA-FFB8CC0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434" y="650434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5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DCAFA0-5BE9-F881-8EFD-13545B4A6B81}"/>
              </a:ext>
            </a:extLst>
          </p:cNvPr>
          <p:cNvGrpSpPr/>
          <p:nvPr/>
        </p:nvGrpSpPr>
        <p:grpSpPr>
          <a:xfrm>
            <a:off x="1300475" y="2680016"/>
            <a:ext cx="1490866" cy="450516"/>
            <a:chOff x="1088619" y="1122494"/>
            <a:chExt cx="1490864" cy="552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5AACC73-9F9C-3D1C-D463-7A8A2B715117}"/>
                </a:ext>
              </a:extLst>
            </p:cNvPr>
            <p:cNvSpPr/>
            <p:nvPr/>
          </p:nvSpPr>
          <p:spPr>
            <a:xfrm flipV="1">
              <a:off x="1088619" y="1122494"/>
              <a:ext cx="1490864" cy="552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F76F95-1B6F-ED78-AC73-3CA6C35B42D2}"/>
                </a:ext>
              </a:extLst>
            </p:cNvPr>
            <p:cNvSpPr txBox="1"/>
            <p:nvPr/>
          </p:nvSpPr>
          <p:spPr>
            <a:xfrm>
              <a:off x="1462795" y="1275683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게임 시작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15631D-C257-DA27-F268-2774354C96E8}"/>
              </a:ext>
            </a:extLst>
          </p:cNvPr>
          <p:cNvGrpSpPr/>
          <p:nvPr/>
        </p:nvGrpSpPr>
        <p:grpSpPr>
          <a:xfrm>
            <a:off x="1300475" y="3673597"/>
            <a:ext cx="1490866" cy="450516"/>
            <a:chOff x="1088619" y="2116075"/>
            <a:chExt cx="1490864" cy="55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6B3489-70B4-BF23-F95C-684520297300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A06DA-DBD0-EE3E-B000-3F9C60E2B251}"/>
                </a:ext>
              </a:extLst>
            </p:cNvPr>
            <p:cNvSpPr txBox="1"/>
            <p:nvPr/>
          </p:nvSpPr>
          <p:spPr>
            <a:xfrm>
              <a:off x="1247994" y="2192320"/>
              <a:ext cx="117211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개임 시작 딜레이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-const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5EDC92-4993-E55E-A325-8F10E46CCC40}"/>
              </a:ext>
            </a:extLst>
          </p:cNvPr>
          <p:cNvGrpSpPr/>
          <p:nvPr/>
        </p:nvGrpSpPr>
        <p:grpSpPr>
          <a:xfrm>
            <a:off x="1300475" y="4667178"/>
            <a:ext cx="1490866" cy="450516"/>
            <a:chOff x="1088619" y="3109656"/>
            <a:chExt cx="1490864" cy="552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6AF753-1F95-B166-5CF6-7E75E13DE56F}"/>
                </a:ext>
              </a:extLst>
            </p:cNvPr>
            <p:cNvSpPr/>
            <p:nvPr/>
          </p:nvSpPr>
          <p:spPr>
            <a:xfrm flipV="1">
              <a:off x="1088619" y="3109656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D60833-9A21-FDA6-3045-D5D650EE5323}"/>
                </a:ext>
              </a:extLst>
            </p:cNvPr>
            <p:cNvSpPr txBox="1"/>
            <p:nvPr/>
          </p:nvSpPr>
          <p:spPr>
            <a:xfrm>
              <a:off x="1462797" y="3262845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전투 시작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5E5E33-85B0-1D1F-BE18-D4836BDE4C2F}"/>
              </a:ext>
            </a:extLst>
          </p:cNvPr>
          <p:cNvGrpSpPr/>
          <p:nvPr/>
        </p:nvGrpSpPr>
        <p:grpSpPr>
          <a:xfrm>
            <a:off x="1300475" y="5658095"/>
            <a:ext cx="1490866" cy="450516"/>
            <a:chOff x="1088619" y="4100573"/>
            <a:chExt cx="1490864" cy="5526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0868BB-1A3E-E8DC-C0A0-89EF9F8C8A0A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5A5808-14F0-51DD-38F6-2F17B3E93D9B}"/>
                </a:ext>
              </a:extLst>
            </p:cNvPr>
            <p:cNvSpPr txBox="1"/>
            <p:nvPr/>
          </p:nvSpPr>
          <p:spPr>
            <a:xfrm>
              <a:off x="1452380" y="4225867"/>
              <a:ext cx="763350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{N} Wave</a:t>
              </a:r>
              <a:endParaRPr lang="ko-KR" altLang="en-US" sz="10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C6E37D-A501-FEC0-D17F-DE87B925591A}"/>
              </a:ext>
            </a:extLst>
          </p:cNvPr>
          <p:cNvGrpSpPr/>
          <p:nvPr/>
        </p:nvGrpSpPr>
        <p:grpSpPr>
          <a:xfrm>
            <a:off x="3536771" y="1652133"/>
            <a:ext cx="2074610" cy="499471"/>
            <a:chOff x="796746" y="5066439"/>
            <a:chExt cx="2074607" cy="612648"/>
          </a:xfrm>
        </p:grpSpPr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009873BE-F85E-45DB-F64D-80F315162B6C}"/>
                </a:ext>
              </a:extLst>
            </p:cNvPr>
            <p:cNvSpPr/>
            <p:nvPr/>
          </p:nvSpPr>
          <p:spPr>
            <a:xfrm>
              <a:off x="942678" y="5066439"/>
              <a:ext cx="1782743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A75951-CA3D-48D0-5663-AF55C6595679}"/>
                </a:ext>
              </a:extLst>
            </p:cNvPr>
            <p:cNvSpPr txBox="1"/>
            <p:nvPr/>
          </p:nvSpPr>
          <p:spPr>
            <a:xfrm>
              <a:off x="796746" y="5182207"/>
              <a:ext cx="20746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 </a:t>
              </a:r>
              <a:r>
                <a:rPr lang="ko-KR" altLang="en-US" sz="1000" b="1" dirty="0"/>
                <a:t>웨이브 모두 클리어 했는가</a:t>
              </a:r>
              <a:r>
                <a:rPr lang="en-US" altLang="ko-KR" sz="1000" b="1" dirty="0"/>
                <a:t>?</a:t>
              </a:r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조건 </a:t>
              </a:r>
              <a:r>
                <a:rPr lang="en-US" altLang="ko-KR" sz="1000" b="1" dirty="0"/>
                <a:t>: </a:t>
              </a:r>
              <a:r>
                <a:rPr lang="ko-KR" altLang="en-US" sz="1000" b="1" dirty="0"/>
                <a:t>유저 생명력이 남은 경우</a:t>
              </a:r>
              <a:r>
                <a:rPr lang="en-US" altLang="ko-KR" sz="1000" b="1" dirty="0"/>
                <a:t>)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2C066F-BF9F-FBE7-D1E6-14F50BE61177}"/>
              </a:ext>
            </a:extLst>
          </p:cNvPr>
          <p:cNvCxnSpPr>
            <a:cxnSpLocks/>
            <a:stCxn id="25" idx="2"/>
            <a:endCxn id="86" idx="0"/>
          </p:cNvCxnSpPr>
          <p:nvPr/>
        </p:nvCxnSpPr>
        <p:spPr>
          <a:xfrm flipH="1">
            <a:off x="4574072" y="2151604"/>
            <a:ext cx="4" cy="4674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92DBBA6-3190-0404-84D4-4019A617E7DB}"/>
              </a:ext>
            </a:extLst>
          </p:cNvPr>
          <p:cNvGrpSpPr/>
          <p:nvPr/>
        </p:nvGrpSpPr>
        <p:grpSpPr>
          <a:xfrm>
            <a:off x="6200369" y="1682157"/>
            <a:ext cx="1490866" cy="450516"/>
            <a:chOff x="1088619" y="4100573"/>
            <a:chExt cx="1490864" cy="5526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DDB2865-93B5-DFF9-0AD6-612642D46E09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BE344B-F933-B171-D8DF-60D27890DB9D}"/>
                </a:ext>
              </a:extLst>
            </p:cNvPr>
            <p:cNvSpPr txBox="1"/>
            <p:nvPr/>
          </p:nvSpPr>
          <p:spPr>
            <a:xfrm>
              <a:off x="1462800" y="4253762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게임 실패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F200197-444F-8F49-6A97-424CCF2EA5E7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5465449" y="1901869"/>
            <a:ext cx="734920" cy="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61F577-2508-F963-08E4-3F3F0D5FEB4E}"/>
              </a:ext>
            </a:extLst>
          </p:cNvPr>
          <p:cNvGrpSpPr/>
          <p:nvPr/>
        </p:nvGrpSpPr>
        <p:grpSpPr>
          <a:xfrm>
            <a:off x="1296415" y="772256"/>
            <a:ext cx="1490866" cy="450516"/>
            <a:chOff x="1088619" y="2116075"/>
            <a:chExt cx="1490864" cy="5526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6009B9-13A5-83F1-F6E8-516B628E2776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6C4A8C-5B5D-58EF-927C-AEE240E88ED2}"/>
                </a:ext>
              </a:extLst>
            </p:cNvPr>
            <p:cNvSpPr txBox="1"/>
            <p:nvPr/>
          </p:nvSpPr>
          <p:spPr>
            <a:xfrm>
              <a:off x="1334559" y="2241369"/>
              <a:ext cx="998991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이전 스테이지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3F46CFE-2C07-35BB-F506-C1DBF04F9565}"/>
              </a:ext>
            </a:extLst>
          </p:cNvPr>
          <p:cNvGrpSpPr/>
          <p:nvPr/>
        </p:nvGrpSpPr>
        <p:grpSpPr>
          <a:xfrm>
            <a:off x="1296415" y="1726136"/>
            <a:ext cx="1490866" cy="450516"/>
            <a:chOff x="1088619" y="2116075"/>
            <a:chExt cx="1490864" cy="5526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6C31BD7-399C-D2D2-035F-BD6FC655EF38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72CCBC-D5A4-45DA-EF95-C4EA14B4BC79}"/>
                </a:ext>
              </a:extLst>
            </p:cNvPr>
            <p:cNvSpPr txBox="1"/>
            <p:nvPr/>
          </p:nvSpPr>
          <p:spPr>
            <a:xfrm>
              <a:off x="1119756" y="2241369"/>
              <a:ext cx="1428594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ctr">
                <a:defRPr sz="1000"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 dirty="0"/>
                <a:t>이전 스테이지 클리어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79C9D0-3A92-91CB-3BE4-2AC4191C1EC4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>
            <a:off x="2041848" y="1222772"/>
            <a:ext cx="0" cy="50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2A0467-E69D-D3AC-12FB-F5D3D92E1C16}"/>
              </a:ext>
            </a:extLst>
          </p:cNvPr>
          <p:cNvCxnSpPr>
            <a:cxnSpLocks/>
            <a:stCxn id="63" idx="0"/>
            <a:endCxn id="2" idx="2"/>
          </p:cNvCxnSpPr>
          <p:nvPr/>
        </p:nvCxnSpPr>
        <p:spPr>
          <a:xfrm>
            <a:off x="2041848" y="2176652"/>
            <a:ext cx="4060" cy="50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B5CEF62-33CE-3757-63F6-8EC075046421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>
            <a:off x="2045908" y="3130532"/>
            <a:ext cx="0" cy="54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A25DFB1-C621-5FC1-7F85-91CC4924E9E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>
            <a:off x="2045908" y="4124113"/>
            <a:ext cx="0" cy="54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899DB72-C0B2-24BA-0760-29F6C99DA61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>
            <a:off x="2045908" y="5117694"/>
            <a:ext cx="0" cy="54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31A8ED3-6367-8C6E-79AF-A2C6BDA69966}"/>
              </a:ext>
            </a:extLst>
          </p:cNvPr>
          <p:cNvCxnSpPr>
            <a:cxnSpLocks/>
            <a:stCxn id="12" idx="3"/>
            <a:endCxn id="25" idx="0"/>
          </p:cNvCxnSpPr>
          <p:nvPr/>
        </p:nvCxnSpPr>
        <p:spPr>
          <a:xfrm flipV="1">
            <a:off x="2791341" y="1652133"/>
            <a:ext cx="1782735" cy="4231220"/>
          </a:xfrm>
          <a:prstGeom prst="bentConnector4">
            <a:avLst>
              <a:gd name="adj1" fmla="val 25000"/>
              <a:gd name="adj2" fmla="val 105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3C6462C-2DBF-8F26-200F-19A4C1234CB5}"/>
              </a:ext>
            </a:extLst>
          </p:cNvPr>
          <p:cNvGrpSpPr/>
          <p:nvPr/>
        </p:nvGrpSpPr>
        <p:grpSpPr>
          <a:xfrm>
            <a:off x="3676184" y="2619042"/>
            <a:ext cx="1789257" cy="499471"/>
            <a:chOff x="940220" y="5066439"/>
            <a:chExt cx="1789254" cy="612648"/>
          </a:xfrm>
        </p:grpSpPr>
        <p:sp>
          <p:nvSpPr>
            <p:cNvPr id="86" name="순서도: 판단 85">
              <a:extLst>
                <a:ext uri="{FF2B5EF4-FFF2-40B4-BE49-F238E27FC236}">
                  <a16:creationId xmlns:a16="http://schemas.microsoft.com/office/drawing/2014/main" id="{C4D3534A-90F4-F46A-A26F-B3F57F59E816}"/>
                </a:ext>
              </a:extLst>
            </p:cNvPr>
            <p:cNvSpPr/>
            <p:nvPr/>
          </p:nvSpPr>
          <p:spPr>
            <a:xfrm>
              <a:off x="946738" y="5066439"/>
              <a:ext cx="1782736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285059-E094-C87F-DBF3-79512B98A592}"/>
                </a:ext>
              </a:extLst>
            </p:cNvPr>
            <p:cNvSpPr txBox="1"/>
            <p:nvPr/>
          </p:nvSpPr>
          <p:spPr>
            <a:xfrm>
              <a:off x="940220" y="5259151"/>
              <a:ext cx="178767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다음</a:t>
              </a:r>
              <a:r>
                <a:rPr lang="en-US" altLang="ko-KR" sz="1000" b="1" dirty="0"/>
                <a:t> </a:t>
              </a:r>
              <a:r>
                <a:rPr lang="ko-KR" altLang="en-US" sz="1000" b="1" dirty="0"/>
                <a:t>웨이브가 남아 있는가</a:t>
              </a:r>
              <a:r>
                <a:rPr lang="en-US" altLang="ko-KR" sz="1000" b="1" dirty="0"/>
                <a:t>?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E9D687-DD49-C518-B66B-8E65511007B8}"/>
              </a:ext>
            </a:extLst>
          </p:cNvPr>
          <p:cNvGrpSpPr/>
          <p:nvPr/>
        </p:nvGrpSpPr>
        <p:grpSpPr>
          <a:xfrm>
            <a:off x="3824582" y="3673597"/>
            <a:ext cx="1490866" cy="450516"/>
            <a:chOff x="1088619" y="4100573"/>
            <a:chExt cx="1490864" cy="5526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6882375-AA69-0354-E45F-23F0BB4FF28A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D85B0A3-B23B-437C-1CF9-4A9383E3D70A}"/>
                </a:ext>
              </a:extLst>
            </p:cNvPr>
            <p:cNvSpPr txBox="1"/>
            <p:nvPr/>
          </p:nvSpPr>
          <p:spPr>
            <a:xfrm>
              <a:off x="1404289" y="4253762"/>
              <a:ext cx="85953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Next Wave</a:t>
              </a:r>
              <a:endParaRPr lang="ko-KR" altLang="en-US" sz="1000" b="1" dirty="0"/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8A043C1-5496-15D2-9723-5BB2F1A3EE1F}"/>
              </a:ext>
            </a:extLst>
          </p:cNvPr>
          <p:cNvCxnSpPr>
            <a:cxnSpLocks/>
            <a:stCxn id="86" idx="2"/>
            <a:endCxn id="89" idx="2"/>
          </p:cNvCxnSpPr>
          <p:nvPr/>
        </p:nvCxnSpPr>
        <p:spPr>
          <a:xfrm flipH="1">
            <a:off x="4570015" y="3118513"/>
            <a:ext cx="4057" cy="5550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5560544-462E-B38D-FA87-B95DAA2AC640}"/>
              </a:ext>
            </a:extLst>
          </p:cNvPr>
          <p:cNvCxnSpPr>
            <a:cxnSpLocks/>
            <a:stCxn id="89" idx="1"/>
            <a:endCxn id="8" idx="3"/>
          </p:cNvCxnSpPr>
          <p:nvPr/>
        </p:nvCxnSpPr>
        <p:spPr>
          <a:xfrm flipH="1">
            <a:off x="2791341" y="3898855"/>
            <a:ext cx="10332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0FF2CAE-E684-B57A-3FBA-5A8725D3A0D2}"/>
              </a:ext>
            </a:extLst>
          </p:cNvPr>
          <p:cNvSpPr txBox="1"/>
          <p:nvPr/>
        </p:nvSpPr>
        <p:spPr>
          <a:xfrm>
            <a:off x="4142419" y="2095279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C722AB-A676-EBFC-42B6-0B5DF547486A}"/>
              </a:ext>
            </a:extLst>
          </p:cNvPr>
          <p:cNvSpPr txBox="1"/>
          <p:nvPr/>
        </p:nvSpPr>
        <p:spPr>
          <a:xfrm>
            <a:off x="5446738" y="2689543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True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621877-B45B-0E8E-6060-DC3E4DA4CFAC}"/>
              </a:ext>
            </a:extLst>
          </p:cNvPr>
          <p:cNvSpPr txBox="1"/>
          <p:nvPr/>
        </p:nvSpPr>
        <p:spPr>
          <a:xfrm>
            <a:off x="4140251" y="3073205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06EBC4-69E5-605D-FA24-97B9A3212B8E}"/>
              </a:ext>
            </a:extLst>
          </p:cNvPr>
          <p:cNvSpPr txBox="1"/>
          <p:nvPr/>
        </p:nvSpPr>
        <p:spPr>
          <a:xfrm>
            <a:off x="5447092" y="1723216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True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C98BF0-A474-5E38-250F-893005E5AAA7}"/>
              </a:ext>
            </a:extLst>
          </p:cNvPr>
          <p:cNvSpPr txBox="1"/>
          <p:nvPr/>
        </p:nvSpPr>
        <p:spPr>
          <a:xfrm>
            <a:off x="3365801" y="3690477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71C467A-8744-EF74-BFF9-3D38FD708DBE}"/>
              </a:ext>
            </a:extLst>
          </p:cNvPr>
          <p:cNvGrpSpPr/>
          <p:nvPr/>
        </p:nvGrpSpPr>
        <p:grpSpPr>
          <a:xfrm>
            <a:off x="6200369" y="2658564"/>
            <a:ext cx="1490866" cy="450516"/>
            <a:chOff x="1088619" y="4100573"/>
            <a:chExt cx="1490864" cy="5526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F3807F0-C057-7882-76A0-B37EA29ADC64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BD755ED-E9C5-9C6A-F676-8F6D1AD4770B}"/>
                </a:ext>
              </a:extLst>
            </p:cNvPr>
            <p:cNvSpPr txBox="1"/>
            <p:nvPr/>
          </p:nvSpPr>
          <p:spPr>
            <a:xfrm>
              <a:off x="1395476" y="4225867"/>
              <a:ext cx="877163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Stage Clear</a:t>
              </a:r>
              <a:endParaRPr lang="ko-KR" altLang="en-US" sz="1000" b="1" dirty="0"/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85389F7-6F19-34DC-06A0-A19CA98C3045}"/>
              </a:ext>
            </a:extLst>
          </p:cNvPr>
          <p:cNvCxnSpPr>
            <a:cxnSpLocks/>
            <a:stCxn id="86" idx="3"/>
            <a:endCxn id="128" idx="1"/>
          </p:cNvCxnSpPr>
          <p:nvPr/>
        </p:nvCxnSpPr>
        <p:spPr>
          <a:xfrm>
            <a:off x="5465441" y="2868778"/>
            <a:ext cx="734928" cy="15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205B741-E119-14B4-7891-D05496A24A00}"/>
              </a:ext>
            </a:extLst>
          </p:cNvPr>
          <p:cNvGrpSpPr/>
          <p:nvPr/>
        </p:nvGrpSpPr>
        <p:grpSpPr>
          <a:xfrm>
            <a:off x="8229194" y="2658564"/>
            <a:ext cx="1490866" cy="450516"/>
            <a:chOff x="1088619" y="4100573"/>
            <a:chExt cx="1490864" cy="552600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0EC0B5B-3DFC-D27A-CD2D-1CDF7E5157FC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D6289E5-8AE2-946D-7A6A-1778D14945F4}"/>
                </a:ext>
              </a:extLst>
            </p:cNvPr>
            <p:cNvSpPr txBox="1"/>
            <p:nvPr/>
          </p:nvSpPr>
          <p:spPr>
            <a:xfrm>
              <a:off x="1398682" y="4225867"/>
              <a:ext cx="870750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 err="1"/>
                <a:t>씬전환</a:t>
              </a:r>
              <a:r>
                <a:rPr lang="ko-KR" altLang="en-US" sz="1000" b="1" dirty="0"/>
                <a:t> 연출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CEBD634-E2CB-B5BF-B645-44705CDDAB64}"/>
              </a:ext>
            </a:extLst>
          </p:cNvPr>
          <p:cNvSpPr txBox="1"/>
          <p:nvPr/>
        </p:nvSpPr>
        <p:spPr>
          <a:xfrm>
            <a:off x="7711275" y="3430192"/>
            <a:ext cx="269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별도 조작 없이</a:t>
            </a:r>
            <a:r>
              <a:rPr lang="en-US" altLang="ko-KR" sz="1200" dirty="0"/>
              <a:t> </a:t>
            </a:r>
            <a:r>
              <a:rPr lang="ko-KR" altLang="en-US" sz="1200" dirty="0"/>
              <a:t>자동으로 </a:t>
            </a:r>
            <a:r>
              <a:rPr lang="ko-KR" altLang="en-US" sz="1200" dirty="0" err="1"/>
              <a:t>넘어감</a:t>
            </a:r>
            <a:endParaRPr lang="ko-KR" altLang="en-US" sz="1200" dirty="0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3032628-731A-4089-0B5D-9FCF7868C947}"/>
              </a:ext>
            </a:extLst>
          </p:cNvPr>
          <p:cNvGrpSpPr/>
          <p:nvPr/>
        </p:nvGrpSpPr>
        <p:grpSpPr>
          <a:xfrm>
            <a:off x="10400894" y="2658564"/>
            <a:ext cx="1490866" cy="450516"/>
            <a:chOff x="1088619" y="4100573"/>
            <a:chExt cx="1490864" cy="5526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51C52E0-EFE0-32C5-B505-470FD2E2B877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8AF25F6-B090-0A81-73B5-6DD3645F5F5E}"/>
                </a:ext>
              </a:extLst>
            </p:cNvPr>
            <p:cNvSpPr txBox="1"/>
            <p:nvPr/>
          </p:nvSpPr>
          <p:spPr>
            <a:xfrm>
              <a:off x="1417920" y="4225867"/>
              <a:ext cx="832279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Next Level</a:t>
              </a:r>
              <a:endParaRPr lang="ko-KR" altLang="en-US" sz="1000" b="1" dirty="0"/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A74216C-D370-A4DC-0F1B-1252F74EC28B}"/>
              </a:ext>
            </a:extLst>
          </p:cNvPr>
          <p:cNvCxnSpPr>
            <a:cxnSpLocks/>
            <a:stCxn id="128" idx="3"/>
            <a:endCxn id="144" idx="1"/>
          </p:cNvCxnSpPr>
          <p:nvPr/>
        </p:nvCxnSpPr>
        <p:spPr>
          <a:xfrm>
            <a:off x="7691235" y="2883822"/>
            <a:ext cx="537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13350021-EA9E-756B-5315-BB3F0A120FDC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9720060" y="2883822"/>
            <a:ext cx="68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50BDD13-012B-CB07-777A-943216804F39}"/>
              </a:ext>
            </a:extLst>
          </p:cNvPr>
          <p:cNvSpPr/>
          <p:nvPr/>
        </p:nvSpPr>
        <p:spPr>
          <a:xfrm>
            <a:off x="6096000" y="2576842"/>
            <a:ext cx="5926855" cy="6040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F0BFE9F-8B74-BC2C-F1F3-5EEBAA9B86EF}"/>
              </a:ext>
            </a:extLst>
          </p:cNvPr>
          <p:cNvCxnSpPr>
            <a:cxnSpLocks/>
            <a:stCxn id="157" idx="2"/>
            <a:endCxn id="146" idx="0"/>
          </p:cNvCxnSpPr>
          <p:nvPr/>
        </p:nvCxnSpPr>
        <p:spPr>
          <a:xfrm flipH="1">
            <a:off x="9059427" y="3180909"/>
            <a:ext cx="1" cy="2492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0902476-B03F-5A99-2518-CBC1BFDE94D8}"/>
              </a:ext>
            </a:extLst>
          </p:cNvPr>
          <p:cNvSpPr/>
          <p:nvPr/>
        </p:nvSpPr>
        <p:spPr>
          <a:xfrm>
            <a:off x="1176823" y="3587032"/>
            <a:ext cx="1782735" cy="6269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FE58381-8C6F-BC31-76C2-929B929EDAE7}"/>
              </a:ext>
            </a:extLst>
          </p:cNvPr>
          <p:cNvSpPr txBox="1"/>
          <p:nvPr/>
        </p:nvSpPr>
        <p:spPr>
          <a:xfrm>
            <a:off x="29376" y="3722084"/>
            <a:ext cx="97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카운트 다운</a:t>
            </a:r>
            <a:endParaRPr lang="en-US" altLang="ko-KR" sz="800" dirty="0"/>
          </a:p>
          <a:p>
            <a:pPr algn="ctr"/>
            <a:r>
              <a:rPr lang="en-US" altLang="ko-KR" sz="800" dirty="0"/>
              <a:t>UI </a:t>
            </a:r>
            <a:r>
              <a:rPr lang="ko-KR" altLang="en-US" sz="800" dirty="0"/>
              <a:t>필요</a:t>
            </a: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AD911B9-33F3-B341-FC4D-1BBF7F64E386}"/>
              </a:ext>
            </a:extLst>
          </p:cNvPr>
          <p:cNvCxnSpPr>
            <a:cxnSpLocks/>
            <a:stCxn id="8" idx="1"/>
            <a:endCxn id="165" idx="3"/>
          </p:cNvCxnSpPr>
          <p:nvPr/>
        </p:nvCxnSpPr>
        <p:spPr>
          <a:xfrm flipH="1" flipV="1">
            <a:off x="1008606" y="3891361"/>
            <a:ext cx="291869" cy="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79615C2-E72E-BFA0-F163-8D179469470B}"/>
              </a:ext>
            </a:extLst>
          </p:cNvPr>
          <p:cNvSpPr/>
          <p:nvPr/>
        </p:nvSpPr>
        <p:spPr>
          <a:xfrm>
            <a:off x="4733450" y="4478284"/>
            <a:ext cx="7289406" cy="175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9E922FC-F303-9653-8E3B-33DBBD140960}"/>
              </a:ext>
            </a:extLst>
          </p:cNvPr>
          <p:cNvGrpSpPr/>
          <p:nvPr/>
        </p:nvGrpSpPr>
        <p:grpSpPr>
          <a:xfrm>
            <a:off x="4853638" y="5419648"/>
            <a:ext cx="1490866" cy="450516"/>
            <a:chOff x="1088619" y="4100573"/>
            <a:chExt cx="1490864" cy="55260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9DB257E-E2D0-635F-C197-1DCE25C77DAF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82A9478-FAB2-72F3-E768-40374E3AC56D}"/>
                </a:ext>
              </a:extLst>
            </p:cNvPr>
            <p:cNvSpPr txBox="1"/>
            <p:nvPr/>
          </p:nvSpPr>
          <p:spPr>
            <a:xfrm>
              <a:off x="1398684" y="4131488"/>
              <a:ext cx="870750" cy="49077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몬스터 </a:t>
              </a:r>
              <a:r>
                <a:rPr lang="ko-KR" altLang="en-US" sz="1000" b="1" dirty="0" err="1"/>
                <a:t>스폰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- 1</a:t>
              </a:r>
              <a:r>
                <a:rPr lang="ko-KR" altLang="en-US" sz="1000" b="1" dirty="0"/>
                <a:t>마리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C1C84A-0CE1-AD11-C9FC-688020E4B267}"/>
              </a:ext>
            </a:extLst>
          </p:cNvPr>
          <p:cNvGrpSpPr/>
          <p:nvPr/>
        </p:nvGrpSpPr>
        <p:grpSpPr>
          <a:xfrm>
            <a:off x="6572411" y="5419648"/>
            <a:ext cx="1490866" cy="450516"/>
            <a:chOff x="1088619" y="4100573"/>
            <a:chExt cx="1490864" cy="552600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131E583-4FE3-DCA6-062D-5881E91E1F2F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3D6CAF2-FB36-977A-AADA-788FBB84D75B}"/>
                </a:ext>
              </a:extLst>
            </p:cNvPr>
            <p:cNvSpPr txBox="1"/>
            <p:nvPr/>
          </p:nvSpPr>
          <p:spPr>
            <a:xfrm>
              <a:off x="1248002" y="4225867"/>
              <a:ext cx="1172115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 err="1"/>
                <a:t>스폰</a:t>
              </a:r>
              <a:r>
                <a:rPr lang="ko-KR" altLang="en-US" sz="1000" b="1" dirty="0"/>
                <a:t> 딜레이 타임</a:t>
              </a:r>
              <a:endParaRPr lang="en-US" altLang="ko-KR" sz="1000" b="1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28C019B-3E64-DD53-E768-579510AADCD0}"/>
              </a:ext>
            </a:extLst>
          </p:cNvPr>
          <p:cNvGrpSpPr/>
          <p:nvPr/>
        </p:nvGrpSpPr>
        <p:grpSpPr>
          <a:xfrm>
            <a:off x="8297702" y="5395170"/>
            <a:ext cx="1782739" cy="499471"/>
            <a:chOff x="946738" y="5066439"/>
            <a:chExt cx="1782736" cy="612648"/>
          </a:xfrm>
        </p:grpSpPr>
        <p:sp>
          <p:nvSpPr>
            <p:cNvPr id="178" name="순서도: 판단 177">
              <a:extLst>
                <a:ext uri="{FF2B5EF4-FFF2-40B4-BE49-F238E27FC236}">
                  <a16:creationId xmlns:a16="http://schemas.microsoft.com/office/drawing/2014/main" id="{911D1201-4DFA-5DAA-9613-34979747C9B6}"/>
                </a:ext>
              </a:extLst>
            </p:cNvPr>
            <p:cNvSpPr/>
            <p:nvPr/>
          </p:nvSpPr>
          <p:spPr>
            <a:xfrm>
              <a:off x="946738" y="5066439"/>
              <a:ext cx="1782736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024A029-4CEB-7550-B36D-D3DF123CACF4}"/>
                </a:ext>
              </a:extLst>
            </p:cNvPr>
            <p:cNvSpPr txBox="1"/>
            <p:nvPr/>
          </p:nvSpPr>
          <p:spPr>
            <a:xfrm>
              <a:off x="1090907" y="5231256"/>
              <a:ext cx="1486301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다음 몬스터가 있는가</a:t>
              </a:r>
              <a:r>
                <a:rPr lang="en-US" altLang="ko-KR" sz="1000" b="1" dirty="0"/>
                <a:t>?</a:t>
              </a: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7A6E4AC-B4E3-8F77-4190-6C927E12668F}"/>
              </a:ext>
            </a:extLst>
          </p:cNvPr>
          <p:cNvGrpSpPr/>
          <p:nvPr/>
        </p:nvGrpSpPr>
        <p:grpSpPr>
          <a:xfrm>
            <a:off x="10448857" y="5427392"/>
            <a:ext cx="1490866" cy="450516"/>
            <a:chOff x="1088619" y="4100573"/>
            <a:chExt cx="1490864" cy="5526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B0FC276-ACB9-A66B-ECE7-AB9813E5D58E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9F9409E-8338-4E0C-8D91-A3889895F185}"/>
                </a:ext>
              </a:extLst>
            </p:cNvPr>
            <p:cNvSpPr txBox="1"/>
            <p:nvPr/>
          </p:nvSpPr>
          <p:spPr>
            <a:xfrm>
              <a:off x="1357009" y="4225867"/>
              <a:ext cx="954107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몬스터 </a:t>
              </a:r>
              <a:r>
                <a:rPr lang="ko-KR" altLang="en-US" sz="1000" b="1" dirty="0" err="1"/>
                <a:t>스폰</a:t>
              </a:r>
              <a:r>
                <a:rPr lang="en-US" altLang="ko-KR" sz="1000" b="1" dirty="0"/>
                <a:t>X</a:t>
              </a:r>
            </a:p>
          </p:txBody>
        </p:sp>
      </p:grp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7CEC25E2-CFD8-7D5F-68CA-4E941C1CDAF4}"/>
              </a:ext>
            </a:extLst>
          </p:cNvPr>
          <p:cNvCxnSpPr>
            <a:cxnSpLocks/>
            <a:stCxn id="178" idx="0"/>
            <a:endCxn id="172" idx="2"/>
          </p:cNvCxnSpPr>
          <p:nvPr/>
        </p:nvCxnSpPr>
        <p:spPr>
          <a:xfrm rot="16200000" flipH="1" flipV="1">
            <a:off x="7381833" y="3612408"/>
            <a:ext cx="24478" cy="3590001"/>
          </a:xfrm>
          <a:prstGeom prst="bentConnector3">
            <a:avLst>
              <a:gd name="adj1" fmla="val -9339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35323FC-228C-7955-19B3-3723CBA8A977}"/>
              </a:ext>
            </a:extLst>
          </p:cNvPr>
          <p:cNvCxnSpPr>
            <a:cxnSpLocks/>
            <a:stCxn id="178" idx="3"/>
            <a:endCxn id="181" idx="1"/>
          </p:cNvCxnSpPr>
          <p:nvPr/>
        </p:nvCxnSpPr>
        <p:spPr>
          <a:xfrm>
            <a:off x="10080441" y="5644906"/>
            <a:ext cx="368416" cy="7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2CB16B2-5AAB-0175-196D-685B39C9308C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>
            <a:off x="6344504" y="5644906"/>
            <a:ext cx="2279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DF00DE8-6739-5FE8-2AC6-7B482D1500FE}"/>
              </a:ext>
            </a:extLst>
          </p:cNvPr>
          <p:cNvCxnSpPr>
            <a:cxnSpLocks/>
            <a:stCxn id="175" idx="3"/>
            <a:endCxn id="178" idx="1"/>
          </p:cNvCxnSpPr>
          <p:nvPr/>
        </p:nvCxnSpPr>
        <p:spPr>
          <a:xfrm>
            <a:off x="8063277" y="5644906"/>
            <a:ext cx="2344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0B375721-60A7-2D74-CD3A-3BE54D9C5024}"/>
              </a:ext>
            </a:extLst>
          </p:cNvPr>
          <p:cNvSpPr txBox="1"/>
          <p:nvPr/>
        </p:nvSpPr>
        <p:spPr>
          <a:xfrm>
            <a:off x="4824498" y="451874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* </a:t>
            </a:r>
            <a:r>
              <a:rPr lang="ko-KR" altLang="en-US" sz="1000" b="1" dirty="0"/>
              <a:t>몬스터 </a:t>
            </a:r>
            <a:r>
              <a:rPr lang="ko-KR" altLang="en-US" sz="1000" b="1" dirty="0" err="1"/>
              <a:t>스폰</a:t>
            </a:r>
            <a:r>
              <a:rPr lang="ko-KR" altLang="en-US" sz="1000" b="1" dirty="0"/>
              <a:t> 과정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3964837-5885-0627-3249-81CC94D2F2D5}"/>
              </a:ext>
            </a:extLst>
          </p:cNvPr>
          <p:cNvCxnSpPr>
            <a:cxnSpLocks/>
            <a:stCxn id="46" idx="2"/>
            <a:endCxn id="60" idx="3"/>
          </p:cNvCxnSpPr>
          <p:nvPr/>
        </p:nvCxnSpPr>
        <p:spPr>
          <a:xfrm rot="16200000" flipV="1">
            <a:off x="4524221" y="-739425"/>
            <a:ext cx="684643" cy="4158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9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C93D5-9166-04AA-331A-434C9614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E9DCAF4-EC75-78A7-FE0C-260C2BE2CBD4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테이블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9513B4-16A5-0745-3C2B-77F08A6C3D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BF95B-CFF1-C21A-5979-C5A27EEC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B3FAE1-8C0C-28B4-C410-4A1EAC227C24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– Stage / Stage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B1AA5-E9A9-FA48-E8D1-DAE8A43D4757}"/>
              </a:ext>
            </a:extLst>
          </p:cNvPr>
          <p:cNvSpPr txBox="1"/>
          <p:nvPr/>
        </p:nvSpPr>
        <p:spPr>
          <a:xfrm>
            <a:off x="239712" y="536575"/>
            <a:ext cx="1157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!Stage : </a:t>
            </a:r>
            <a:r>
              <a:rPr lang="ko-KR" altLang="en-US" b="1" dirty="0"/>
              <a:t>스테이지 정보를 들고 있는 테이블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ED67E2-0CBD-05AF-9BF6-437B3441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56410"/>
              </p:ext>
            </p:extLst>
          </p:nvPr>
        </p:nvGraphicFramePr>
        <p:xfrm>
          <a:off x="250824" y="928367"/>
          <a:ext cx="11560175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303916875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96492427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85724111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411857385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489543778"/>
                    </a:ext>
                  </a:extLst>
                </a:gridCol>
                <a:gridCol w="1248136">
                  <a:extLst>
                    <a:ext uri="{9D8B030D-6E8A-4147-A177-3AD203B41FA5}">
                      <a16:colId xmlns:a16="http://schemas.microsoft.com/office/drawing/2014/main" val="242076171"/>
                    </a:ext>
                  </a:extLst>
                </a:gridCol>
                <a:gridCol w="853714">
                  <a:extLst>
                    <a:ext uri="{9D8B030D-6E8A-4147-A177-3AD203B41FA5}">
                      <a16:colId xmlns:a16="http://schemas.microsoft.com/office/drawing/2014/main" val="37027288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48808157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2987146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09909050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709983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INDEX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WaveGroup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StartPoint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EndPoint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StageIcon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UsePoint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LevelPath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8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asset&lt;UTexturte2D&gt;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TArray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&lt;int32&gt;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TArray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&lt;int32&gt;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TArray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&lt;int32&gt;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FString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97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34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3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1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21161"/>
                  </a:ext>
                </a:extLst>
              </a:tr>
            </a:tbl>
          </a:graphicData>
        </a:graphic>
      </p:graphicFrame>
      <p:sp>
        <p:nvSpPr>
          <p:cNvPr id="3" name="슬라이드 번호 개체 틀 14">
            <a:extLst>
              <a:ext uri="{FF2B5EF4-FFF2-40B4-BE49-F238E27FC236}">
                <a16:creationId xmlns:a16="http://schemas.microsoft.com/office/drawing/2014/main" id="{CF5A1C89-32BE-F293-B2AA-89A3EC9C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7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EDF7C-FA3A-5AE5-5779-67D5FBC3A788}"/>
              </a:ext>
            </a:extLst>
          </p:cNvPr>
          <p:cNvSpPr txBox="1"/>
          <p:nvPr/>
        </p:nvSpPr>
        <p:spPr>
          <a:xfrm>
            <a:off x="250823" y="3870087"/>
            <a:ext cx="11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컬럼 설명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D1E5A8-FD25-499E-8DB9-2C45F371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22213"/>
              </p:ext>
            </p:extLst>
          </p:nvPr>
        </p:nvGraphicFramePr>
        <p:xfrm>
          <a:off x="239712" y="4311160"/>
          <a:ext cx="10418763" cy="244206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12754">
                  <a:extLst>
                    <a:ext uri="{9D8B030D-6E8A-4147-A177-3AD203B41FA5}">
                      <a16:colId xmlns:a16="http://schemas.microsoft.com/office/drawing/2014/main" val="2282061095"/>
                    </a:ext>
                  </a:extLst>
                </a:gridCol>
                <a:gridCol w="2567042">
                  <a:extLst>
                    <a:ext uri="{9D8B030D-6E8A-4147-A177-3AD203B41FA5}">
                      <a16:colId xmlns:a16="http://schemas.microsoft.com/office/drawing/2014/main" val="656704136"/>
                    </a:ext>
                  </a:extLst>
                </a:gridCol>
                <a:gridCol w="6538967">
                  <a:extLst>
                    <a:ext uri="{9D8B030D-6E8A-4147-A177-3AD203B41FA5}">
                      <a16:colId xmlns:a16="http://schemas.microsoft.com/office/drawing/2014/main" val="1117277239"/>
                    </a:ext>
                  </a:extLst>
                </a:gridCol>
              </a:tblGrid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;INDEX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743614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키값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4526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스테이지 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컬럼 정보로 스테이지 정보를 판단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10514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스테이지의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459971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BOSS_KIND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보스 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Kind (monster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 참조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45229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Reward_EXP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경험치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61326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아이템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33438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아이템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13993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아이템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97686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Max_UsePoint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최초로 사용 가능한 배치포인트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69037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Level_Path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레벨 경로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1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5A55-EEF3-9868-56BD-00A903CB9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EF2D64-0CD2-FED7-7BFD-3EAE1342B726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– Stage / Wave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85602CFB-119C-589A-7741-5363DAC6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8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96C85-40AD-B92B-FAF8-5B1CCF3FF4CB}"/>
              </a:ext>
            </a:extLst>
          </p:cNvPr>
          <p:cNvSpPr txBox="1"/>
          <p:nvPr/>
        </p:nvSpPr>
        <p:spPr>
          <a:xfrm>
            <a:off x="250824" y="539322"/>
            <a:ext cx="11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!Wave : </a:t>
            </a:r>
            <a:r>
              <a:rPr lang="ko-KR" altLang="en-US" b="1" dirty="0"/>
              <a:t>모든 웨이브 정보를 기록한다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6DE265-BED7-B54F-375C-D6C17EDB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39838"/>
              </p:ext>
            </p:extLst>
          </p:nvPr>
        </p:nvGraphicFramePr>
        <p:xfrm>
          <a:off x="250824" y="908654"/>
          <a:ext cx="11560175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12035">
                  <a:extLst>
                    <a:ext uri="{9D8B030D-6E8A-4147-A177-3AD203B41FA5}">
                      <a16:colId xmlns:a16="http://schemas.microsoft.com/office/drawing/2014/main" val="675650188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112087389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3160834124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8565462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908986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Index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Wave_Group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Wave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Monster_Group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17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42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4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6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42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750661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3B6D9B5-BF32-768D-47A6-83236E91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19729"/>
              </p:ext>
            </p:extLst>
          </p:nvPr>
        </p:nvGraphicFramePr>
        <p:xfrm>
          <a:off x="250823" y="4285004"/>
          <a:ext cx="11169650" cy="178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2">
                  <a:extLst>
                    <a:ext uri="{9D8B030D-6E8A-4147-A177-3AD203B41FA5}">
                      <a16:colId xmlns:a16="http://schemas.microsoft.com/office/drawing/2014/main" val="39648738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174553760"/>
                    </a:ext>
                  </a:extLst>
                </a:gridCol>
                <a:gridCol w="5600698">
                  <a:extLst>
                    <a:ext uri="{9D8B030D-6E8A-4147-A177-3AD203B41FA5}">
                      <a16:colId xmlns:a16="http://schemas.microsoft.com/office/drawing/2014/main" val="16025679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2525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Wave_Group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스테이지에 발생하는 전체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Wave_Group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같은 웨이브를 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스테이지로 취급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– Wave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컬럼에 연결하여 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웨이ㅂ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074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최초 보상과 이후 보상을 구분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보상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보상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4469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스테이지의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웨이브 번호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-171450" algn="l" defTabSz="914400" rtl="0" eaLnBrk="1" fontAlgn="ctr" latinLnBrk="1" hangingPunct="1">
                        <a:buFontTx/>
                        <a:buChar char="-"/>
                      </a:pPr>
                      <a:r>
                        <a:rPr lang="ko-KR" altLang="en-US" sz="11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하나의 웨이브로 판단</a:t>
                      </a:r>
                      <a:endParaRPr lang="en-US" altLang="ko-KR" sz="11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681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Monster_Group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client_monster_group_info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참조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웨이브에서 등장하는 몬스터 연결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49390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4786C8-69B4-0312-C334-811210C6D9F6}"/>
              </a:ext>
            </a:extLst>
          </p:cNvPr>
          <p:cNvSpPr txBox="1"/>
          <p:nvPr/>
        </p:nvSpPr>
        <p:spPr>
          <a:xfrm>
            <a:off x="250823" y="3870087"/>
            <a:ext cx="11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컬럼 설명</a:t>
            </a:r>
          </a:p>
        </p:txBody>
      </p:sp>
    </p:spTree>
    <p:extLst>
      <p:ext uri="{BB962C8B-B14F-4D97-AF65-F5344CB8AC3E}">
        <p14:creationId xmlns:p14="http://schemas.microsoft.com/office/powerpoint/2010/main" val="547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158F-6203-19E1-ADEB-0B0E4410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04267BA-7E92-DA9B-B727-AF934275F10B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- Const</a:t>
            </a:r>
            <a:endParaRPr lang="ko-KR" altLang="en-US" b="1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923F652-B537-1E6B-198B-BCDDC55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9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DEB2C9-643C-49BC-A1FA-9C9CFE5B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29224"/>
              </p:ext>
            </p:extLst>
          </p:nvPr>
        </p:nvGraphicFramePr>
        <p:xfrm>
          <a:off x="250824" y="1129669"/>
          <a:ext cx="11712576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41655">
                  <a:extLst>
                    <a:ext uri="{9D8B030D-6E8A-4147-A177-3AD203B41FA5}">
                      <a16:colId xmlns:a16="http://schemas.microsoft.com/office/drawing/2014/main" val="845879720"/>
                    </a:ext>
                  </a:extLst>
                </a:gridCol>
                <a:gridCol w="634967">
                  <a:extLst>
                    <a:ext uri="{9D8B030D-6E8A-4147-A177-3AD203B41FA5}">
                      <a16:colId xmlns:a16="http://schemas.microsoft.com/office/drawing/2014/main" val="2792369958"/>
                    </a:ext>
                  </a:extLst>
                </a:gridCol>
                <a:gridCol w="755096">
                  <a:extLst>
                    <a:ext uri="{9D8B030D-6E8A-4147-A177-3AD203B41FA5}">
                      <a16:colId xmlns:a16="http://schemas.microsoft.com/office/drawing/2014/main" val="972487030"/>
                    </a:ext>
                  </a:extLst>
                </a:gridCol>
                <a:gridCol w="4390429">
                  <a:extLst>
                    <a:ext uri="{9D8B030D-6E8A-4147-A177-3AD203B41FA5}">
                      <a16:colId xmlns:a16="http://schemas.microsoft.com/office/drawing/2014/main" val="2963883924"/>
                    </a:ext>
                  </a:extLst>
                </a:gridCol>
                <a:gridCol w="4390429">
                  <a:extLst>
                    <a:ext uri="{9D8B030D-6E8A-4147-A177-3AD203B41FA5}">
                      <a16:colId xmlns:a16="http://schemas.microsoft.com/office/drawing/2014/main" val="288698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;note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기획서 메모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86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StageStartDaliyTime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스테이지 시작 후 몬스터 </a:t>
                      </a:r>
                      <a:r>
                        <a:rPr lang="ko-KR" alt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스폰까지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걸리는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신규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8044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EBA4EC1-0335-EE97-5064-BC1368356566}"/>
              </a:ext>
            </a:extLst>
          </p:cNvPr>
          <p:cNvSpPr txBox="1"/>
          <p:nvPr/>
        </p:nvSpPr>
        <p:spPr>
          <a:xfrm>
            <a:off x="250824" y="714375"/>
            <a:ext cx="117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게임 시작 딜레이</a:t>
            </a:r>
          </a:p>
        </p:txBody>
      </p:sp>
    </p:spTree>
    <p:extLst>
      <p:ext uri="{BB962C8B-B14F-4D97-AF65-F5344CB8AC3E}">
        <p14:creationId xmlns:p14="http://schemas.microsoft.com/office/powerpoint/2010/main" val="12837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546</Words>
  <Application>Microsoft Office PowerPoint</Application>
  <PresentationFormat>와이드스크린</PresentationFormat>
  <Paragraphs>213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 김우현</dc:creator>
  <cp:lastModifiedBy>a168</cp:lastModifiedBy>
  <cp:revision>80</cp:revision>
  <dcterms:created xsi:type="dcterms:W3CDTF">2024-05-12T05:43:31Z</dcterms:created>
  <dcterms:modified xsi:type="dcterms:W3CDTF">2025-03-16T11:21:07Z</dcterms:modified>
</cp:coreProperties>
</file>