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0765-616C-4782-9D73-56DBB1E53F50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6473-6DB1-4922-9277-E8FC7869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2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5902-CF1D-57E6-7A79-481D4BB65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F3EA6-ED11-9235-9EFE-C38565CA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C5BF9-25DC-237F-A63B-6DC86647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CF4E1-3FD8-BC7E-9F09-B8FEA30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5CC2D-3DAA-ABE3-005D-F305F79D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9794-89DC-717B-B6C5-C7A97CE8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A10D2-78D5-AA35-5496-4077A104D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E063D-2A35-FE68-076D-0149CED1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3FE57-0493-E997-2EEF-836F8AF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1E298-7F99-467A-0F9F-FE95A4FD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0B8E3-5A3E-EDE6-E324-9CEC24C59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2346A-770D-A180-6BCD-DB9BD651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D4E4-4E50-5208-6017-207AB831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BD451-F05D-6CB9-8B42-202D271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B0C-528D-8250-E777-B53E030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8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79A2E-F9A4-1C5D-E7D9-D54F6D43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ED9B3-C42C-8AE1-E9FA-996352DA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2ACB-00CF-A8F2-A100-54EDA244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23573-3CDB-0BD2-6B9C-E89BDA93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B6069-AD42-2E9F-58DD-F6EA23EA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6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83AC-5F54-D435-D998-4AF68738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90EF-8886-B611-A393-004EECCE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CC3C-6225-8D9F-3451-F6FCF4FD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7DA8-C7CF-7EE6-68F2-8F17B1D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08C1-BD8F-AAB5-FE6A-F593FD4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524E-6ECD-1BCC-F6B1-265B87A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3F186-CE57-474D-7C1C-334D8CB4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6E3FE-C3A2-44DD-1E80-7FB02F91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60D0F-6C71-E64A-55BB-E83CFD1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DED2A-702F-7AC7-0C98-909B6964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8DAC-CC74-1D25-100C-0383071D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5A88-249F-5EE4-CFC4-2CB8A023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29C-547D-2462-9D0E-18261685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6A74B-BAE2-1376-263C-91CC64F3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FC9F7-4E2C-37A0-5CA0-0B242E0D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D0D9A-422E-C20B-35BE-BE12327F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A6FE6-6729-3DFE-5613-7D62F0AD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5EB13-9CC9-D609-F529-6B4D758D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B60C0-28E2-DCD6-9A66-FC8D65A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6F45-8D67-0855-D4A9-67D23E2B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A65D0-39EC-6D76-62D4-59D7C806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526ACD-AA4E-7894-FD1D-4B1A10EB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D43CF-8F42-5D2A-6A0E-97554B9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30B1F-060D-28BB-CCBC-08C1FCD6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625212-D665-6C40-766E-41AFDA95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17562-BB3C-9DA6-3F4B-01B4E30D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C292-4BE2-33B7-CFE5-C587858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10442-6269-1E5B-6E3C-CD02884C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2A61B-DCAB-FC28-81F0-3CE4D8F8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5C7C4-A936-FBA3-1E35-29C1DC9E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D338A-AA2C-5C37-C336-7375965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CEFD1-DF1D-92FA-EEEC-2B906B8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8192-118E-27A4-CEC9-4A427E61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0AFF08-226F-4065-5571-EC8BA9CCA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31E88-D454-AB4F-7A84-6B6E6A70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2E65C-1A1D-4B33-2ED7-ED7A869B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4C98A-39A7-3A45-CFE3-F76954B3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709BC-B5B5-6AEE-1D5D-56EA0498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42EFC-AA57-55FA-1EAC-13BB6186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322E1-5316-9379-843A-2E64C343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B33-F675-5663-213E-430D1AEC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9EB4F-53ED-4613-88BC-C46F2A2F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6C497-BA6F-F647-5E01-8247D7C4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레벨 작업 규약</a:t>
            </a:r>
          </a:p>
        </p:txBody>
      </p:sp>
    </p:spTree>
    <p:extLst>
      <p:ext uri="{BB962C8B-B14F-4D97-AF65-F5344CB8AC3E}">
        <p14:creationId xmlns:p14="http://schemas.microsoft.com/office/powerpoint/2010/main" val="191129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작업 규약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AD8EC0-0D76-C71E-0BC2-2EC66324CCC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4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방식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92875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3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45B2F-FD10-1D83-7A31-9ADC546EE431}"/>
              </a:ext>
            </a:extLst>
          </p:cNvPr>
          <p:cNvSpPr txBox="1"/>
          <p:nvPr/>
        </p:nvSpPr>
        <p:spPr>
          <a:xfrm>
            <a:off x="226337" y="592903"/>
            <a:ext cx="4602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언리얼</a:t>
            </a:r>
            <a:r>
              <a:rPr lang="ko-KR" altLang="en-US" dirty="0"/>
              <a:t> 엔진에서 레벨 작업을 진행한다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200" dirty="0"/>
              <a:t>작업 레벨 명</a:t>
            </a:r>
            <a:endParaRPr lang="en-US" altLang="ko-KR" sz="1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200" dirty="0" err="1"/>
              <a:t>스폰</a:t>
            </a:r>
            <a:r>
              <a:rPr lang="ko-KR" altLang="en-US" sz="1200" dirty="0"/>
              <a:t> 위치</a:t>
            </a:r>
            <a:endParaRPr lang="en-US" altLang="ko-KR" sz="1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200" dirty="0"/>
              <a:t>몬스터 이동 경로</a:t>
            </a:r>
            <a:endParaRPr lang="en-US" altLang="ko-KR" sz="1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200" dirty="0"/>
              <a:t>(</a:t>
            </a:r>
            <a:r>
              <a:rPr lang="ko-KR" altLang="en-US" sz="1200" dirty="0" err="1"/>
              <a:t>미구현</a:t>
            </a:r>
            <a:r>
              <a:rPr lang="en-US" altLang="ko-KR" sz="1200" dirty="0"/>
              <a:t>)</a:t>
            </a:r>
            <a:r>
              <a:rPr lang="ko-KR" altLang="en-US" sz="1200" dirty="0"/>
              <a:t>도착 지점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A51A27-F7EC-D7FF-263D-2532D8BD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4" y="2030222"/>
            <a:ext cx="10040293" cy="37627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5F03D5-1C2B-3686-866E-B6B0E7AF0C59}"/>
              </a:ext>
            </a:extLst>
          </p:cNvPr>
          <p:cNvSpPr/>
          <p:nvPr/>
        </p:nvSpPr>
        <p:spPr>
          <a:xfrm>
            <a:off x="7272951" y="4130554"/>
            <a:ext cx="3362216" cy="30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A5C4A-B174-ABAC-6262-E53F67014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C21C36-0B38-AC0F-2F71-A681396A0C30}"/>
              </a:ext>
            </a:extLst>
          </p:cNvPr>
          <p:cNvSpPr txBox="1"/>
          <p:nvPr/>
        </p:nvSpPr>
        <p:spPr>
          <a:xfrm>
            <a:off x="0" y="559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방식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AB77BBB-08C0-03DC-980A-31BDF02B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92875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4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1A905-F38A-4D15-881D-6D8D0326E3F5}"/>
              </a:ext>
            </a:extLst>
          </p:cNvPr>
          <p:cNvSpPr txBox="1"/>
          <p:nvPr/>
        </p:nvSpPr>
        <p:spPr>
          <a:xfrm>
            <a:off x="226337" y="592903"/>
            <a:ext cx="79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시작 지점과 이동 경로</a:t>
            </a:r>
            <a:r>
              <a:rPr lang="en-US" altLang="ko-KR" dirty="0"/>
              <a:t>, </a:t>
            </a:r>
            <a:r>
              <a:rPr lang="ko-KR" altLang="en-US" dirty="0"/>
              <a:t>도착 지점의 태그 인덱스를 본 문서에 기록한다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24C269-FD4B-9D63-27EE-30EE2CEF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01" y="1460783"/>
            <a:ext cx="4751545" cy="49545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AFE685-1C61-4626-9651-34CDD72E2874}"/>
              </a:ext>
            </a:extLst>
          </p:cNvPr>
          <p:cNvSpPr/>
          <p:nvPr/>
        </p:nvSpPr>
        <p:spPr>
          <a:xfrm>
            <a:off x="3823700" y="5463662"/>
            <a:ext cx="1906546" cy="45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8AE3C0-3756-2DF5-09B7-6ADADB8F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68" y="3780106"/>
            <a:ext cx="5919431" cy="14450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AA42A-932F-8493-A4F8-EA7E14BE7845}"/>
              </a:ext>
            </a:extLst>
          </p:cNvPr>
          <p:cNvSpPr/>
          <p:nvPr/>
        </p:nvSpPr>
        <p:spPr>
          <a:xfrm>
            <a:off x="6644654" y="4375090"/>
            <a:ext cx="4664047" cy="532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59F255-D80C-994E-937C-7FB93B52A0E4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730246" y="4641496"/>
            <a:ext cx="914408" cy="1048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9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AE4CE-8EDB-9831-EA83-65A11F052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E8DABBE-4D95-F400-FCE1-BDA81F42AEF0}"/>
              </a:ext>
            </a:extLst>
          </p:cNvPr>
          <p:cNvSpPr txBox="1"/>
          <p:nvPr/>
        </p:nvSpPr>
        <p:spPr>
          <a:xfrm>
            <a:off x="0" y="559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B625B-787A-518D-3C5D-98972D2B912B}"/>
              </a:ext>
            </a:extLst>
          </p:cNvPr>
          <p:cNvSpPr txBox="1"/>
          <p:nvPr/>
        </p:nvSpPr>
        <p:spPr>
          <a:xfrm>
            <a:off x="226337" y="592903"/>
            <a:ext cx="6381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 err="1"/>
              <a:t>스플라인</a:t>
            </a:r>
            <a:r>
              <a:rPr lang="ko-KR" altLang="en-US" dirty="0"/>
              <a:t> 혹은 </a:t>
            </a:r>
            <a:r>
              <a:rPr lang="ko-KR" altLang="en-US" dirty="0" err="1"/>
              <a:t>액터</a:t>
            </a:r>
            <a:r>
              <a:rPr lang="ko-KR" altLang="en-US" dirty="0"/>
              <a:t> 위치가 표기된 스크린샷을 기록한다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200" dirty="0"/>
              <a:t>스크린샷 정보가 꼭 </a:t>
            </a:r>
            <a:r>
              <a:rPr lang="ko-KR" altLang="en-US" sz="1200" dirty="0" err="1"/>
              <a:t>있어야함</a:t>
            </a:r>
            <a:endParaRPr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B3D43C-9E2B-9391-F560-519963E5A8D7}"/>
              </a:ext>
            </a:extLst>
          </p:cNvPr>
          <p:cNvGrpSpPr/>
          <p:nvPr/>
        </p:nvGrpSpPr>
        <p:grpSpPr>
          <a:xfrm>
            <a:off x="772246" y="1406821"/>
            <a:ext cx="7806587" cy="3689051"/>
            <a:chOff x="772246" y="1406821"/>
            <a:chExt cx="7806587" cy="36890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A0B780-7307-E965-C461-A5B105C1C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46" y="1406821"/>
              <a:ext cx="7806587" cy="3689051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6B7087-446C-EFB1-4FE5-48B4824167B7}"/>
                </a:ext>
              </a:extLst>
            </p:cNvPr>
            <p:cNvSpPr/>
            <p:nvPr/>
          </p:nvSpPr>
          <p:spPr>
            <a:xfrm>
              <a:off x="2004425" y="1815587"/>
              <a:ext cx="2119900" cy="1384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660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B0645-1DFA-F930-319D-B04C9254F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3BC47BB-C58A-2205-B017-573FDCE0F89C}"/>
              </a:ext>
            </a:extLst>
          </p:cNvPr>
          <p:cNvSpPr txBox="1"/>
          <p:nvPr/>
        </p:nvSpPr>
        <p:spPr>
          <a:xfrm>
            <a:off x="0" y="55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1478F7F-CCCC-274F-C029-16037A0F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77025"/>
              </p:ext>
            </p:extLst>
          </p:nvPr>
        </p:nvGraphicFramePr>
        <p:xfrm>
          <a:off x="431800" y="624416"/>
          <a:ext cx="11550652" cy="569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663">
                  <a:extLst>
                    <a:ext uri="{9D8B030D-6E8A-4147-A177-3AD203B41FA5}">
                      <a16:colId xmlns:a16="http://schemas.microsoft.com/office/drawing/2014/main" val="601302189"/>
                    </a:ext>
                  </a:extLst>
                </a:gridCol>
                <a:gridCol w="2887663">
                  <a:extLst>
                    <a:ext uri="{9D8B030D-6E8A-4147-A177-3AD203B41FA5}">
                      <a16:colId xmlns:a16="http://schemas.microsoft.com/office/drawing/2014/main" val="3868661914"/>
                    </a:ext>
                  </a:extLst>
                </a:gridCol>
                <a:gridCol w="2887663">
                  <a:extLst>
                    <a:ext uri="{9D8B030D-6E8A-4147-A177-3AD203B41FA5}">
                      <a16:colId xmlns:a16="http://schemas.microsoft.com/office/drawing/2014/main" val="2378003143"/>
                    </a:ext>
                  </a:extLst>
                </a:gridCol>
                <a:gridCol w="2887663">
                  <a:extLst>
                    <a:ext uri="{9D8B030D-6E8A-4147-A177-3AD203B41FA5}">
                      <a16:colId xmlns:a16="http://schemas.microsoft.com/office/drawing/2014/main" val="162586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정보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position.1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명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Test_Level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맵입니다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17414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스크린샷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90935"/>
                  </a:ext>
                </a:extLst>
              </a:tr>
              <a:tr h="4578139"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081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6DFF5A2-1BB7-6694-EEBC-4D79B361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750930"/>
            <a:ext cx="9124950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3CD70-65E3-2A0F-EB40-3673C2D0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7A81A8-4FDE-6C66-E3B3-73CD5C4012C7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작업 내역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5D783F-E73B-75DF-E36B-2FC45473742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80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 김우현</dc:creator>
  <cp:lastModifiedBy>a168</cp:lastModifiedBy>
  <cp:revision>19</cp:revision>
  <dcterms:created xsi:type="dcterms:W3CDTF">2024-05-12T05:43:31Z</dcterms:created>
  <dcterms:modified xsi:type="dcterms:W3CDTF">2025-02-16T07:45:39Z</dcterms:modified>
</cp:coreProperties>
</file>