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77" r:id="rId4"/>
    <p:sldId id="278" r:id="rId5"/>
    <p:sldId id="279" r:id="rId6"/>
    <p:sldId id="280" r:id="rId7"/>
    <p:sldId id="281" r:id="rId8"/>
    <p:sldId id="257" r:id="rId9"/>
    <p:sldId id="258" r:id="rId10"/>
    <p:sldId id="282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1A8F1-2706-6A92-7071-B4F2E88AD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86294-66A4-848F-FDF0-A129314BF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D3301-4F0C-420A-9604-7A73011B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FBF3B-4C9F-AF9B-FEE5-D881A1E5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08745-07FC-FBAC-33A3-631EDDF0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AA55-4C11-BC3D-E8E7-BD49A8BB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85A46-1078-4E66-A00A-6CDC3192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B1D63-9F24-D8A5-CABD-6B4AD63A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F30E9-34F6-600B-1514-CD931BF5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291CD-20E4-5558-9BE6-705C1BCF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E47F00-EF39-F56E-9B97-7880520A9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D9829-0517-E097-C2F5-5E35DFAB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719E4-BE90-F530-0E98-A7C4D719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3AF4-A6B4-4FC2-4B0A-20DBC4E6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F4602-CB5C-B4FD-75B4-2E3E7949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0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C839-B998-4F9B-54CB-ADDDA2EC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BFC09-92DC-FD03-CC9E-0E00779D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2376D-6D60-84F7-7505-AB6A06B2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0531-0EF6-4649-9FC0-43045E06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EFFF3-C1E5-3030-1AD6-3CB2A05E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2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EA9CC-9BF2-97ED-54B2-D722D432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E40FF-AE48-C705-9EB9-77C4AB7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85DC9-45B3-6253-0097-D5B9DA3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BA87C-77C1-1C17-1852-EF960E2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5F2F5-A448-5968-455C-347CA2A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1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916B3-23E0-E4BE-9F1E-D73887C1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C6DBB-2C6C-DF2A-7187-EDC1435D8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247091-3ECF-5158-8A43-9371E86E6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9BDFC-092E-401F-CC85-CE29335E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C3279-C67B-51FB-C5A3-138AACFD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D202-BD79-498A-60FB-32D22282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6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226EB-0EC9-A02A-D320-2C448605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09C77-C5D5-6A0A-6EE2-AFEAB865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C66B9-D97C-D03B-50FC-D43E7E3B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759D8-30DC-78CD-1640-6551DB96F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F3CE3-47AC-20EF-7C38-F808EBFF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CF1309-5C07-FD08-4153-DDA07F63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248B2-37A9-6F20-E560-3A964C07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9A67F9-79D5-057E-F6B1-4B8AC9D8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9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112B-2865-03B3-D0B2-92687B8A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26A53-EBAA-3CCD-D875-9C467671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2B162-8962-4934-5306-3352260B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A41CF-FB4A-CB2F-AA8D-32C8B149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5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E75EC-6BFE-85D9-1492-6B100AAC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363109-0291-D469-7EA3-2283DE0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4A9E8-A0A6-4BB9-3E55-8215EB64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1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B6182-5C0A-7DFB-7024-9FC93951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98CC1-B293-C27D-06C1-9F4A8FBB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54E237-FEEA-9467-34E4-531E06CD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E2214-C82E-4451-B5C5-A4A0C00E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0A48B-5B68-694D-C5E4-BBD91798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8FCA6-F8BF-4F67-AF42-55960BC6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3644F-4C59-9CF4-5EA9-31A63F80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354D9-1B7E-04F9-6799-6A1DC4543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7640E-54E1-49B6-30C2-F46E5333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4FFC8-00E9-5947-3E82-94E32E72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E1A6C-30C5-6E7F-7652-FA82201E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D7AE3-7AB3-C9B3-4C5D-3561A6C2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8DDC80-5709-E43F-D374-996F3DD4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C3390-9B4F-A093-A2D4-DA73CF75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A3BF0-1A38-D8FA-EB8A-A2F8A543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EE49-92DB-4154-BCE7-804AD6A793F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DB21D-A8D0-6F4F-23E4-81BD37031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FCE32-2694-1CB0-1B2F-5C50A078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8A1B2-2BF1-4CC7-BCFC-49B1BF1B7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sf3Y_wIytc?start=309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_n8sPKIcZy4?start=165&amp;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93F31-D0ED-7FE4-C714-B77A88318177}"/>
              </a:ext>
            </a:extLst>
          </p:cNvPr>
          <p:cNvSpPr txBox="1"/>
          <p:nvPr/>
        </p:nvSpPr>
        <p:spPr>
          <a:xfrm>
            <a:off x="3547867" y="2705725"/>
            <a:ext cx="50962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/>
              <a:t>영지 스펙</a:t>
            </a:r>
          </a:p>
        </p:txBody>
      </p:sp>
    </p:spTree>
    <p:extLst>
      <p:ext uri="{BB962C8B-B14F-4D97-AF65-F5344CB8AC3E}">
        <p14:creationId xmlns:p14="http://schemas.microsoft.com/office/powerpoint/2010/main" val="219018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93F31-D0ED-7FE4-C714-B77A88318177}"/>
              </a:ext>
            </a:extLst>
          </p:cNvPr>
          <p:cNvSpPr txBox="1"/>
          <p:nvPr/>
        </p:nvSpPr>
        <p:spPr>
          <a:xfrm>
            <a:off x="130268" y="2705725"/>
            <a:ext cx="119314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/>
              <a:t>필요 항목 및 개발 스펙</a:t>
            </a:r>
          </a:p>
        </p:txBody>
      </p:sp>
    </p:spTree>
    <p:extLst>
      <p:ext uri="{BB962C8B-B14F-4D97-AF65-F5344CB8AC3E}">
        <p14:creationId xmlns:p14="http://schemas.microsoft.com/office/powerpoint/2010/main" val="124981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03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54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21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63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25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62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49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73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4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10C9-CE37-AA7C-8BED-357005549B57}"/>
              </a:ext>
            </a:extLst>
          </p:cNvPr>
          <p:cNvSpPr txBox="1"/>
          <p:nvPr/>
        </p:nvSpPr>
        <p:spPr>
          <a:xfrm>
            <a:off x="0" y="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영지 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F22377-BF4A-D5A3-3F9C-08A8637A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9" y="1353591"/>
            <a:ext cx="5334778" cy="3828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ABEC3-F17D-8B7A-4553-9E3AC709D6AD}"/>
              </a:ext>
            </a:extLst>
          </p:cNvPr>
          <p:cNvSpPr txBox="1"/>
          <p:nvPr/>
        </p:nvSpPr>
        <p:spPr>
          <a:xfrm>
            <a:off x="6591300" y="60111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뷰 </a:t>
            </a:r>
            <a:r>
              <a:rPr lang="en-US" altLang="ko-KR" dirty="0"/>
              <a:t>: </a:t>
            </a:r>
            <a:r>
              <a:rPr lang="ko-KR" altLang="en-US" dirty="0"/>
              <a:t>탑 </a:t>
            </a:r>
            <a:r>
              <a:rPr lang="ko-KR" altLang="en-US" dirty="0" err="1"/>
              <a:t>쿼터뷰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4A4FF-7F42-D8F4-AE9A-4D5AF33953E5}"/>
              </a:ext>
            </a:extLst>
          </p:cNvPr>
          <p:cNvSpPr txBox="1"/>
          <p:nvPr/>
        </p:nvSpPr>
        <p:spPr>
          <a:xfrm>
            <a:off x="1933365" y="4996934"/>
            <a:ext cx="254428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뷰 </a:t>
            </a:r>
            <a:r>
              <a:rPr lang="en-US" altLang="ko-KR" dirty="0"/>
              <a:t>- AFK</a:t>
            </a:r>
            <a:r>
              <a:rPr lang="ko-KR" altLang="en-US" dirty="0"/>
              <a:t>아레나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9762F-D95F-5204-0699-016D568797C1}"/>
              </a:ext>
            </a:extLst>
          </p:cNvPr>
          <p:cNvSpPr txBox="1"/>
          <p:nvPr/>
        </p:nvSpPr>
        <p:spPr>
          <a:xfrm>
            <a:off x="6604999" y="970448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뷰 레퍼런스 </a:t>
            </a:r>
            <a:r>
              <a:rPr lang="en-US" altLang="ko-KR" sz="1400" dirty="0"/>
              <a:t>: AFK</a:t>
            </a:r>
            <a:r>
              <a:rPr lang="ko-KR" altLang="en-US" sz="1400" dirty="0"/>
              <a:t>아레나</a:t>
            </a:r>
            <a:endParaRPr lang="en-US" altLang="ko-KR" sz="1400" dirty="0"/>
          </a:p>
          <a:p>
            <a:r>
              <a:rPr lang="ko-KR" altLang="en-US" sz="1400" dirty="0" err="1"/>
              <a:t>쿼터뷰의</a:t>
            </a:r>
            <a:r>
              <a:rPr lang="ko-KR" altLang="en-US" sz="1400" dirty="0"/>
              <a:t> 장점 </a:t>
            </a:r>
            <a:r>
              <a:rPr lang="en-US" altLang="ko-KR" sz="1400" dirty="0"/>
              <a:t>: 3D</a:t>
            </a:r>
            <a:r>
              <a:rPr lang="ko-KR" altLang="en-US" sz="1400" dirty="0"/>
              <a:t>의 입체성을 활용할 수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한눈에 많은 정보를 보여줘야하는 영지 특성상 탑 </a:t>
            </a:r>
            <a:r>
              <a:rPr lang="ko-KR" altLang="en-US" sz="1400" dirty="0" err="1"/>
              <a:t>쿼터뷰가</a:t>
            </a:r>
            <a:r>
              <a:rPr lang="ko-KR" altLang="en-US" sz="1400" dirty="0"/>
              <a:t> 적절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01813-E10E-5566-D9C8-315BFB7FC55B}"/>
              </a:ext>
            </a:extLst>
          </p:cNvPr>
          <p:cNvSpPr txBox="1"/>
          <p:nvPr/>
        </p:nvSpPr>
        <p:spPr>
          <a:xfrm>
            <a:off x="6591300" y="22938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타일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0F8B8-B55A-21D5-6EBF-B23E173897A1}"/>
              </a:ext>
            </a:extLst>
          </p:cNvPr>
          <p:cNvSpPr txBox="1"/>
          <p:nvPr/>
        </p:nvSpPr>
        <p:spPr>
          <a:xfrm>
            <a:off x="6604999" y="2663219"/>
            <a:ext cx="4769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타일 모양 </a:t>
            </a:r>
            <a:r>
              <a:rPr lang="en-US" altLang="ko-KR" sz="1400" dirty="0"/>
              <a:t>: </a:t>
            </a:r>
            <a:r>
              <a:rPr lang="ko-KR" altLang="en-US" sz="1400" dirty="0"/>
              <a:t>육각타일</a:t>
            </a:r>
            <a:endParaRPr lang="en-US" altLang="ko-KR" sz="1400" dirty="0"/>
          </a:p>
          <a:p>
            <a:r>
              <a:rPr lang="ko-KR" altLang="en-US" sz="1400" dirty="0"/>
              <a:t>육각타일 장점 </a:t>
            </a:r>
            <a:r>
              <a:rPr lang="en-US" altLang="ko-KR" sz="1400" dirty="0"/>
              <a:t>: </a:t>
            </a:r>
            <a:r>
              <a:rPr lang="ko-KR" altLang="en-US" sz="1400" dirty="0"/>
              <a:t>육각타일을 사용하여 특정 각진 형태의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건물이 </a:t>
            </a:r>
            <a:r>
              <a:rPr lang="ko-KR" altLang="en-US" sz="1400" dirty="0" err="1"/>
              <a:t>아니여도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배치했을때</a:t>
            </a:r>
            <a:r>
              <a:rPr lang="ko-KR" altLang="en-US" sz="1400" dirty="0"/>
              <a:t> 어색함을 최소화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FF252-567C-97CD-F4D5-D5D0214E2C15}"/>
              </a:ext>
            </a:extLst>
          </p:cNvPr>
          <p:cNvSpPr txBox="1"/>
          <p:nvPr/>
        </p:nvSpPr>
        <p:spPr>
          <a:xfrm>
            <a:off x="6604999" y="361732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영지 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446BB-BCEE-BE98-B347-045BEB71FF6E}"/>
              </a:ext>
            </a:extLst>
          </p:cNvPr>
          <p:cNvSpPr txBox="1"/>
          <p:nvPr/>
        </p:nvSpPr>
        <p:spPr>
          <a:xfrm>
            <a:off x="6618698" y="3986658"/>
            <a:ext cx="47692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타일 모양 </a:t>
            </a:r>
            <a:r>
              <a:rPr lang="en-US" altLang="ko-KR" sz="1400" dirty="0"/>
              <a:t>: </a:t>
            </a:r>
            <a:r>
              <a:rPr lang="ko-KR" altLang="en-US" sz="1400" dirty="0"/>
              <a:t>육각타일</a:t>
            </a:r>
            <a:endParaRPr lang="en-US" altLang="ko-KR" sz="1400" dirty="0"/>
          </a:p>
          <a:p>
            <a:r>
              <a:rPr lang="ko-KR" altLang="en-US" sz="1400" dirty="0"/>
              <a:t>육각타일 장점 </a:t>
            </a:r>
            <a:r>
              <a:rPr lang="en-US" altLang="ko-KR" sz="1400" dirty="0"/>
              <a:t>: </a:t>
            </a:r>
            <a:r>
              <a:rPr lang="ko-KR" altLang="en-US" sz="1400" dirty="0"/>
              <a:t>육각타일을 사용하여 특정 각진 형태의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건물이 </a:t>
            </a:r>
            <a:r>
              <a:rPr lang="ko-KR" altLang="en-US" sz="1400" dirty="0" err="1"/>
              <a:t>아니여도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배치했을때</a:t>
            </a:r>
            <a:r>
              <a:rPr lang="ko-KR" altLang="en-US" sz="1400" dirty="0"/>
              <a:t> 어색함을 최소화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7651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7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72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51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37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22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68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98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75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10C9-CE37-AA7C-8BED-357005549B57}"/>
              </a:ext>
            </a:extLst>
          </p:cNvPr>
          <p:cNvSpPr txBox="1"/>
          <p:nvPr/>
        </p:nvSpPr>
        <p:spPr>
          <a:xfrm>
            <a:off x="0" y="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영지 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ABEC3-F17D-8B7A-4553-9E3AC709D6AD}"/>
              </a:ext>
            </a:extLst>
          </p:cNvPr>
          <p:cNvSpPr txBox="1"/>
          <p:nvPr/>
        </p:nvSpPr>
        <p:spPr>
          <a:xfrm>
            <a:off x="6591300" y="6011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영지 배치 방식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9762F-D95F-5204-0699-016D568797C1}"/>
              </a:ext>
            </a:extLst>
          </p:cNvPr>
          <p:cNvSpPr txBox="1"/>
          <p:nvPr/>
        </p:nvSpPr>
        <p:spPr>
          <a:xfrm>
            <a:off x="6604999" y="970448"/>
            <a:ext cx="4190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영지 배치 방식은 자유 배치형으로 진행</a:t>
            </a:r>
            <a:endParaRPr lang="en-US" altLang="ko-KR" sz="1400" dirty="0"/>
          </a:p>
          <a:p>
            <a:r>
              <a:rPr lang="ko-KR" altLang="en-US" sz="1400" dirty="0"/>
              <a:t>이유 </a:t>
            </a:r>
            <a:r>
              <a:rPr lang="en-US" altLang="ko-KR" sz="1400" dirty="0"/>
              <a:t>: </a:t>
            </a:r>
            <a:r>
              <a:rPr lang="ko-KR" altLang="en-US" sz="1400" dirty="0"/>
              <a:t>고정형으로 진행할 그래픽 디자이너가 없음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육각타일의 장점을 살릴 수 있음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EDADFB-C40B-4353-8457-6514B53A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9" y="2049355"/>
            <a:ext cx="5334778" cy="31322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4A4FF-7F42-D8F4-AE9A-4D5AF33953E5}"/>
              </a:ext>
            </a:extLst>
          </p:cNvPr>
          <p:cNvSpPr txBox="1"/>
          <p:nvPr/>
        </p:nvSpPr>
        <p:spPr>
          <a:xfrm>
            <a:off x="1933365" y="4996934"/>
            <a:ext cx="254428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뷰 </a:t>
            </a:r>
            <a:r>
              <a:rPr lang="en-US" altLang="ko-KR" dirty="0"/>
              <a:t>- AFK</a:t>
            </a:r>
            <a:r>
              <a:rPr lang="ko-KR" altLang="en-US" dirty="0"/>
              <a:t>아레나</a:t>
            </a:r>
          </a:p>
        </p:txBody>
      </p:sp>
    </p:spTree>
    <p:extLst>
      <p:ext uri="{BB962C8B-B14F-4D97-AF65-F5344CB8AC3E}">
        <p14:creationId xmlns:p14="http://schemas.microsoft.com/office/powerpoint/2010/main" val="139931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10C9-CE37-AA7C-8BED-357005549B57}"/>
              </a:ext>
            </a:extLst>
          </p:cNvPr>
          <p:cNvSpPr txBox="1"/>
          <p:nvPr/>
        </p:nvSpPr>
        <p:spPr>
          <a:xfrm>
            <a:off x="0" y="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영지 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ABEC3-F17D-8B7A-4553-9E3AC709D6AD}"/>
              </a:ext>
            </a:extLst>
          </p:cNvPr>
          <p:cNvSpPr txBox="1"/>
          <p:nvPr/>
        </p:nvSpPr>
        <p:spPr>
          <a:xfrm>
            <a:off x="6591300" y="6011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영지 배치 방식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9762F-D95F-5204-0699-016D568797C1}"/>
              </a:ext>
            </a:extLst>
          </p:cNvPr>
          <p:cNvSpPr txBox="1"/>
          <p:nvPr/>
        </p:nvSpPr>
        <p:spPr>
          <a:xfrm>
            <a:off x="6604999" y="970448"/>
            <a:ext cx="4190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영지 배치 방식은 자유 배치형으로 진행</a:t>
            </a:r>
            <a:endParaRPr lang="en-US" altLang="ko-KR" sz="1400" dirty="0"/>
          </a:p>
          <a:p>
            <a:r>
              <a:rPr lang="ko-KR" altLang="en-US" sz="1400" dirty="0"/>
              <a:t>이유 </a:t>
            </a:r>
            <a:r>
              <a:rPr lang="en-US" altLang="ko-KR" sz="1400" dirty="0"/>
              <a:t>: </a:t>
            </a:r>
            <a:r>
              <a:rPr lang="ko-KR" altLang="en-US" sz="1400" dirty="0"/>
              <a:t>고정형으로 진행할 그래픽 디자이너가 없음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육각타일의 장점을 살릴 수 있음</a:t>
            </a:r>
            <a:endParaRPr lang="en-US" altLang="ko-KR" sz="1400" dirty="0"/>
          </a:p>
        </p:txBody>
      </p:sp>
      <p:pic>
        <p:nvPicPr>
          <p:cNvPr id="3" name="온라인 미디어 2" title="tiny farm season2 tutorial 타이니팜 시즌2 처음 플레이 level5">
            <a:hlinkClick r:id="" action="ppaction://media"/>
            <a:extLst>
              <a:ext uri="{FF2B5EF4-FFF2-40B4-BE49-F238E27FC236}">
                <a16:creationId xmlns:a16="http://schemas.microsoft.com/office/drawing/2014/main" id="{38E13814-7042-9824-2A09-82E185EFBF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7644" y="1896424"/>
            <a:ext cx="5425048" cy="30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10C9-CE37-AA7C-8BED-357005549B57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업그레이드</a:t>
            </a:r>
          </a:p>
        </p:txBody>
      </p:sp>
      <p:pic>
        <p:nvPicPr>
          <p:cNvPr id="2" name="온라인 미디어 1" title="고양이로 돈버는 힐링 게임 ㅋㅋ :: 고양이 스낵바">
            <a:hlinkClick r:id="" action="ppaction://media"/>
            <a:extLst>
              <a:ext uri="{FF2B5EF4-FFF2-40B4-BE49-F238E27FC236}">
                <a16:creationId xmlns:a16="http://schemas.microsoft.com/office/drawing/2014/main" id="{F0EB594C-B6A8-F130-D53F-93B8F1800A4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9771" y="1832576"/>
            <a:ext cx="4420529" cy="2497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153996-1825-44A4-E72B-DB1CB894340F}"/>
              </a:ext>
            </a:extLst>
          </p:cNvPr>
          <p:cNvSpPr txBox="1"/>
          <p:nvPr/>
        </p:nvSpPr>
        <p:spPr>
          <a:xfrm>
            <a:off x="6591300" y="6011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</a:t>
            </a:r>
            <a:r>
              <a:rPr lang="ko-KR" altLang="en-US" dirty="0" err="1"/>
              <a:t>레벨업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8A47F-3DFF-205A-25B5-5D56AA77922B}"/>
              </a:ext>
            </a:extLst>
          </p:cNvPr>
          <p:cNvSpPr txBox="1"/>
          <p:nvPr/>
        </p:nvSpPr>
        <p:spPr>
          <a:xfrm>
            <a:off x="6604999" y="970448"/>
            <a:ext cx="34724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건물 레벨업을 다음 혜택을 받을 수 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건물에 걸린 버프 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타워 생산 해금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자원 </a:t>
            </a:r>
            <a:r>
              <a:rPr lang="ko-KR" altLang="en-US" sz="1400" dirty="0" err="1"/>
              <a:t>획득량</a:t>
            </a:r>
            <a:r>
              <a:rPr lang="ko-KR" altLang="en-US" sz="1400" dirty="0"/>
              <a:t> 증가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기타 등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SLG</a:t>
            </a:r>
            <a:r>
              <a:rPr lang="ko-KR" altLang="en-US" sz="1400" dirty="0"/>
              <a:t>의 건물과 동일한 기능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890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10C9-CE37-AA7C-8BED-357005549B57}"/>
              </a:ext>
            </a:extLst>
          </p:cNvPr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리스트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754D4A-DF2B-6E3D-213E-BF945821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771649"/>
            <a:ext cx="9096375" cy="148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BB420-5D22-B025-C5BC-8F13FF8CC740}"/>
              </a:ext>
            </a:extLst>
          </p:cNvPr>
          <p:cNvSpPr txBox="1"/>
          <p:nvPr/>
        </p:nvSpPr>
        <p:spPr>
          <a:xfrm>
            <a:off x="5501126" y="38505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건물</a:t>
            </a:r>
          </a:p>
        </p:txBody>
      </p:sp>
    </p:spTree>
    <p:extLst>
      <p:ext uri="{BB962C8B-B14F-4D97-AF65-F5344CB8AC3E}">
        <p14:creationId xmlns:p14="http://schemas.microsoft.com/office/powerpoint/2010/main" val="17651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93F31-D0ED-7FE4-C714-B77A88318177}"/>
              </a:ext>
            </a:extLst>
          </p:cNvPr>
          <p:cNvSpPr txBox="1"/>
          <p:nvPr/>
        </p:nvSpPr>
        <p:spPr>
          <a:xfrm>
            <a:off x="3547867" y="2705725"/>
            <a:ext cx="50962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/>
              <a:t>개발 순서</a:t>
            </a:r>
          </a:p>
        </p:txBody>
      </p:sp>
    </p:spTree>
    <p:extLst>
      <p:ext uri="{BB962C8B-B14F-4D97-AF65-F5344CB8AC3E}">
        <p14:creationId xmlns:p14="http://schemas.microsoft.com/office/powerpoint/2010/main" val="24169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B23EF2-A05B-CEFD-6370-658B4938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162175"/>
            <a:ext cx="11525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2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166</Words>
  <Application>Microsoft Office PowerPoint</Application>
  <PresentationFormat>와이드스크린</PresentationFormat>
  <Paragraphs>40</Paragraphs>
  <Slides>27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</dc:creator>
  <cp:lastModifiedBy>김우현</cp:lastModifiedBy>
  <cp:revision>2</cp:revision>
  <dcterms:created xsi:type="dcterms:W3CDTF">2023-02-20T14:39:37Z</dcterms:created>
  <dcterms:modified xsi:type="dcterms:W3CDTF">2023-02-21T15:41:32Z</dcterms:modified>
</cp:coreProperties>
</file>