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vessel, barrel&#10;&#10;Description automatically generated">
            <a:extLst>
              <a:ext uri="{FF2B5EF4-FFF2-40B4-BE49-F238E27FC236}">
                <a16:creationId xmlns:a16="http://schemas.microsoft.com/office/drawing/2014/main" id="{E65C4520-2F36-9F4A-AC6E-7019A37DB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720" r="-1" b="600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28E9FA-95DB-2240-9A71-08F0E2A8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WHISKY Discography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0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4FD14-2088-AF44-9D8B-397EA0237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28" r="-1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B49F-4DEA-6A45-BB49-CFBE4323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9B5E1E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77DB-61BE-D545-AB6F-33A858A1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Where is the best whisky?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What county has the most distillery’s?</a:t>
            </a:r>
          </a:p>
          <a:p>
            <a:pPr>
              <a:buClr>
                <a:srgbClr val="9B5E1E"/>
              </a:buClr>
            </a:pPr>
            <a:r>
              <a:rPr lang="en-US" dirty="0">
                <a:solidFill>
                  <a:srgbClr val="FFFFF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63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lass of alcohol on a table&#10;&#10;Description automatically generated with low confidence">
            <a:extLst>
              <a:ext uri="{FF2B5EF4-FFF2-40B4-BE49-F238E27FC236}">
                <a16:creationId xmlns:a16="http://schemas.microsoft.com/office/drawing/2014/main" id="{0238846B-9EB2-4D40-B189-DB77D98B0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9" r="-1" b="1504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013AC-609C-9D40-B822-F1678A93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Data preparation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FFB74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2A27-149B-6444-995F-AB52A047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FB743"/>
              </a:buClr>
            </a:pPr>
            <a:r>
              <a:rPr lang="en-US">
                <a:solidFill>
                  <a:srgbClr val="FFFFFE"/>
                </a:solidFill>
              </a:rPr>
              <a:t>We got our data from Kaggle </a:t>
            </a:r>
          </a:p>
          <a:p>
            <a:pPr>
              <a:buClr>
                <a:srgbClr val="FFB743"/>
              </a:buClr>
            </a:pPr>
            <a:r>
              <a:rPr lang="en-US">
                <a:solidFill>
                  <a:srgbClr val="FFFFFE"/>
                </a:solidFill>
              </a:rPr>
              <a:t>We imported the data and cleaned it using Pandas. The data was exported to SQLite where we used flask APIs to call the data</a:t>
            </a:r>
          </a:p>
          <a:p>
            <a:pPr>
              <a:buClr>
                <a:srgbClr val="FFB743"/>
              </a:buClr>
            </a:pPr>
            <a:endParaRPr lang="en-US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3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6FC3A-AD00-584E-8A59-79637B14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/>
              <a:t>Examples of the </a:t>
            </a:r>
            <a:r>
              <a:rPr lang="en-US" sz="4100"/>
              <a:t>visualisations</a:t>
            </a:r>
            <a:r>
              <a:rPr lang="en-US" sz="41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9A12-F068-3547-964B-56759BA5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3529159"/>
            <a:ext cx="4162489" cy="1606576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Go to website LINK</a:t>
            </a:r>
          </a:p>
        </p:txBody>
      </p:sp>
      <p:pic>
        <p:nvPicPr>
          <p:cNvPr id="7" name="Picture 6" descr="A person pouring a glass of wine&#10;&#10;Description automatically generated with low confidence">
            <a:extLst>
              <a:ext uri="{FF2B5EF4-FFF2-40B4-BE49-F238E27FC236}">
                <a16:creationId xmlns:a16="http://schemas.microsoft.com/office/drawing/2014/main" id="{F1377BC1-0531-B948-97CB-8E49710E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029" y="1747040"/>
            <a:ext cx="4960442" cy="277784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7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ooden&#10;&#10;Description automatically generated">
            <a:extLst>
              <a:ext uri="{FF2B5EF4-FFF2-40B4-BE49-F238E27FC236}">
                <a16:creationId xmlns:a16="http://schemas.microsoft.com/office/drawing/2014/main" id="{A066FB0A-762E-A149-B90D-957CBB590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4" r="4793" b="-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9449-FF1C-8B40-8F4F-12A161CA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Conclusions and next steps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AE874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3FB7-94A1-0548-A604-84764B1A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The highest rated Whisky was in XXX</a:t>
            </a:r>
          </a:p>
          <a:p>
            <a:pPr>
              <a:buClr>
                <a:srgbClr val="AE874D"/>
              </a:buClr>
            </a:pPr>
            <a:r>
              <a:rPr lang="en-US" dirty="0">
                <a:solidFill>
                  <a:srgbClr val="FFFFFE"/>
                </a:solidFill>
              </a:rPr>
              <a:t>Our website can be used by Whisky fans to find their next whisky to sample. They could also use the website to plan their next Whisky road trip! </a:t>
            </a:r>
          </a:p>
          <a:p>
            <a:pPr>
              <a:buClr>
                <a:srgbClr val="AE874D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768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99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WHISKY Discography</vt:lpstr>
      <vt:lpstr>Questions</vt:lpstr>
      <vt:lpstr>Data preparation</vt:lpstr>
      <vt:lpstr>Examples of the visualisations </vt:lpstr>
      <vt:lpstr>Conclusions and 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WHISKY Discography</dc:title>
  <dc:creator>Stephanie S</dc:creator>
  <cp:lastModifiedBy>Stephanie S</cp:lastModifiedBy>
  <cp:revision>2</cp:revision>
  <dcterms:created xsi:type="dcterms:W3CDTF">2021-07-18T13:42:56Z</dcterms:created>
  <dcterms:modified xsi:type="dcterms:W3CDTF">2021-07-18T14:03:07Z</dcterms:modified>
</cp:coreProperties>
</file>