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60" d="100"/>
          <a:sy n="160" d="100"/>
        </p:scale>
        <p:origin x="25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la, Matt (Rivervale) AUS" userId="7f0b4c79-970d-4dba-9fca-4c69ccb8f27c" providerId="ADAL" clId="{D34EA4F5-CF70-4671-BB40-290A1FA825C5}"/>
    <pc:docChg chg="custSel modSld">
      <pc:chgData name="Vella, Matt (Rivervale) AUS" userId="7f0b4c79-970d-4dba-9fca-4c69ccb8f27c" providerId="ADAL" clId="{D34EA4F5-CF70-4671-BB40-290A1FA825C5}" dt="2021-07-19T13:41:02.704" v="0" actId="20577"/>
      <pc:docMkLst>
        <pc:docMk/>
      </pc:docMkLst>
      <pc:sldChg chg="modSp mod">
        <pc:chgData name="Vella, Matt (Rivervale) AUS" userId="7f0b4c79-970d-4dba-9fca-4c69ccb8f27c" providerId="ADAL" clId="{D34EA4F5-CF70-4671-BB40-290A1FA825C5}" dt="2021-07-19T13:41:02.704" v="0" actId="20577"/>
        <pc:sldMkLst>
          <pc:docMk/>
          <pc:sldMk cId="3284770987" sldId="259"/>
        </pc:sldMkLst>
        <pc:spChg chg="mod">
          <ac:chgData name="Vella, Matt (Rivervale) AUS" userId="7f0b4c79-970d-4dba-9fca-4c69ccb8f27c" providerId="ADAL" clId="{D34EA4F5-CF70-4671-BB40-290A1FA825C5}" dt="2021-07-19T13:41:02.704" v="0" actId="20577"/>
          <ac:spMkLst>
            <pc:docMk/>
            <pc:sldMk cId="3284770987" sldId="259"/>
            <ac:spMk id="12" creationId="{0CABCAE3-64FC-4149-819F-2C18128241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is the best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county has the most distillery’s?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>
                <a:solidFill>
                  <a:srgbClr val="FFFFFE"/>
                </a:solidFill>
              </a:rPr>
              <a:t>We got our data from Kaggle </a:t>
            </a:r>
          </a:p>
          <a:p>
            <a:pPr>
              <a:buClr>
                <a:srgbClr val="FFB743"/>
              </a:buClr>
            </a:pPr>
            <a:r>
              <a:rPr lang="en-US">
                <a:solidFill>
                  <a:srgbClr val="FFFFFE"/>
                </a:solidFill>
              </a:rPr>
              <a:t>We imported the data and cleaned it using Pandas. The data was exported to SQLite where we used flask APIs to call the data</a:t>
            </a:r>
          </a:p>
          <a:p>
            <a:pPr>
              <a:buClr>
                <a:srgbClr val="FFB743"/>
              </a:buClr>
            </a:pPr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Examples of the </a:t>
            </a:r>
            <a:r>
              <a:rPr lang="en-US" sz="4100"/>
              <a:t>visualisations</a:t>
            </a:r>
            <a:r>
              <a:rPr lang="en-US" sz="41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Go to website LINK</a:t>
            </a:r>
          </a:p>
        </p:txBody>
      </p:sp>
      <p:pic>
        <p:nvPicPr>
          <p:cNvPr id="7" name="Picture 6" descr="A person pouring a glass of wine&#10;&#10;Description automatically generated with low confidence">
            <a:extLst>
              <a:ext uri="{FF2B5EF4-FFF2-40B4-BE49-F238E27FC236}">
                <a16:creationId xmlns:a16="http://schemas.microsoft.com/office/drawing/2014/main" id="{F1377BC1-0531-B948-97CB-8E49710E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747040"/>
            <a:ext cx="4960442" cy="277784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Conclusions and next steps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XXX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Whisky road trip! 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99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WHISKY Discography</vt:lpstr>
      <vt:lpstr>Questions</vt:lpstr>
      <vt:lpstr>Data preparation</vt:lpstr>
      <vt:lpstr>Examples of the visualisations </vt:lpstr>
      <vt:lpstr>Conclusions and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Vella, Matt (Rivervale) AUS</cp:lastModifiedBy>
  <cp:revision>2</cp:revision>
  <dcterms:created xsi:type="dcterms:W3CDTF">2021-07-18T13:42:56Z</dcterms:created>
  <dcterms:modified xsi:type="dcterms:W3CDTF">2021-07-19T13:41:03Z</dcterms:modified>
</cp:coreProperties>
</file>