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95755"/>
  </p:normalViewPr>
  <p:slideViewPr>
    <p:cSldViewPr snapToGrid="0" snapToObjects="1">
      <p:cViewPr varScale="1">
        <p:scale>
          <a:sx n="110" d="100"/>
          <a:sy n="110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vessel, barrel&#10;&#10;Description automatically generated">
            <a:extLst>
              <a:ext uri="{FF2B5EF4-FFF2-40B4-BE49-F238E27FC236}">
                <a16:creationId xmlns:a16="http://schemas.microsoft.com/office/drawing/2014/main" id="{E65C4520-2F36-9F4A-AC6E-7019A37DB0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720" r="-1" b="6008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28E9FA-95DB-2240-9A71-08F0E2A88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636" y="992221"/>
            <a:ext cx="6247308" cy="4873558"/>
          </a:xfrm>
        </p:spPr>
        <p:txBody>
          <a:bodyPr anchor="ctr">
            <a:normAutofit/>
          </a:bodyPr>
          <a:lstStyle/>
          <a:p>
            <a:r>
              <a:rPr lang="en-US" sz="4800" dirty="0"/>
              <a:t>WHISKY Discography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904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84FD14-2088-AF44-9D8B-397EA0237D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28" r="-1" b="-1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2AF0D79-4A1A-4F27-B9F0-CF252C4AC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636753"/>
            <a:ext cx="8299435" cy="5572810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9B49F-4DEA-6A45-BB49-CFBE4323F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017" y="804520"/>
            <a:ext cx="6815731" cy="10492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Questions – Whisky hunters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83266B-97F8-4AB9-818F-3A70E8D85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6385" y="1847088"/>
            <a:ext cx="6813363" cy="0"/>
          </a:xfrm>
          <a:prstGeom prst="line">
            <a:avLst/>
          </a:prstGeom>
          <a:ln w="31750">
            <a:solidFill>
              <a:srgbClr val="9B5E1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077DB-61BE-D545-AB6F-33A858A1F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017" y="2015733"/>
            <a:ext cx="6815731" cy="4021267"/>
          </a:xfrm>
        </p:spPr>
        <p:txBody>
          <a:bodyPr>
            <a:normAutofit/>
          </a:bodyPr>
          <a:lstStyle/>
          <a:p>
            <a:pPr>
              <a:buClr>
                <a:srgbClr val="9B5E1E"/>
              </a:buClr>
            </a:pPr>
            <a:r>
              <a:rPr lang="en-US" dirty="0">
                <a:solidFill>
                  <a:srgbClr val="FFFFFE"/>
                </a:solidFill>
              </a:rPr>
              <a:t>Where in the world has the best whisky?</a:t>
            </a:r>
          </a:p>
          <a:p>
            <a:pPr>
              <a:buClr>
                <a:srgbClr val="9B5E1E"/>
              </a:buClr>
            </a:pPr>
            <a:r>
              <a:rPr lang="en-US" dirty="0">
                <a:solidFill>
                  <a:srgbClr val="FFFFFE"/>
                </a:solidFill>
              </a:rPr>
              <a:t>What County has the most distilleries?</a:t>
            </a:r>
          </a:p>
          <a:p>
            <a:pPr>
              <a:buClr>
                <a:srgbClr val="9B5E1E"/>
              </a:buClr>
            </a:pPr>
            <a:r>
              <a:rPr lang="en-US" dirty="0">
                <a:solidFill>
                  <a:srgbClr val="FFFFFE"/>
                </a:solidFill>
              </a:rPr>
              <a:t>What are the top-rated distilleries in those Countries  </a:t>
            </a:r>
          </a:p>
        </p:txBody>
      </p:sp>
    </p:spTree>
    <p:extLst>
      <p:ext uri="{BB962C8B-B14F-4D97-AF65-F5344CB8AC3E}">
        <p14:creationId xmlns:p14="http://schemas.microsoft.com/office/powerpoint/2010/main" val="197563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lass of alcohol on a table&#10;&#10;Description automatically generated with low confidence">
            <a:extLst>
              <a:ext uri="{FF2B5EF4-FFF2-40B4-BE49-F238E27FC236}">
                <a16:creationId xmlns:a16="http://schemas.microsoft.com/office/drawing/2014/main" id="{0238846B-9EB2-4D40-B189-DB77D98B06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49" r="-1" b="15048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2AF0D79-4A1A-4F27-B9F0-CF252C4AC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636753"/>
            <a:ext cx="8299435" cy="5572810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013AC-609C-9D40-B822-F1678A938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017" y="804520"/>
            <a:ext cx="6815731" cy="104923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E"/>
                </a:solidFill>
              </a:rPr>
              <a:t>Data preparation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83266B-97F8-4AB9-818F-3A70E8D85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6385" y="1847088"/>
            <a:ext cx="6813363" cy="0"/>
          </a:xfrm>
          <a:prstGeom prst="line">
            <a:avLst/>
          </a:prstGeom>
          <a:ln w="31750">
            <a:solidFill>
              <a:srgbClr val="FFB74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A2A27-149B-6444-995F-AB52A0471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017" y="2015733"/>
            <a:ext cx="6815731" cy="4021267"/>
          </a:xfrm>
        </p:spPr>
        <p:txBody>
          <a:bodyPr>
            <a:normAutofit/>
          </a:bodyPr>
          <a:lstStyle/>
          <a:p>
            <a:pPr>
              <a:buClr>
                <a:srgbClr val="FFB743"/>
              </a:buClr>
            </a:pPr>
            <a:r>
              <a:rPr lang="en-US" dirty="0">
                <a:solidFill>
                  <a:srgbClr val="FFFFFE"/>
                </a:solidFill>
              </a:rPr>
              <a:t>We got our data from Kaggle and Whisky Base </a:t>
            </a:r>
          </a:p>
          <a:p>
            <a:pPr>
              <a:buClr>
                <a:srgbClr val="FFB743"/>
              </a:buClr>
            </a:pPr>
            <a:r>
              <a:rPr lang="en-US" dirty="0">
                <a:solidFill>
                  <a:srgbClr val="FFFFFE"/>
                </a:solidFill>
              </a:rPr>
              <a:t>We imported the data and cleaned it using Pandas. The data was exported to SQLite where we used flask APIs to call the data for our HTML. </a:t>
            </a:r>
          </a:p>
          <a:p>
            <a:pPr>
              <a:buClr>
                <a:srgbClr val="FFB743"/>
              </a:buClr>
            </a:pPr>
            <a:r>
              <a:rPr lang="en-US" dirty="0">
                <a:solidFill>
                  <a:srgbClr val="FFFFFE"/>
                </a:solidFill>
              </a:rPr>
              <a:t>To </a:t>
            </a:r>
            <a:r>
              <a:rPr lang="en-US" dirty="0" err="1">
                <a:solidFill>
                  <a:srgbClr val="FFFFFE"/>
                </a:solidFill>
              </a:rPr>
              <a:t>visualise</a:t>
            </a:r>
            <a:r>
              <a:rPr lang="en-US" dirty="0">
                <a:solidFill>
                  <a:srgbClr val="FFFFFE"/>
                </a:solidFill>
              </a:rPr>
              <a:t> our data, we </a:t>
            </a:r>
            <a:r>
              <a:rPr lang="en-US" dirty="0">
                <a:solidFill>
                  <a:schemeClr val="bg1"/>
                </a:solidFill>
              </a:rPr>
              <a:t>used </a:t>
            </a:r>
            <a:r>
              <a:rPr lang="en-AU" dirty="0" err="1">
                <a:solidFill>
                  <a:schemeClr val="bg1"/>
                </a:solidFill>
                <a:latin typeface="Slack-Lato"/>
              </a:rPr>
              <a:t>Plotly</a:t>
            </a:r>
            <a:r>
              <a:rPr lang="en-AU" dirty="0">
                <a:solidFill>
                  <a:schemeClr val="bg1"/>
                </a:solidFill>
                <a:latin typeface="Slack-Lato"/>
              </a:rPr>
              <a:t>, D3, </a:t>
            </a:r>
            <a:r>
              <a:rPr lang="en-AU" dirty="0" err="1">
                <a:solidFill>
                  <a:schemeClr val="bg1"/>
                </a:solidFill>
                <a:latin typeface="Slack-Lato"/>
              </a:rPr>
              <a:t>Highchart</a:t>
            </a:r>
            <a:r>
              <a:rPr lang="en-AU" dirty="0">
                <a:solidFill>
                  <a:schemeClr val="bg1"/>
                </a:solidFill>
                <a:latin typeface="Slack-Lato"/>
              </a:rPr>
              <a:t>, </a:t>
            </a:r>
            <a:r>
              <a:rPr lang="en-AU" dirty="0" err="1">
                <a:solidFill>
                  <a:schemeClr val="bg1"/>
                </a:solidFill>
                <a:latin typeface="Slack-Lato"/>
              </a:rPr>
              <a:t>Datatables</a:t>
            </a:r>
            <a:r>
              <a:rPr lang="en-AU" dirty="0">
                <a:solidFill>
                  <a:schemeClr val="bg1"/>
                </a:solidFill>
                <a:latin typeface="Slack-Lato"/>
              </a:rPr>
              <a:t>, </a:t>
            </a:r>
            <a:r>
              <a:rPr lang="en-AU" dirty="0" err="1">
                <a:solidFill>
                  <a:schemeClr val="bg1"/>
                </a:solidFill>
                <a:latin typeface="Slack-Lato"/>
              </a:rPr>
              <a:t>Lodash</a:t>
            </a:r>
            <a:r>
              <a:rPr lang="en-AU" dirty="0">
                <a:solidFill>
                  <a:schemeClr val="bg1"/>
                </a:solidFill>
                <a:latin typeface="Slack-Lato"/>
              </a:rPr>
              <a:t>,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rgbClr val="FFB743"/>
              </a:buClr>
            </a:pPr>
            <a:endParaRPr lang="en-US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735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6FC3A-AD00-584E-8A59-79637B14B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200" y="967167"/>
            <a:ext cx="4151306" cy="2374516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100" dirty="0"/>
              <a:t>Examples of the </a:t>
            </a:r>
            <a:r>
              <a:rPr lang="en-US" sz="4100"/>
              <a:t>visualisations</a:t>
            </a:r>
            <a:r>
              <a:rPr lang="en-US" sz="41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99A12-F068-3547-964B-56759BA59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647" y="3529159"/>
            <a:ext cx="4162489" cy="1606576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sz="1600" cap="all"/>
              <a:t>Go to website LINK</a:t>
            </a:r>
          </a:p>
        </p:txBody>
      </p:sp>
      <p:pic>
        <p:nvPicPr>
          <p:cNvPr id="7" name="Picture 6" descr="A person pouring a glass of wine&#10;&#10;Description automatically generated with low confidence">
            <a:extLst>
              <a:ext uri="{FF2B5EF4-FFF2-40B4-BE49-F238E27FC236}">
                <a16:creationId xmlns:a16="http://schemas.microsoft.com/office/drawing/2014/main" id="{F1377BC1-0531-B948-97CB-8E49710E0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029" y="1747040"/>
            <a:ext cx="4960442" cy="2777847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3526496"/>
            <a:ext cx="414993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21061D96-9100-AF49-9CC9-7E3236B5B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4508" y="19820"/>
            <a:ext cx="12469958" cy="683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70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wooden&#10;&#10;Description automatically generated">
            <a:extLst>
              <a:ext uri="{FF2B5EF4-FFF2-40B4-BE49-F238E27FC236}">
                <a16:creationId xmlns:a16="http://schemas.microsoft.com/office/drawing/2014/main" id="{A066FB0A-762E-A149-B90D-957CBB5905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64" r="4793" b="-1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68B8211-0B9F-4516-8771-3316E00D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1643" y="636753"/>
            <a:ext cx="8299435" cy="5572811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D09449-FF1C-8B40-8F4F-12A161CAD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421" y="804520"/>
            <a:ext cx="6815731" cy="104923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E"/>
                </a:solidFill>
              </a:rPr>
              <a:t>Conclusions and next steps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582E73-8B46-4A0E-944E-58357C80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789" y="1847088"/>
            <a:ext cx="6813363" cy="0"/>
          </a:xfrm>
          <a:prstGeom prst="line">
            <a:avLst/>
          </a:prstGeom>
          <a:ln w="31750">
            <a:solidFill>
              <a:srgbClr val="AE874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93FB7-94A1-0548-A604-84764B1A1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421" y="2015733"/>
            <a:ext cx="6815731" cy="4021267"/>
          </a:xfrm>
        </p:spPr>
        <p:txBody>
          <a:bodyPr>
            <a:normAutofit/>
          </a:bodyPr>
          <a:lstStyle/>
          <a:p>
            <a:pPr>
              <a:buClr>
                <a:srgbClr val="AE874D"/>
              </a:buClr>
            </a:pPr>
            <a:r>
              <a:rPr lang="en-US" dirty="0">
                <a:solidFill>
                  <a:srgbClr val="FFFFFE"/>
                </a:solidFill>
              </a:rPr>
              <a:t>The highest rated Whisky was in Italy, however it only had one vote</a:t>
            </a:r>
          </a:p>
          <a:p>
            <a:pPr>
              <a:buClr>
                <a:srgbClr val="AE874D"/>
              </a:buClr>
            </a:pPr>
            <a:r>
              <a:rPr lang="en-US" dirty="0">
                <a:solidFill>
                  <a:srgbClr val="FFFFFE"/>
                </a:solidFill>
              </a:rPr>
              <a:t>United States had the most distilleries </a:t>
            </a:r>
          </a:p>
          <a:p>
            <a:pPr>
              <a:buClr>
                <a:srgbClr val="AE874D"/>
              </a:buClr>
            </a:pPr>
            <a:r>
              <a:rPr lang="en-US" dirty="0">
                <a:solidFill>
                  <a:srgbClr val="FFFFFE"/>
                </a:solidFill>
              </a:rPr>
              <a:t>Scotland had the most reviewed distilleries  </a:t>
            </a:r>
          </a:p>
          <a:p>
            <a:pPr>
              <a:buClr>
                <a:srgbClr val="AE874D"/>
              </a:buClr>
            </a:pPr>
            <a:r>
              <a:rPr lang="en-US" dirty="0">
                <a:solidFill>
                  <a:srgbClr val="FFFFFE"/>
                </a:solidFill>
              </a:rPr>
              <a:t>Our website can be used by Whisky fans to find their next whisky to sample. They could also use the website to plan their next Whisky road trip! </a:t>
            </a:r>
          </a:p>
          <a:p>
            <a:pPr>
              <a:buClr>
                <a:srgbClr val="AE874D"/>
              </a:buClr>
            </a:pPr>
            <a:endParaRPr lang="en-US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47688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73</TotalTime>
  <Words>155</Words>
  <Application>Microsoft Macintosh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Slack-Lato</vt:lpstr>
      <vt:lpstr>Gallery</vt:lpstr>
      <vt:lpstr>WHISKY Discography</vt:lpstr>
      <vt:lpstr>Questions – Whisky hunters</vt:lpstr>
      <vt:lpstr>Data preparation</vt:lpstr>
      <vt:lpstr>Examples of the visualisations </vt:lpstr>
      <vt:lpstr>Conclusions and next steps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WHISKY Discography</dc:title>
  <dc:creator>Stephanie S</dc:creator>
  <cp:lastModifiedBy>Stephanie S</cp:lastModifiedBy>
  <cp:revision>4</cp:revision>
  <dcterms:created xsi:type="dcterms:W3CDTF">2021-07-18T13:42:56Z</dcterms:created>
  <dcterms:modified xsi:type="dcterms:W3CDTF">2021-07-20T11:07:28Z</dcterms:modified>
</cp:coreProperties>
</file>