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7" r:id="rId19"/>
    <p:sldId id="285" r:id="rId20"/>
    <p:sldId id="288" r:id="rId21"/>
    <p:sldId id="289" r:id="rId22"/>
    <p:sldId id="290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51C47-7FBE-40C6-93AC-945A310AB6D6}" v="2874" dt="2021-05-03T13:48:20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492" autoAdjust="0"/>
  </p:normalViewPr>
  <p:slideViewPr>
    <p:cSldViewPr>
      <p:cViewPr varScale="1">
        <p:scale>
          <a:sx n="105" d="100"/>
          <a:sy n="105" d="100"/>
        </p:scale>
        <p:origin x="144" y="5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la, Matt (Rivervale) AUS" userId="7f0b4c79-970d-4dba-9fca-4c69ccb8f27c" providerId="ADAL" clId="{F4551C47-7FBE-40C6-93AC-945A310AB6D6}"/>
    <pc:docChg chg="undo custSel addSld delSld modSld">
      <pc:chgData name="Vella, Matt (Rivervale) AUS" userId="7f0b4c79-970d-4dba-9fca-4c69ccb8f27c" providerId="ADAL" clId="{F4551C47-7FBE-40C6-93AC-945A310AB6D6}" dt="2021-05-03T13:48:10.276" v="5016" actId="20577"/>
      <pc:docMkLst>
        <pc:docMk/>
      </pc:docMkLst>
      <pc:sldChg chg="modSp mod">
        <pc:chgData name="Vella, Matt (Rivervale) AUS" userId="7f0b4c79-970d-4dba-9fca-4c69ccb8f27c" providerId="ADAL" clId="{F4551C47-7FBE-40C6-93AC-945A310AB6D6}" dt="2021-05-03T13:34:21.463" v="3914" actId="20577"/>
        <pc:sldMkLst>
          <pc:docMk/>
          <pc:sldMk cId="295116734" sldId="272"/>
        </pc:sldMkLst>
        <pc:spChg chg="mod">
          <ac:chgData name="Vella, Matt (Rivervale) AUS" userId="7f0b4c79-970d-4dba-9fca-4c69ccb8f27c" providerId="ADAL" clId="{F4551C47-7FBE-40C6-93AC-945A310AB6D6}" dt="2021-05-03T13:34:21.463" v="3914" actId="20577"/>
          <ac:spMkLst>
            <pc:docMk/>
            <pc:sldMk cId="295116734" sldId="272"/>
            <ac:spMk id="6" creationId="{00000000-0000-0000-0000-000000000000}"/>
          </ac:spMkLst>
        </pc:spChg>
      </pc:sldChg>
      <pc:sldChg chg="del">
        <pc:chgData name="Vella, Matt (Rivervale) AUS" userId="7f0b4c79-970d-4dba-9fca-4c69ccb8f27c" providerId="ADAL" clId="{F4551C47-7FBE-40C6-93AC-945A310AB6D6}" dt="2021-05-03T12:05:58.389" v="170" actId="47"/>
        <pc:sldMkLst>
          <pc:docMk/>
          <pc:sldMk cId="2480766269" sldId="278"/>
        </pc:sldMkLst>
      </pc:sldChg>
      <pc:sldChg chg="delSp modSp add mod">
        <pc:chgData name="Vella, Matt (Rivervale) AUS" userId="7f0b4c79-970d-4dba-9fca-4c69ccb8f27c" providerId="ADAL" clId="{F4551C47-7FBE-40C6-93AC-945A310AB6D6}" dt="2021-05-03T12:06:09.530" v="174" actId="20577"/>
        <pc:sldMkLst>
          <pc:docMk/>
          <pc:sldMk cId="1745057434" sldId="280"/>
        </pc:sldMkLst>
        <pc:spChg chg="mod">
          <ac:chgData name="Vella, Matt (Rivervale) AUS" userId="7f0b4c79-970d-4dba-9fca-4c69ccb8f27c" providerId="ADAL" clId="{F4551C47-7FBE-40C6-93AC-945A310AB6D6}" dt="2021-05-03T12:06:09.530" v="174" actId="20577"/>
          <ac:spMkLst>
            <pc:docMk/>
            <pc:sldMk cId="1745057434" sldId="280"/>
            <ac:spMk id="6" creationId="{00000000-0000-0000-0000-000000000000}"/>
          </ac:spMkLst>
        </pc:spChg>
        <pc:spChg chg="del">
          <ac:chgData name="Vella, Matt (Rivervale) AUS" userId="7f0b4c79-970d-4dba-9fca-4c69ccb8f27c" providerId="ADAL" clId="{F4551C47-7FBE-40C6-93AC-945A310AB6D6}" dt="2021-05-03T12:04:14.642" v="1" actId="478"/>
          <ac:spMkLst>
            <pc:docMk/>
            <pc:sldMk cId="1745057434" sldId="280"/>
            <ac:spMk id="10" creationId="{39299199-CDBF-4FB9-9FB4-FD848EE5B08E}"/>
          </ac:spMkLst>
        </pc:spChg>
        <pc:picChg chg="del">
          <ac:chgData name="Vella, Matt (Rivervale) AUS" userId="7f0b4c79-970d-4dba-9fca-4c69ccb8f27c" providerId="ADAL" clId="{F4551C47-7FBE-40C6-93AC-945A310AB6D6}" dt="2021-05-03T12:04:14.642" v="1" actId="478"/>
          <ac:picMkLst>
            <pc:docMk/>
            <pc:sldMk cId="1745057434" sldId="280"/>
            <ac:picMk id="4" creationId="{12DCD57C-DBE6-4192-A73F-6226433AE65B}"/>
          </ac:picMkLst>
        </pc:picChg>
      </pc:sldChg>
      <pc:sldChg chg="modSp add mod">
        <pc:chgData name="Vella, Matt (Rivervale) AUS" userId="7f0b4c79-970d-4dba-9fca-4c69ccb8f27c" providerId="ADAL" clId="{F4551C47-7FBE-40C6-93AC-945A310AB6D6}" dt="2021-05-03T12:33:07.391" v="223" actId="20577"/>
        <pc:sldMkLst>
          <pc:docMk/>
          <pc:sldMk cId="1604753561" sldId="281"/>
        </pc:sldMkLst>
        <pc:spChg chg="mod">
          <ac:chgData name="Vella, Matt (Rivervale) AUS" userId="7f0b4c79-970d-4dba-9fca-4c69ccb8f27c" providerId="ADAL" clId="{F4551C47-7FBE-40C6-93AC-945A310AB6D6}" dt="2021-05-03T12:33:07.391" v="223" actId="20577"/>
          <ac:spMkLst>
            <pc:docMk/>
            <pc:sldMk cId="1604753561" sldId="281"/>
            <ac:spMk id="6" creationId="{00000000-0000-0000-0000-000000000000}"/>
          </ac:spMkLst>
        </pc:spChg>
      </pc:sldChg>
      <pc:sldChg chg="modSp add mod">
        <pc:chgData name="Vella, Matt (Rivervale) AUS" userId="7f0b4c79-970d-4dba-9fca-4c69ccb8f27c" providerId="ADAL" clId="{F4551C47-7FBE-40C6-93AC-945A310AB6D6}" dt="2021-05-03T12:33:37.628" v="244" actId="20577"/>
        <pc:sldMkLst>
          <pc:docMk/>
          <pc:sldMk cId="3209915974" sldId="282"/>
        </pc:sldMkLst>
        <pc:spChg chg="mod">
          <ac:chgData name="Vella, Matt (Rivervale) AUS" userId="7f0b4c79-970d-4dba-9fca-4c69ccb8f27c" providerId="ADAL" clId="{F4551C47-7FBE-40C6-93AC-945A310AB6D6}" dt="2021-05-03T12:33:37.628" v="244" actId="20577"/>
          <ac:spMkLst>
            <pc:docMk/>
            <pc:sldMk cId="3209915974" sldId="282"/>
            <ac:spMk id="6" creationId="{00000000-0000-0000-0000-000000000000}"/>
          </ac:spMkLst>
        </pc:spChg>
      </pc:sldChg>
      <pc:sldChg chg="addSp delSp modSp add mod">
        <pc:chgData name="Vella, Matt (Rivervale) AUS" userId="7f0b4c79-970d-4dba-9fca-4c69ccb8f27c" providerId="ADAL" clId="{F4551C47-7FBE-40C6-93AC-945A310AB6D6}" dt="2021-05-03T12:39:24.797" v="834" actId="20577"/>
        <pc:sldMkLst>
          <pc:docMk/>
          <pc:sldMk cId="1428159415" sldId="283"/>
        </pc:sldMkLst>
        <pc:spChg chg="add del mod modVis">
          <ac:chgData name="Vella, Matt (Rivervale) AUS" userId="7f0b4c79-970d-4dba-9fca-4c69ccb8f27c" providerId="ADAL" clId="{F4551C47-7FBE-40C6-93AC-945A310AB6D6}" dt="2021-05-03T12:33:48.070" v="299"/>
          <ac:spMkLst>
            <pc:docMk/>
            <pc:sldMk cId="1428159415" sldId="283"/>
            <ac:spMk id="3" creationId="{C62F10E1-D0A2-4F5C-B9F4-131AE52C00BD}"/>
          </ac:spMkLst>
        </pc:spChg>
        <pc:spChg chg="mod">
          <ac:chgData name="Vella, Matt (Rivervale) AUS" userId="7f0b4c79-970d-4dba-9fca-4c69ccb8f27c" providerId="ADAL" clId="{F4551C47-7FBE-40C6-93AC-945A310AB6D6}" dt="2021-05-03T12:33:47.872" v="262" actId="948"/>
          <ac:spMkLst>
            <pc:docMk/>
            <pc:sldMk cId="1428159415" sldId="283"/>
            <ac:spMk id="5" creationId="{00000000-0000-0000-0000-000000000000}"/>
          </ac:spMkLst>
        </pc:spChg>
        <pc:spChg chg="mod">
          <ac:chgData name="Vella, Matt (Rivervale) AUS" userId="7f0b4c79-970d-4dba-9fca-4c69ccb8f27c" providerId="ADAL" clId="{F4551C47-7FBE-40C6-93AC-945A310AB6D6}" dt="2021-05-03T12:36:48.654" v="386" actId="20577"/>
          <ac:spMkLst>
            <pc:docMk/>
            <pc:sldMk cId="1428159415" sldId="283"/>
            <ac:spMk id="6" creationId="{00000000-0000-0000-0000-000000000000}"/>
          </ac:spMkLst>
        </pc:spChg>
        <pc:spChg chg="add mod">
          <ac:chgData name="Vella, Matt (Rivervale) AUS" userId="7f0b4c79-970d-4dba-9fca-4c69ccb8f27c" providerId="ADAL" clId="{F4551C47-7FBE-40C6-93AC-945A310AB6D6}" dt="2021-05-03T12:39:24.797" v="834" actId="20577"/>
          <ac:spMkLst>
            <pc:docMk/>
            <pc:sldMk cId="1428159415" sldId="283"/>
            <ac:spMk id="8" creationId="{B5E9979C-A25F-4E4B-A3DA-7C1C671848DC}"/>
          </ac:spMkLst>
        </pc:spChg>
        <pc:graphicFrameChg chg="mod">
          <ac:chgData name="Vella, Matt (Rivervale) AUS" userId="7f0b4c79-970d-4dba-9fca-4c69ccb8f27c" providerId="ADAL" clId="{F4551C47-7FBE-40C6-93AC-945A310AB6D6}" dt="2021-05-03T12:33:48.078" v="301"/>
          <ac:graphicFrameMkLst>
            <pc:docMk/>
            <pc:sldMk cId="1428159415" sldId="283"/>
            <ac:graphicFrameMk id="2" creationId="{03BA8223-D091-4BBA-BE24-C16362DE70ED}"/>
          </ac:graphicFrameMkLst>
        </pc:graphicFrameChg>
        <pc:picChg chg="add mod">
          <ac:chgData name="Vella, Matt (Rivervale) AUS" userId="7f0b4c79-970d-4dba-9fca-4c69ccb8f27c" providerId="ADAL" clId="{F4551C47-7FBE-40C6-93AC-945A310AB6D6}" dt="2021-05-03T12:37:21.350" v="391" actId="1076"/>
          <ac:picMkLst>
            <pc:docMk/>
            <pc:sldMk cId="1428159415" sldId="283"/>
            <ac:picMk id="7" creationId="{1299B579-D966-4EF4-BBD8-875CD3E272EE}"/>
          </ac:picMkLst>
        </pc:picChg>
      </pc:sldChg>
      <pc:sldChg chg="addSp delSp modSp add mod">
        <pc:chgData name="Vella, Matt (Rivervale) AUS" userId="7f0b4c79-970d-4dba-9fca-4c69ccb8f27c" providerId="ADAL" clId="{F4551C47-7FBE-40C6-93AC-945A310AB6D6}" dt="2021-05-03T13:39:17.832" v="4292" actId="14100"/>
        <pc:sldMkLst>
          <pc:docMk/>
          <pc:sldMk cId="3068109771" sldId="284"/>
        </pc:sldMkLst>
        <pc:spChg chg="mod">
          <ac:chgData name="Vella, Matt (Rivervale) AUS" userId="7f0b4c79-970d-4dba-9fca-4c69ccb8f27c" providerId="ADAL" clId="{F4551C47-7FBE-40C6-93AC-945A310AB6D6}" dt="2021-05-03T12:41:04.681" v="933" actId="20577"/>
          <ac:spMkLst>
            <pc:docMk/>
            <pc:sldMk cId="3068109771" sldId="284"/>
            <ac:spMk id="6" creationId="{00000000-0000-0000-0000-000000000000}"/>
          </ac:spMkLst>
        </pc:spChg>
        <pc:spChg chg="mod">
          <ac:chgData name="Vella, Matt (Rivervale) AUS" userId="7f0b4c79-970d-4dba-9fca-4c69ccb8f27c" providerId="ADAL" clId="{F4551C47-7FBE-40C6-93AC-945A310AB6D6}" dt="2021-05-03T12:45:21.374" v="1349" actId="20577"/>
          <ac:spMkLst>
            <pc:docMk/>
            <pc:sldMk cId="3068109771" sldId="284"/>
            <ac:spMk id="8" creationId="{B5E9979C-A25F-4E4B-A3DA-7C1C671848DC}"/>
          </ac:spMkLst>
        </pc:spChg>
        <pc:picChg chg="add mod">
          <ac:chgData name="Vella, Matt (Rivervale) AUS" userId="7f0b4c79-970d-4dba-9fca-4c69ccb8f27c" providerId="ADAL" clId="{F4551C47-7FBE-40C6-93AC-945A310AB6D6}" dt="2021-05-03T13:39:17.832" v="4292" actId="14100"/>
          <ac:picMkLst>
            <pc:docMk/>
            <pc:sldMk cId="3068109771" sldId="284"/>
            <ac:picMk id="4" creationId="{2E000A85-503C-4006-B01F-5B05A338A483}"/>
          </ac:picMkLst>
        </pc:picChg>
        <pc:picChg chg="del">
          <ac:chgData name="Vella, Matt (Rivervale) AUS" userId="7f0b4c79-970d-4dba-9fca-4c69ccb8f27c" providerId="ADAL" clId="{F4551C47-7FBE-40C6-93AC-945A310AB6D6}" dt="2021-05-03T12:41:24.925" v="934" actId="478"/>
          <ac:picMkLst>
            <pc:docMk/>
            <pc:sldMk cId="3068109771" sldId="284"/>
            <ac:picMk id="7" creationId="{1299B579-D966-4EF4-BBD8-875CD3E272EE}"/>
          </ac:picMkLst>
        </pc:picChg>
      </pc:sldChg>
      <pc:sldChg chg="addSp delSp modSp add mod">
        <pc:chgData name="Vella, Matt (Rivervale) AUS" userId="7f0b4c79-970d-4dba-9fca-4c69ccb8f27c" providerId="ADAL" clId="{F4551C47-7FBE-40C6-93AC-945A310AB6D6}" dt="2021-05-03T13:40:51.360" v="4315" actId="33524"/>
        <pc:sldMkLst>
          <pc:docMk/>
          <pc:sldMk cId="1838187480" sldId="285"/>
        </pc:sldMkLst>
        <pc:spChg chg="mod">
          <ac:chgData name="Vella, Matt (Rivervale) AUS" userId="7f0b4c79-970d-4dba-9fca-4c69ccb8f27c" providerId="ADAL" clId="{F4551C47-7FBE-40C6-93AC-945A310AB6D6}" dt="2021-05-03T13:00:04.348" v="1384" actId="20577"/>
          <ac:spMkLst>
            <pc:docMk/>
            <pc:sldMk cId="1838187480" sldId="285"/>
            <ac:spMk id="6" creationId="{00000000-0000-0000-0000-000000000000}"/>
          </ac:spMkLst>
        </pc:spChg>
        <pc:spChg chg="mod">
          <ac:chgData name="Vella, Matt (Rivervale) AUS" userId="7f0b4c79-970d-4dba-9fca-4c69ccb8f27c" providerId="ADAL" clId="{F4551C47-7FBE-40C6-93AC-945A310AB6D6}" dt="2021-05-03T13:40:51.360" v="4315" actId="33524"/>
          <ac:spMkLst>
            <pc:docMk/>
            <pc:sldMk cId="1838187480" sldId="285"/>
            <ac:spMk id="8" creationId="{B5E9979C-A25F-4E4B-A3DA-7C1C671848DC}"/>
          </ac:spMkLst>
        </pc:spChg>
        <pc:picChg chg="del">
          <ac:chgData name="Vella, Matt (Rivervale) AUS" userId="7f0b4c79-970d-4dba-9fca-4c69ccb8f27c" providerId="ADAL" clId="{F4551C47-7FBE-40C6-93AC-945A310AB6D6}" dt="2021-05-03T13:00:09.821" v="1385" actId="478"/>
          <ac:picMkLst>
            <pc:docMk/>
            <pc:sldMk cId="1838187480" sldId="285"/>
            <ac:picMk id="4" creationId="{2E000A85-503C-4006-B01F-5B05A338A483}"/>
          </ac:picMkLst>
        </pc:picChg>
        <pc:picChg chg="add mod">
          <ac:chgData name="Vella, Matt (Rivervale) AUS" userId="7f0b4c79-970d-4dba-9fca-4c69ccb8f27c" providerId="ADAL" clId="{F4551C47-7FBE-40C6-93AC-945A310AB6D6}" dt="2021-05-03T13:40:36.718" v="4314" actId="14100"/>
          <ac:picMkLst>
            <pc:docMk/>
            <pc:sldMk cId="1838187480" sldId="285"/>
            <ac:picMk id="7" creationId="{531D7227-8FE2-492D-95AE-99B75F126E19}"/>
          </ac:picMkLst>
        </pc:picChg>
      </pc:sldChg>
      <pc:sldChg chg="addSp delSp modSp add del mod">
        <pc:chgData name="Vella, Matt (Rivervale) AUS" userId="7f0b4c79-970d-4dba-9fca-4c69ccb8f27c" providerId="ADAL" clId="{F4551C47-7FBE-40C6-93AC-945A310AB6D6}" dt="2021-05-03T13:44:32.519" v="4674" actId="47"/>
        <pc:sldMkLst>
          <pc:docMk/>
          <pc:sldMk cId="4219472516" sldId="286"/>
        </pc:sldMkLst>
        <pc:spChg chg="mod">
          <ac:chgData name="Vella, Matt (Rivervale) AUS" userId="7f0b4c79-970d-4dba-9fca-4c69ccb8f27c" providerId="ADAL" clId="{F4551C47-7FBE-40C6-93AC-945A310AB6D6}" dt="2021-05-03T13:09:09.631" v="2102" actId="20577"/>
          <ac:spMkLst>
            <pc:docMk/>
            <pc:sldMk cId="4219472516" sldId="286"/>
            <ac:spMk id="6" creationId="{00000000-0000-0000-0000-000000000000}"/>
          </ac:spMkLst>
        </pc:spChg>
        <pc:spChg chg="mod">
          <ac:chgData name="Vella, Matt (Rivervale) AUS" userId="7f0b4c79-970d-4dba-9fca-4c69ccb8f27c" providerId="ADAL" clId="{F4551C47-7FBE-40C6-93AC-945A310AB6D6}" dt="2021-05-03T13:18:12.093" v="3051" actId="20577"/>
          <ac:spMkLst>
            <pc:docMk/>
            <pc:sldMk cId="4219472516" sldId="286"/>
            <ac:spMk id="8" creationId="{B5E9979C-A25F-4E4B-A3DA-7C1C671848DC}"/>
          </ac:spMkLst>
        </pc:spChg>
        <pc:picChg chg="add mod">
          <ac:chgData name="Vella, Matt (Rivervale) AUS" userId="7f0b4c79-970d-4dba-9fca-4c69ccb8f27c" providerId="ADAL" clId="{F4551C47-7FBE-40C6-93AC-945A310AB6D6}" dt="2021-05-03T13:13:19.922" v="2109" actId="14100"/>
          <ac:picMkLst>
            <pc:docMk/>
            <pc:sldMk cId="4219472516" sldId="286"/>
            <ac:picMk id="4" creationId="{1906A8A6-2299-455A-A351-E3AE48B6E0CB}"/>
          </ac:picMkLst>
        </pc:picChg>
        <pc:picChg chg="del">
          <ac:chgData name="Vella, Matt (Rivervale) AUS" userId="7f0b4c79-970d-4dba-9fca-4c69ccb8f27c" providerId="ADAL" clId="{F4551C47-7FBE-40C6-93AC-945A310AB6D6}" dt="2021-05-03T13:12:57.396" v="2103" actId="478"/>
          <ac:picMkLst>
            <pc:docMk/>
            <pc:sldMk cId="4219472516" sldId="286"/>
            <ac:picMk id="7" creationId="{531D7227-8FE2-492D-95AE-99B75F126E19}"/>
          </ac:picMkLst>
        </pc:picChg>
      </pc:sldChg>
      <pc:sldChg chg="addSp delSp modSp add mod">
        <pc:chgData name="Vella, Matt (Rivervale) AUS" userId="7f0b4c79-970d-4dba-9fca-4c69ccb8f27c" providerId="ADAL" clId="{F4551C47-7FBE-40C6-93AC-945A310AB6D6}" dt="2021-05-03T13:29:38.396" v="3552" actId="20577"/>
        <pc:sldMkLst>
          <pc:docMk/>
          <pc:sldMk cId="4254830028" sldId="287"/>
        </pc:sldMkLst>
        <pc:spChg chg="mod">
          <ac:chgData name="Vella, Matt (Rivervale) AUS" userId="7f0b4c79-970d-4dba-9fca-4c69ccb8f27c" providerId="ADAL" clId="{F4551C47-7FBE-40C6-93AC-945A310AB6D6}" dt="2021-05-03T13:26:52.388" v="3243" actId="20577"/>
          <ac:spMkLst>
            <pc:docMk/>
            <pc:sldMk cId="4254830028" sldId="287"/>
            <ac:spMk id="6" creationId="{00000000-0000-0000-0000-000000000000}"/>
          </ac:spMkLst>
        </pc:spChg>
        <pc:spChg chg="mod">
          <ac:chgData name="Vella, Matt (Rivervale) AUS" userId="7f0b4c79-970d-4dba-9fca-4c69ccb8f27c" providerId="ADAL" clId="{F4551C47-7FBE-40C6-93AC-945A310AB6D6}" dt="2021-05-03T13:29:38.396" v="3552" actId="20577"/>
          <ac:spMkLst>
            <pc:docMk/>
            <pc:sldMk cId="4254830028" sldId="287"/>
            <ac:spMk id="8" creationId="{B5E9979C-A25F-4E4B-A3DA-7C1C671848DC}"/>
          </ac:spMkLst>
        </pc:spChg>
        <pc:picChg chg="del">
          <ac:chgData name="Vella, Matt (Rivervale) AUS" userId="7f0b4c79-970d-4dba-9fca-4c69ccb8f27c" providerId="ADAL" clId="{F4551C47-7FBE-40C6-93AC-945A310AB6D6}" dt="2021-05-03T13:26:55.760" v="3244" actId="478"/>
          <ac:picMkLst>
            <pc:docMk/>
            <pc:sldMk cId="4254830028" sldId="287"/>
            <ac:picMk id="4" creationId="{2E000A85-503C-4006-B01F-5B05A338A483}"/>
          </ac:picMkLst>
        </pc:picChg>
        <pc:picChg chg="add mod">
          <ac:chgData name="Vella, Matt (Rivervale) AUS" userId="7f0b4c79-970d-4dba-9fca-4c69ccb8f27c" providerId="ADAL" clId="{F4551C47-7FBE-40C6-93AC-945A310AB6D6}" dt="2021-05-03T13:27:20.024" v="3249" actId="1076"/>
          <ac:picMkLst>
            <pc:docMk/>
            <pc:sldMk cId="4254830028" sldId="287"/>
            <ac:picMk id="7" creationId="{918BD0C1-1850-4B87-985E-FE44ACA27351}"/>
          </ac:picMkLst>
        </pc:picChg>
      </pc:sldChg>
      <pc:sldChg chg="modSp add del mod">
        <pc:chgData name="Vella, Matt (Rivervale) AUS" userId="7f0b4c79-970d-4dba-9fca-4c69ccb8f27c" providerId="ADAL" clId="{F4551C47-7FBE-40C6-93AC-945A310AB6D6}" dt="2021-05-03T13:44:15.899" v="4673"/>
        <pc:sldMkLst>
          <pc:docMk/>
          <pc:sldMk cId="4121904168" sldId="288"/>
        </pc:sldMkLst>
        <pc:graphicFrameChg chg="mod">
          <ac:chgData name="Vella, Matt (Rivervale) AUS" userId="7f0b4c79-970d-4dba-9fca-4c69ccb8f27c" providerId="ADAL" clId="{F4551C47-7FBE-40C6-93AC-945A310AB6D6}" dt="2021-05-03T13:44:15.899" v="4673"/>
          <ac:graphicFrameMkLst>
            <pc:docMk/>
            <pc:sldMk cId="4121904168" sldId="288"/>
            <ac:graphicFrameMk id="2" creationId="{03BA8223-D091-4BBA-BE24-C16362DE70ED}"/>
          </ac:graphicFrameMkLst>
        </pc:graphicFrameChg>
      </pc:sldChg>
      <pc:sldChg chg="addSp delSp modSp add mod">
        <pc:chgData name="Vella, Matt (Rivervale) AUS" userId="7f0b4c79-970d-4dba-9fca-4c69ccb8f27c" providerId="ADAL" clId="{F4551C47-7FBE-40C6-93AC-945A310AB6D6}" dt="2021-05-03T13:43:17.181" v="4540" actId="20577"/>
        <pc:sldMkLst>
          <pc:docMk/>
          <pc:sldMk cId="2606642014" sldId="289"/>
        </pc:sldMkLst>
        <pc:spChg chg="add del mod modVis">
          <ac:chgData name="Vella, Matt (Rivervale) AUS" userId="7f0b4c79-970d-4dba-9fca-4c69ccb8f27c" providerId="ADAL" clId="{F4551C47-7FBE-40C6-93AC-945A310AB6D6}" dt="2021-05-03T13:38:07.768" v="3970"/>
          <ac:spMkLst>
            <pc:docMk/>
            <pc:sldMk cId="2606642014" sldId="289"/>
            <ac:spMk id="3" creationId="{C5411FDF-FAA7-42CA-978F-A6F31B874FA8}"/>
          </ac:spMkLst>
        </pc:spChg>
        <pc:spChg chg="mod">
          <ac:chgData name="Vella, Matt (Rivervale) AUS" userId="7f0b4c79-970d-4dba-9fca-4c69ccb8f27c" providerId="ADAL" clId="{F4551C47-7FBE-40C6-93AC-945A310AB6D6}" dt="2021-05-03T13:38:09.426" v="3983" actId="948"/>
          <ac:spMkLst>
            <pc:docMk/>
            <pc:sldMk cId="2606642014" sldId="289"/>
            <ac:spMk id="5" creationId="{00000000-0000-0000-0000-000000000000}"/>
          </ac:spMkLst>
        </pc:spChg>
        <pc:spChg chg="mod">
          <ac:chgData name="Vella, Matt (Rivervale) AUS" userId="7f0b4c79-970d-4dba-9fca-4c69ccb8f27c" providerId="ADAL" clId="{F4551C47-7FBE-40C6-93AC-945A310AB6D6}" dt="2021-05-03T13:43:17.181" v="4540" actId="20577"/>
          <ac:spMkLst>
            <pc:docMk/>
            <pc:sldMk cId="2606642014" sldId="289"/>
            <ac:spMk id="6" creationId="{00000000-0000-0000-0000-000000000000}"/>
          </ac:spMkLst>
        </pc:spChg>
        <pc:spChg chg="add del mod modVis">
          <ac:chgData name="Vella, Matt (Rivervale) AUS" userId="7f0b4c79-970d-4dba-9fca-4c69ccb8f27c" providerId="ADAL" clId="{F4551C47-7FBE-40C6-93AC-945A310AB6D6}" dt="2021-05-03T13:38:09.573" v="4020"/>
          <ac:spMkLst>
            <pc:docMk/>
            <pc:sldMk cId="2606642014" sldId="289"/>
            <ac:spMk id="7" creationId="{48BE3DE6-6306-4914-8E5E-B43754645DDC}"/>
          </ac:spMkLst>
        </pc:spChg>
        <pc:spChg chg="del">
          <ac:chgData name="Vella, Matt (Rivervale) AUS" userId="7f0b4c79-970d-4dba-9fca-4c69ccb8f27c" providerId="ADAL" clId="{F4551C47-7FBE-40C6-93AC-945A310AB6D6}" dt="2021-05-03T13:35:47.856" v="3931" actId="478"/>
          <ac:spMkLst>
            <pc:docMk/>
            <pc:sldMk cId="2606642014" sldId="289"/>
            <ac:spMk id="8" creationId="{B5E9979C-A25F-4E4B-A3DA-7C1C671848DC}"/>
          </ac:spMkLst>
        </pc:spChg>
        <pc:graphicFrameChg chg="mod">
          <ac:chgData name="Vella, Matt (Rivervale) AUS" userId="7f0b4c79-970d-4dba-9fca-4c69ccb8f27c" providerId="ADAL" clId="{F4551C47-7FBE-40C6-93AC-945A310AB6D6}" dt="2021-05-03T13:38:09.581" v="4022"/>
          <ac:graphicFrameMkLst>
            <pc:docMk/>
            <pc:sldMk cId="2606642014" sldId="289"/>
            <ac:graphicFrameMk id="2" creationId="{03BA8223-D091-4BBA-BE24-C16362DE70ED}"/>
          </ac:graphicFrameMkLst>
        </pc:graphicFrameChg>
        <pc:picChg chg="del">
          <ac:chgData name="Vella, Matt (Rivervale) AUS" userId="7f0b4c79-970d-4dba-9fca-4c69ccb8f27c" providerId="ADAL" clId="{F4551C47-7FBE-40C6-93AC-945A310AB6D6}" dt="2021-05-03T13:35:47.856" v="3931" actId="478"/>
          <ac:picMkLst>
            <pc:docMk/>
            <pc:sldMk cId="2606642014" sldId="289"/>
            <ac:picMk id="4" creationId="{1906A8A6-2299-455A-A351-E3AE48B6E0CB}"/>
          </ac:picMkLst>
        </pc:picChg>
      </pc:sldChg>
      <pc:sldChg chg="addSp delSp modSp add mod">
        <pc:chgData name="Vella, Matt (Rivervale) AUS" userId="7f0b4c79-970d-4dba-9fca-4c69ccb8f27c" providerId="ADAL" clId="{F4551C47-7FBE-40C6-93AC-945A310AB6D6}" dt="2021-05-03T13:48:10.276" v="5016" actId="20577"/>
        <pc:sldMkLst>
          <pc:docMk/>
          <pc:sldMk cId="1441185770" sldId="290"/>
        </pc:sldMkLst>
        <pc:spChg chg="add del mod modVis">
          <ac:chgData name="Vella, Matt (Rivervale) AUS" userId="7f0b4c79-970d-4dba-9fca-4c69ccb8f27c" providerId="ADAL" clId="{F4551C47-7FBE-40C6-93AC-945A310AB6D6}" dt="2021-05-03T13:43:31.579" v="4603"/>
          <ac:spMkLst>
            <pc:docMk/>
            <pc:sldMk cId="1441185770" sldId="290"/>
            <ac:spMk id="3" creationId="{349D87C1-A94B-4FF4-9348-E9C4B6D865FD}"/>
          </ac:spMkLst>
        </pc:spChg>
        <pc:spChg chg="mod">
          <ac:chgData name="Vella, Matt (Rivervale) AUS" userId="7f0b4c79-970d-4dba-9fca-4c69ccb8f27c" providerId="ADAL" clId="{F4551C47-7FBE-40C6-93AC-945A310AB6D6}" dt="2021-05-03T13:43:31.340" v="4566" actId="948"/>
          <ac:spMkLst>
            <pc:docMk/>
            <pc:sldMk cId="1441185770" sldId="290"/>
            <ac:spMk id="5" creationId="{00000000-0000-0000-0000-000000000000}"/>
          </ac:spMkLst>
        </pc:spChg>
        <pc:spChg chg="mod">
          <ac:chgData name="Vella, Matt (Rivervale) AUS" userId="7f0b4c79-970d-4dba-9fca-4c69ccb8f27c" providerId="ADAL" clId="{F4551C47-7FBE-40C6-93AC-945A310AB6D6}" dt="2021-05-03T13:48:10.276" v="5016" actId="20577"/>
          <ac:spMkLst>
            <pc:docMk/>
            <pc:sldMk cId="1441185770" sldId="290"/>
            <ac:spMk id="6" creationId="{00000000-0000-0000-0000-000000000000}"/>
          </ac:spMkLst>
        </pc:spChg>
        <pc:graphicFrameChg chg="mod">
          <ac:chgData name="Vella, Matt (Rivervale) AUS" userId="7f0b4c79-970d-4dba-9fca-4c69ccb8f27c" providerId="ADAL" clId="{F4551C47-7FBE-40C6-93AC-945A310AB6D6}" dt="2021-05-03T13:43:31.585" v="4605"/>
          <ac:graphicFrameMkLst>
            <pc:docMk/>
            <pc:sldMk cId="1441185770" sldId="290"/>
            <ac:graphicFrameMk id="2" creationId="{03BA8223-D091-4BBA-BE24-C16362DE70ED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D23A32C0-7899-4131-9C06-64E02757FA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93988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353" imgH="353" progId="TCLayout.ActiveDocument.1">
                  <p:embed/>
                </p:oleObj>
              </mc:Choice>
              <mc:Fallback>
                <p:oleObj name="think-cell Slide" r:id="rId15" imgW="353" imgH="353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D23A32C0-7899-4131-9C06-64E02757FA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ps/documentation/places/web-service/overview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kaggle.com/syuzai/perth-house-prices" TargetMode="Externa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www.abs.gov.au/census/find-census-data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hyperlink" Target="http://house.speakingsame.com/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6BF3438-C51C-4E0C-8581-524473133AA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11078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6BF3438-C51C-4E0C-8581-524473133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The Perth Restaurant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study into the socio-economic factors that drive restaurant consumer decision making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FF6253C-B691-4096-996C-524670C7CEED}"/>
              </a:ext>
            </a:extLst>
          </p:cNvPr>
          <p:cNvSpPr txBox="1">
            <a:spLocks/>
          </p:cNvSpPr>
          <p:nvPr/>
        </p:nvSpPr>
        <p:spPr>
          <a:xfrm>
            <a:off x="0" y="6381328"/>
            <a:ext cx="9141619" cy="55744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Team: Josh Cullen, Hideaki Kaneko, Matt Vella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size of the resulting API query, our code and analysis has been split into two sections.</a:t>
            </a:r>
          </a:p>
          <a:p>
            <a:pPr lvl="1"/>
            <a:r>
              <a:rPr lang="en-US" dirty="0"/>
              <a:t>Section 1: Data import, clean and API call.</a:t>
            </a:r>
          </a:p>
          <a:p>
            <a:pPr lvl="1"/>
            <a:r>
              <a:rPr lang="en-US" dirty="0"/>
              <a:t>Section 2: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7450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1: Data Import, Clean Up and  API Calls </a:t>
            </a:r>
          </a:p>
        </p:txBody>
      </p:sp>
    </p:spTree>
    <p:extLst>
      <p:ext uri="{BB962C8B-B14F-4D97-AF65-F5344CB8AC3E}">
        <p14:creationId xmlns:p14="http://schemas.microsoft.com/office/powerpoint/2010/main" val="16047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2: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099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8297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we need to establish if there is a trend between household income and rent.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299B579-D966-4EF4-BBD8-875CD3E27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2636912"/>
            <a:ext cx="5581154" cy="3348692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E9979C-A25F-4E4B-A3DA-7C1C671848DC}"/>
              </a:ext>
            </a:extLst>
          </p:cNvPr>
          <p:cNvSpPr txBox="1">
            <a:spLocks/>
          </p:cNvSpPr>
          <p:nvPr/>
        </p:nvSpPr>
        <p:spPr>
          <a:xfrm>
            <a:off x="6094412" y="2636912"/>
            <a:ext cx="4608512" cy="334869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Correlation Coefficient: 0.73</a:t>
            </a:r>
          </a:p>
          <a:p>
            <a:r>
              <a:rPr lang="en-US" sz="1400" dirty="0"/>
              <a:t>There appears to be a relatively strong positive linear relationship between the median household income and rent.</a:t>
            </a:r>
          </a:p>
          <a:p>
            <a:r>
              <a:rPr lang="en-US" sz="1400" dirty="0"/>
              <a:t>Therefore, this would support the idea that those with higher incomes, are more willing to spend on things like rent.</a:t>
            </a:r>
          </a:p>
          <a:p>
            <a:r>
              <a:rPr lang="en-US" sz="1400" dirty="0"/>
              <a:t>Does this translate to their restaurant preferences?</a:t>
            </a:r>
          </a:p>
        </p:txBody>
      </p:sp>
    </p:spTree>
    <p:extLst>
      <p:ext uri="{BB962C8B-B14F-4D97-AF65-F5344CB8AC3E}">
        <p14:creationId xmlns:p14="http://schemas.microsoft.com/office/powerpoint/2010/main" val="14281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total household income vs. the average price of restaurants in these suburbs?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E9979C-A25F-4E4B-A3DA-7C1C671848DC}"/>
              </a:ext>
            </a:extLst>
          </p:cNvPr>
          <p:cNvSpPr txBox="1">
            <a:spLocks/>
          </p:cNvSpPr>
          <p:nvPr/>
        </p:nvSpPr>
        <p:spPr>
          <a:xfrm>
            <a:off x="6094412" y="2636912"/>
            <a:ext cx="4608512" cy="334869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Correlation Coefficient: 0.21</a:t>
            </a:r>
          </a:p>
          <a:p>
            <a:r>
              <a:rPr lang="en-US" sz="1400" dirty="0"/>
              <a:t>There appears to be a relatively weak but positive linear relationship between the median household income and price level.</a:t>
            </a:r>
          </a:p>
          <a:p>
            <a:r>
              <a:rPr lang="en-US" sz="1400" dirty="0"/>
              <a:t>This would suggest that they may be a weak tendency to find relatively more expensive restaurants in suburbs which tend to have a higher household income.</a:t>
            </a:r>
          </a:p>
          <a:p>
            <a:r>
              <a:rPr lang="en-US" sz="1400" dirty="0"/>
              <a:t>Of note as well, is that the price levels of restaurants at lower incomes tend to be more dispersed.</a:t>
            </a:r>
          </a:p>
          <a:p>
            <a:r>
              <a:rPr lang="en-US" sz="1400" dirty="0"/>
              <a:t>Is this maybe due to there being more fast food options in lower income suburbs?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E000A85-503C-4006-B01F-5B05A338A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9" y="2636912"/>
            <a:ext cx="5581153" cy="33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total household income vs. the average rating of these restaurants?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E9979C-A25F-4E4B-A3DA-7C1C671848DC}"/>
              </a:ext>
            </a:extLst>
          </p:cNvPr>
          <p:cNvSpPr txBox="1">
            <a:spLocks/>
          </p:cNvSpPr>
          <p:nvPr/>
        </p:nvSpPr>
        <p:spPr>
          <a:xfrm>
            <a:off x="6094412" y="2636912"/>
            <a:ext cx="4608512" cy="334869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Correlation Coefficient: 0.15</a:t>
            </a:r>
          </a:p>
          <a:p>
            <a:r>
              <a:rPr lang="en-US" sz="1400" dirty="0"/>
              <a:t>There appears to be a relatively weak but positive linear relationship between the median household income and the average ratings of restaurants in that suburb.</a:t>
            </a:r>
          </a:p>
          <a:p>
            <a:r>
              <a:rPr lang="en-US" sz="1400" dirty="0"/>
              <a:t>This may imply that suburbs with a higher disposable income tend to seek a higher quality of meal.</a:t>
            </a:r>
          </a:p>
          <a:p>
            <a:r>
              <a:rPr lang="en-US" sz="1400" dirty="0"/>
              <a:t>Additionally, in the higher income ranges there appears to be a narrow spread of ratings, perhaps supporting the above observation.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18BD0C1-1850-4B87-985E-FE44ACA27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4" y="2636912"/>
            <a:ext cx="5797178" cy="34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total household income vs. the number of restaurants?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E9979C-A25F-4E4B-A3DA-7C1C671848DC}"/>
              </a:ext>
            </a:extLst>
          </p:cNvPr>
          <p:cNvSpPr txBox="1">
            <a:spLocks/>
          </p:cNvSpPr>
          <p:nvPr/>
        </p:nvSpPr>
        <p:spPr>
          <a:xfrm>
            <a:off x="6094412" y="2636912"/>
            <a:ext cx="5760640" cy="40686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Correlation Coefficient: -0.2</a:t>
            </a:r>
          </a:p>
          <a:p>
            <a:r>
              <a:rPr lang="en-US" sz="1400" dirty="0"/>
              <a:t>There appears to be a relatively weak but negative relationship between the median household income and the number of restaurants.</a:t>
            </a:r>
          </a:p>
          <a:p>
            <a:r>
              <a:rPr lang="en-US" sz="1400" dirty="0"/>
              <a:t>This is somewhat surprising as you would expect there to be higher demand for restaurants provided that these suburbs have a higher capacity to spend.</a:t>
            </a:r>
          </a:p>
          <a:p>
            <a:r>
              <a:rPr lang="en-US" sz="1400" dirty="0"/>
              <a:t>Perhaps it is a greater willingness to travel for food?</a:t>
            </a:r>
          </a:p>
          <a:p>
            <a:r>
              <a:rPr lang="en-US" sz="1400" dirty="0"/>
              <a:t>Less fast-food options? Especially for suburbs with &gt;$2,500 / week.</a:t>
            </a:r>
          </a:p>
          <a:p>
            <a:r>
              <a:rPr lang="en-US" sz="1400" dirty="0"/>
              <a:t>Impact of the 60-result limitation to the API call?</a:t>
            </a:r>
          </a:p>
          <a:p>
            <a:r>
              <a:rPr lang="en-US" sz="1400" dirty="0"/>
              <a:t>Comparison between high income suburbs with city-based professionals, compared to high income, FIFO workers who may not be home and therefore, limits demand on restaurants.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31D7227-8FE2-492D-95AE-99B75F126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6" y="2636912"/>
            <a:ext cx="5892146" cy="35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8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66053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population density vs. the total number of reviews reported on restaurants?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E9979C-A25F-4E4B-A3DA-7C1C671848DC}"/>
              </a:ext>
            </a:extLst>
          </p:cNvPr>
          <p:cNvSpPr txBox="1">
            <a:spLocks/>
          </p:cNvSpPr>
          <p:nvPr/>
        </p:nvSpPr>
        <p:spPr>
          <a:xfrm>
            <a:off x="6094412" y="2636912"/>
            <a:ext cx="5760640" cy="40686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Correlation Coefficient: 0.08</a:t>
            </a:r>
          </a:p>
          <a:p>
            <a:r>
              <a:rPr lang="en-US" sz="1400" dirty="0"/>
              <a:t>The correlation coefficient would appear to suggest that there is virtually no relationship between the two variables.</a:t>
            </a:r>
          </a:p>
          <a:p>
            <a:r>
              <a:rPr lang="en-US" sz="1400" dirty="0"/>
              <a:t>However, </a:t>
            </a:r>
            <a:r>
              <a:rPr lang="en-US" sz="1400" dirty="0" err="1"/>
              <a:t>analysing</a:t>
            </a:r>
            <a:r>
              <a:rPr lang="en-US" sz="1400" dirty="0"/>
              <a:t> the data, an inference that could be made is that more densely populated suburbs may be a result of a more family orientated suburb. Potential reasons for this include a) having children may simply reduce the desire to go out for meals and/or b) having children in attendance may reduce the willingness (time) to write a review.</a:t>
            </a:r>
          </a:p>
          <a:p>
            <a:r>
              <a:rPr lang="en-US" sz="1400" dirty="0"/>
              <a:t>Conversely, less densely populated suburbs may be a result of young single professionals choosing to live closer to the CBD and having more time and willingness to review restaurants.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906A8A6-2299-455A-A351-E3AE48B6E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2636912"/>
            <a:ext cx="564062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99670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Discussions &amp; Findings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appears to be some positive correlation between household income, the average price level and ratings of restaurants found in different suburbs. This could be a result of higher household income suburbs having a higher disposition to spend.</a:t>
            </a:r>
          </a:p>
          <a:p>
            <a:r>
              <a:rPr lang="en-US" dirty="0"/>
              <a:t>There is a loose negative trend between household income and the number of restaurants. Perhaps this is due to there being less demand for a variety of cheaper alternatives such as fast-food? Supply and Demand?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1819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For Future Consideration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average household size in some of the analysis.</a:t>
            </a:r>
          </a:p>
          <a:p>
            <a:r>
              <a:rPr lang="en-US" dirty="0"/>
              <a:t>Fast food restaurants may potentially distort some of the results.</a:t>
            </a:r>
          </a:p>
          <a:p>
            <a:pPr lvl="1"/>
            <a:r>
              <a:rPr lang="en-US" dirty="0"/>
              <a:t>For future analysis, we may consider to re-plot the data excluding fast-food chains to see if this results in stronger or weaker relationships.</a:t>
            </a:r>
          </a:p>
          <a:p>
            <a:r>
              <a:rPr lang="en-US" dirty="0"/>
              <a:t>Find a way (alternative APIs) which may not have similar limitations to that of Google.</a:t>
            </a:r>
          </a:p>
        </p:txBody>
      </p:sp>
    </p:spTree>
    <p:extLst>
      <p:ext uri="{BB962C8B-B14F-4D97-AF65-F5344CB8AC3E}">
        <p14:creationId xmlns:p14="http://schemas.microsoft.com/office/powerpoint/2010/main" val="14411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5747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Executive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restaurants in Perth, are there links which can be derived between certain characteristics of eateries relative to typical socio-economic factors such as age, gender, income. </a:t>
            </a:r>
          </a:p>
          <a:p>
            <a:r>
              <a:rPr lang="en-US" dirty="0"/>
              <a:t>Further, are there inferences which can be made about different suburbs in Perth and their socio-economic data.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Executive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these questions, we aim to explore the following questions:</a:t>
            </a:r>
          </a:p>
          <a:p>
            <a:pPr lvl="1"/>
            <a:r>
              <a:rPr lang="en-US" dirty="0"/>
              <a:t>Is there a link between household income and a willingness to dispense with that income?</a:t>
            </a:r>
          </a:p>
          <a:p>
            <a:pPr lvl="1"/>
            <a:r>
              <a:rPr lang="en-US" dirty="0"/>
              <a:t>If there is a link, does this also translate to food spending habits?</a:t>
            </a:r>
          </a:p>
          <a:p>
            <a:pPr lvl="1"/>
            <a:r>
              <a:rPr lang="en-US" dirty="0"/>
              <a:t>Is there a relationship between the number of restaurants and the median household income?</a:t>
            </a:r>
          </a:p>
          <a:p>
            <a:pPr lvl="1"/>
            <a:r>
              <a:rPr lang="en-US" dirty="0"/>
              <a:t>What about population density and the number of reviews?</a:t>
            </a:r>
          </a:p>
          <a:p>
            <a:pPr lvl="1"/>
            <a:r>
              <a:rPr lang="en-US" dirty="0"/>
              <a:t>Given the previous two questions, what may this infer about the accuracy or interpretation of restaurants.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0055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sources used to compile this study include:</a:t>
            </a:r>
          </a:p>
          <a:p>
            <a:pPr lvl="1"/>
            <a:r>
              <a:rPr lang="en-US" dirty="0"/>
              <a:t>WA Census Data – 2016 Census GCP State Suburbs for WA (</a:t>
            </a:r>
            <a:r>
              <a:rPr lang="en-US" dirty="0">
                <a:hlinkClick r:id="rId6"/>
              </a:rPr>
              <a:t>https://www.abs.gov.au/census/find-census-data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 Perth Metro Housing Price Data (</a:t>
            </a:r>
            <a:r>
              <a:rPr lang="en-US" dirty="0">
                <a:hlinkClick r:id="rId7"/>
              </a:rPr>
              <a:t>https://www.kaggle.com/syuzai/perth-house-prices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Google Places API – to source restaurant information using suburb information (</a:t>
            </a:r>
            <a:r>
              <a:rPr lang="en-US" dirty="0">
                <a:hlinkClick r:id="rId8"/>
              </a:rPr>
              <a:t>Overview  |  Places API  |  Google Developers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Using the </a:t>
            </a:r>
            <a:r>
              <a:rPr lang="en-US" dirty="0" err="1"/>
              <a:t>textsearch</a:t>
            </a:r>
            <a:r>
              <a:rPr lang="en-US" dirty="0"/>
              <a:t>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 Census Data:</a:t>
            </a:r>
          </a:p>
          <a:p>
            <a:pPr lvl="1"/>
            <a:r>
              <a:rPr lang="en-US" dirty="0"/>
              <a:t>Had to reconcile Census_Code_2016 suburb coding to WA postcodes and suburb names.</a:t>
            </a:r>
          </a:p>
          <a:p>
            <a:pPr lvl="1"/>
            <a:r>
              <a:rPr lang="en-US" dirty="0"/>
              <a:t>Had to consolidate a range of socio-economic indicators through the various catalogues published through the data source.</a:t>
            </a:r>
          </a:p>
          <a:p>
            <a:pPr lvl="1"/>
            <a:r>
              <a:rPr lang="en-US" dirty="0"/>
              <a:t>Limitation that the last census was completed in 2016 and subsequently, some suburbs have experienced some gentrification which may impact the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 Perth Metro Housing Price Data:</a:t>
            </a:r>
          </a:p>
          <a:p>
            <a:pPr lvl="1"/>
            <a:r>
              <a:rPr lang="en-US" dirty="0"/>
              <a:t>Data set was scraped from </a:t>
            </a:r>
            <a:r>
              <a:rPr lang="en-US" dirty="0">
                <a:hlinkClick r:id="rId6"/>
              </a:rPr>
              <a:t>http://house.speakingsame.com/</a:t>
            </a:r>
            <a:r>
              <a:rPr lang="en-US" dirty="0"/>
              <a:t> and includes housing sale data for ~322 Perth suburbs.</a:t>
            </a:r>
          </a:p>
          <a:p>
            <a:r>
              <a:rPr lang="en-US" dirty="0"/>
              <a:t>Google Places API:</a:t>
            </a:r>
          </a:p>
          <a:p>
            <a:pPr lvl="1"/>
            <a:r>
              <a:rPr lang="en-US" dirty="0"/>
              <a:t>Initial plan was to use the Zomato API, but this is no longer available.</a:t>
            </a:r>
          </a:p>
          <a:p>
            <a:pPr lvl="1"/>
            <a:r>
              <a:rPr lang="en-US" dirty="0"/>
              <a:t>Google Places API limited to 3 pages of results with 20 results per page.</a:t>
            </a:r>
          </a:p>
          <a:p>
            <a:pPr lvl="1"/>
            <a:r>
              <a:rPr lang="en-US" dirty="0"/>
              <a:t>Some suburbs may have in excess of 60 restaurants which may distort some of the average statistics.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2422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Fortunately, majority of the data sources provided sufficiently clean data to commence analysis.</a:t>
            </a:r>
          </a:p>
          <a:p>
            <a:r>
              <a:rPr lang="en-US" dirty="0"/>
              <a:t>Census data was scattered across multiple sheets and tables.</a:t>
            </a:r>
          </a:p>
          <a:p>
            <a:pPr lvl="1"/>
            <a:r>
              <a:rPr lang="en-US" dirty="0"/>
              <a:t>Manual reconciliation of key data was required into a singular CSV file.</a:t>
            </a:r>
          </a:p>
          <a:p>
            <a:pPr lvl="1"/>
            <a:r>
              <a:rPr lang="en-US" dirty="0"/>
              <a:t>Completed primarily with the use of Excel’s XLOOPUP function.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8E3CB-8059-440F-88ED-6842D15A23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877"/>
          <a:stretch/>
        </p:blipFill>
        <p:spPr>
          <a:xfrm>
            <a:off x="1218881" y="4453516"/>
            <a:ext cx="5551429" cy="18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Housing price data was provided with a range of specific house characteristics which were not required for this analysis.</a:t>
            </a:r>
          </a:p>
          <a:p>
            <a:pPr lvl="1"/>
            <a:r>
              <a:rPr lang="en-US" dirty="0"/>
              <a:t>As such, a clean operation on this data set was completed to only contain the price.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5E5DD-B060-40AF-BDD5-E1A5DBCB9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89" y="3650079"/>
            <a:ext cx="5551022" cy="1862097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EACD469-D3E3-4E80-87A9-22B8DFD31DE0}"/>
              </a:ext>
            </a:extLst>
          </p:cNvPr>
          <p:cNvSpPr txBox="1">
            <a:spLocks/>
          </p:cNvSpPr>
          <p:nvPr/>
        </p:nvSpPr>
        <p:spPr>
          <a:xfrm>
            <a:off x="1218882" y="5512176"/>
            <a:ext cx="4352031" cy="17434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Before Clean.</a:t>
            </a:r>
          </a:p>
          <a:p>
            <a:r>
              <a:rPr lang="en-US" sz="1400" dirty="0"/>
              <a:t>N.B: NORTH_SOUTH determination of suburb was based on Lat / </a:t>
            </a:r>
            <a:r>
              <a:rPr lang="en-US" sz="1400" dirty="0" err="1"/>
              <a:t>Lng</a:t>
            </a:r>
            <a:r>
              <a:rPr lang="en-US" sz="1400" dirty="0"/>
              <a:t> co-ordinates to the Perth CBD.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B0203-F6AB-4B2C-AA11-9D3E5E323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483" y="3650079"/>
            <a:ext cx="4263223" cy="1862097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B74D150-A1E2-4C49-BCAE-D28784D71D93}"/>
              </a:ext>
            </a:extLst>
          </p:cNvPr>
          <p:cNvSpPr txBox="1">
            <a:spLocks/>
          </p:cNvSpPr>
          <p:nvPr/>
        </p:nvSpPr>
        <p:spPr>
          <a:xfrm>
            <a:off x="6770311" y="5512176"/>
            <a:ext cx="4352031" cy="17434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After Clean, with median house prices calculated.</a:t>
            </a:r>
          </a:p>
        </p:txBody>
      </p:sp>
    </p:spTree>
    <p:extLst>
      <p:ext uri="{BB962C8B-B14F-4D97-AF65-F5344CB8AC3E}">
        <p14:creationId xmlns:p14="http://schemas.microsoft.com/office/powerpoint/2010/main" val="37659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3BA8223-D091-4BBA-BE24-C16362DE70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3BA8223-D091-4BBA-BE24-C16362DE70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difficulty encountered with Google API.</a:t>
            </a:r>
          </a:p>
          <a:p>
            <a:pPr lvl="1"/>
            <a:r>
              <a:rPr lang="en-US" dirty="0"/>
              <a:t>Google API relies on a </a:t>
            </a:r>
            <a:r>
              <a:rPr lang="en-US" dirty="0" err="1"/>
              <a:t>pagetoken</a:t>
            </a:r>
            <a:r>
              <a:rPr lang="en-US" dirty="0"/>
              <a:t> parameter which has to be fed back into the query to get the results of which new page contained within the initial base call.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CD57C-DBE6-4192-A73F-6226433A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882" y="3212976"/>
            <a:ext cx="4724968" cy="2863468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9299199-CDBF-4FB9-9FB4-FD848EE5B08E}"/>
              </a:ext>
            </a:extLst>
          </p:cNvPr>
          <p:cNvSpPr txBox="1">
            <a:spLocks/>
          </p:cNvSpPr>
          <p:nvPr/>
        </p:nvSpPr>
        <p:spPr>
          <a:xfrm>
            <a:off x="6094412" y="3212976"/>
            <a:ext cx="4352031" cy="2863468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pagetoken</a:t>
            </a:r>
            <a:r>
              <a:rPr lang="en-US" sz="1400" dirty="0"/>
              <a:t> parameter contained in the first response of the query.</a:t>
            </a:r>
          </a:p>
          <a:p>
            <a:r>
              <a:rPr lang="en-US" sz="1400" dirty="0"/>
              <a:t>To obtain up to the API maximum of 60 results, the </a:t>
            </a:r>
            <a:r>
              <a:rPr lang="en-US" sz="1400" dirty="0" err="1"/>
              <a:t>pagetoken</a:t>
            </a:r>
            <a:r>
              <a:rPr lang="en-US" sz="1400" dirty="0"/>
              <a:t> parameter has to be taken, and placed at the end of the initial query up to 2 more times.</a:t>
            </a:r>
          </a:p>
          <a:p>
            <a:r>
              <a:rPr lang="en-US" sz="1400" dirty="0"/>
              <a:t>The limit of 60 results cannot be overcome and may consequently distort the analysis as there may be suburbs with &gt; 60 restaurants in turn affecting their min / max values in the analysis.</a:t>
            </a:r>
          </a:p>
          <a:p>
            <a:r>
              <a:rPr lang="en-US" sz="1400" dirty="0"/>
              <a:t>Using average measures may limit this distortion. </a:t>
            </a:r>
          </a:p>
        </p:txBody>
      </p:sp>
    </p:spTree>
    <p:extLst>
      <p:ext uri="{BB962C8B-B14F-4D97-AF65-F5344CB8AC3E}">
        <p14:creationId xmlns:p14="http://schemas.microsoft.com/office/powerpoint/2010/main" val="19343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159</TotalTime>
  <Words>1406</Words>
  <Application>Microsoft Office PowerPoint</Application>
  <PresentationFormat>Custom</PresentationFormat>
  <Paragraphs>102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Constantia</vt:lpstr>
      <vt:lpstr>Cooking 16x9</vt:lpstr>
      <vt:lpstr>think-cell Slide</vt:lpstr>
      <vt:lpstr>The Perth Restaurant Industry</vt:lpstr>
      <vt:lpstr>Executive Summary</vt:lpstr>
      <vt:lpstr>Executive Summary</vt:lpstr>
      <vt:lpstr>Data Sources</vt:lpstr>
      <vt:lpstr>Data Sources</vt:lpstr>
      <vt:lpstr>Data Sources</vt:lpstr>
      <vt:lpstr>Data Cleanup and Exploration</vt:lpstr>
      <vt:lpstr>Data Cleanup and Exploration</vt:lpstr>
      <vt:lpstr>Data Cleanup and Exploration</vt:lpstr>
      <vt:lpstr>Data Cleanup and Exploration</vt:lpstr>
      <vt:lpstr>Data Cleanup and Exploration</vt:lpstr>
      <vt:lpstr>Data Cleanup and Exploration</vt:lpstr>
      <vt:lpstr>Data Analysis</vt:lpstr>
      <vt:lpstr>Data Analysis</vt:lpstr>
      <vt:lpstr>Data Analysis</vt:lpstr>
      <vt:lpstr>Data Analysis</vt:lpstr>
      <vt:lpstr>Data Analysis</vt:lpstr>
      <vt:lpstr>Discussions &amp; Findings</vt:lpstr>
      <vt:lpstr>For Future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Perth Restaurant Industry</dc:title>
  <dc:creator>Vella, Matt (Rivervale) AUS</dc:creator>
  <cp:lastModifiedBy>Vella, Matt (Rivervale) AUS</cp:lastModifiedBy>
  <cp:revision>6</cp:revision>
  <dcterms:created xsi:type="dcterms:W3CDTF">2021-05-03T11:08:32Z</dcterms:created>
  <dcterms:modified xsi:type="dcterms:W3CDTF">2021-05-03T13:48:21Z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