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7CCD-CD66-4590-BD4D-98E100616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1507A-773D-49EB-B967-EFC7BB4A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A7DB-06D7-4339-AB8A-0A31B75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0A6E-9637-49CF-A3E3-A09E7A09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FA8-EBB5-42F4-9B9C-4D0ACC0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7345-0792-4FB4-9760-A47C9FA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CA0F4-3077-42C2-900E-AF4245F3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AE06-8244-4450-90E9-479E203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6F21-9364-485E-B367-FB78E7A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1F39-DD8F-4709-89EE-CD113631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9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D4A5-6210-4EFF-92A9-1F890FD7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D4A1-C771-4089-B3F0-857881D49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D66F-E3A9-4A75-8ACE-816CBC8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B593-0A50-4A61-9B05-C51C6C4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5F6F-2CFA-4F83-929B-D4DBDFAA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6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76CB-EBDA-4427-AF81-079FE019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5E9C-EBDF-4B16-908E-BD5D8677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488A-A0DB-4565-AD7D-EC4CA5F1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1148-6AE6-4375-89D4-2BCE5C02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0121-9A3B-4754-BC1B-FADAB19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7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0BF5-39ED-40E2-9254-C392968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0CE2-D46B-4044-8666-3B91D735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4A67-D9C5-49E8-98E6-D199A4D5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6B2E-69A9-42F6-A97B-D755280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EF0A-E585-401D-84EE-B3FF956E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1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D895-9ADA-4B42-A5F1-21EA344F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2E7B-3C3F-46CE-9E64-89B48187B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C647-557E-4DF2-9B11-31E17DC0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DD63-FBB5-4062-8100-FC9930C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8712-0C45-4EF9-A187-532C1CB1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AC417-3D0B-46BD-B6F9-BC034041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7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CC35-F433-4E70-9F88-EEDB92DA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13BE0-B2BA-42CA-802C-2CBC6463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A5685-E6F0-4BEB-B35D-84C6AB31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744D-FD08-43C5-BE29-74509803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49E86-4B80-4F0D-A085-D0B5950CF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816CD-A87B-4F4B-BEB7-3567C780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458AC-717F-40C9-BC20-2BFA3582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35E5A-BF26-45F3-8D30-0DBED9C9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1C35-EF95-4905-A856-B85036C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41951-2533-44D1-A57E-76FDF2D7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BDF4F-8B24-4BE6-8F0B-E7FF6DB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0232-3EA2-400A-A6E9-501ED20C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9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2C0CA-736A-43FB-AA74-0007E1D8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1B2E-57AE-4674-B50D-EF05FA65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DF60-7FF3-4615-9EB6-D0E67931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03C7-3300-4799-ABAC-833832A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3177-A0D5-4AC9-9CD0-440F18AE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E3DC-D1FB-44FF-BB82-C7FD27C9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BE18-736A-4335-B4AA-6D1B090F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3C4B-5894-4E4F-B606-9FE26C25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4DEB-1830-44BC-B602-8730194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A659-5597-4D8D-81D3-F1AA2496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7162-FADD-41EA-A52D-8B28359B8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FC73F-1C18-478A-8A63-6BE04B89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D4B2-06C4-43AB-9161-F9298C6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C499-75B5-4929-92DE-A6C96B05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3869-6ABE-456B-97FA-D2B0FF5D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77E04C6-C0C4-462A-8CA7-0436A56C5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71846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11" imgH="411" progId="TCLayout.ActiveDocument.1">
                  <p:embed/>
                </p:oleObj>
              </mc:Choice>
              <mc:Fallback>
                <p:oleObj name="think-cell Slide" r:id="rId14" imgW="411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E2E43-3163-4B88-92D7-169ABCDB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9799-75AF-4FC2-B844-E12CAECE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C095-AEE1-44C5-A935-0309BA2E5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6903-4027-4BE5-9D99-D925E7E4559C}" type="datetimeFigureOut">
              <a:rPr lang="en-AU" smtClean="0"/>
              <a:t>26/08/2021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942-87B6-4A62-B4F2-00FCB0A7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F875-76CE-47EB-A7F7-5028D90C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3B9C-215F-434D-A8B4-AD5454E98C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65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infall-in-serengeti.herokuapp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E0BA-1326-4510-820C-CD2ECA81A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0"/>
            <a:ext cx="9144000" cy="1195143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D4F6-4202-4D9A-A2C6-2F214F67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5" y="1195143"/>
            <a:ext cx="9144000" cy="1405182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of different rainfall station data in predicting flood events in the Serengeti</a:t>
            </a:r>
          </a:p>
          <a:p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7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258C-9B97-455E-AA69-E80BCFC1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888"/>
            <a:ext cx="10382250" cy="1427060"/>
          </a:xfrm>
          <a:solidFill>
            <a:schemeClr val="bg2">
              <a:lumMod val="10000"/>
              <a:alpha val="69000"/>
            </a:schemeClr>
          </a:solidFill>
          <a:ln w="15875">
            <a:noFill/>
          </a:ln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C0E3-B035-4D77-8D5E-8AF855DB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949"/>
            <a:ext cx="10382250" cy="2866104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environmental data using machine learning models as a predictor for flooding events in the Serengeti to answer the following questions.</a:t>
            </a: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were able to source historic rainfall data from 4 weather stations and a downstream river level monitoring station.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0CAC6C6-8A87-483E-A955-4BFD1C4722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0716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1" imgH="411" progId="TCLayout.ActiveDocument.1">
                  <p:embed/>
                </p:oleObj>
              </mc:Choice>
              <mc:Fallback>
                <p:oleObj name="think-cell Slide" r:id="rId4" imgW="411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C9258C-9B97-455E-AA69-E80BCFC1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64127"/>
            <a:ext cx="10382249" cy="1428750"/>
          </a:xfrm>
          <a:solidFill>
            <a:schemeClr val="bg2">
              <a:lumMod val="10000"/>
              <a:alpha val="69000"/>
            </a:schemeClr>
          </a:solidFill>
        </p:spPr>
        <p:txBody>
          <a:bodyPr vert="horz"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2291FB-6DB5-40AB-8482-B13651102D2A}"/>
              </a:ext>
            </a:extLst>
          </p:cNvPr>
          <p:cNvSpPr txBox="1">
            <a:spLocks/>
          </p:cNvSpPr>
          <p:nvPr/>
        </p:nvSpPr>
        <p:spPr>
          <a:xfrm>
            <a:off x="0" y="1979611"/>
            <a:ext cx="10382250" cy="4314261"/>
          </a:xfrm>
          <a:prstGeom prst="rect">
            <a:avLst/>
          </a:prstGeom>
          <a:solidFill>
            <a:schemeClr val="bg2">
              <a:lumMod val="10000"/>
              <a:alpha val="69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most effective methods of choosing a location for a rainfall station? 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rainfall stations do we need to have an accurate prediction?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accuracy across different Machine Learning models?</a:t>
            </a:r>
          </a:p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possible to use Machine Learning to predict the risk of downstream flooding events from real time rainfall data?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E3EE-3A4A-4D84-8724-84B009C1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055"/>
            <a:ext cx="10432026" cy="142706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7442-EA95-4A4D-BE3A-3D6DE5BA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116"/>
            <a:ext cx="10432026" cy="2885769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data to give us an idea of rainfall in wet and dry seasons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was imported and cleaned using Pandas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then exported to SQLite where it can be called with flask APIs for display in our HTML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visualise our data, primarily used Tableau and Leaflet &amp; </a:t>
            </a:r>
            <a:r>
              <a:rPr lang="en-A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8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BB9-A67C-44AE-8DC3-6F7DC9A0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115"/>
            <a:ext cx="10402529" cy="3457254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 Regression</a:t>
            </a:r>
          </a:p>
          <a:p>
            <a:pPr lvl="1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change in model accuracy between base, RFECV (Select Features) and a Tuned Model using GSCV.</a:t>
            </a:r>
            <a:endParaRPr lang="en-A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accuracy with base model, but RFECV and GSCV comparable.</a:t>
            </a:r>
          </a:p>
          <a:p>
            <a:endParaRPr lang="en-A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94D47-926A-4E46-B1CD-C984CC0E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056"/>
            <a:ext cx="10402529" cy="1427060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		</a:t>
            </a:r>
          </a:p>
        </p:txBody>
      </p:sp>
    </p:spTree>
    <p:extLst>
      <p:ext uri="{BB962C8B-B14F-4D97-AF65-F5344CB8AC3E}">
        <p14:creationId xmlns:p14="http://schemas.microsoft.com/office/powerpoint/2010/main" val="42239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BE0B-0885-4A5C-B84F-F59957F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0439"/>
            <a:ext cx="10432026" cy="144616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to Heroku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BB7D-5A84-490D-A73F-2D04F16C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10432026" cy="2844801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AU" b="0" i="0" u="none" strike="noStrike" dirty="0">
              <a:solidFill>
                <a:srgbClr val="0563C1"/>
              </a:solidFill>
              <a:effectLst/>
              <a:latin typeface="Slack-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AU" b="0" i="0" u="none" strike="noStrike" dirty="0">
                <a:solidFill>
                  <a:schemeClr val="bg1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https://rainfall-in-serengeti.herokuapp.com/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A3A5-F6F7-4A0D-A899-39645EC0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06"/>
            <a:ext cx="10402529" cy="1425677"/>
          </a:xfrm>
          <a:solidFill>
            <a:schemeClr val="bg2">
              <a:lumMod val="10000"/>
              <a:alpha val="69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r>
              <a:rPr lang="en-AU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749E-C60C-488C-A80D-853ACA85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283"/>
            <a:ext cx="10402529" cy="2905435"/>
          </a:xfrm>
          <a:solidFill>
            <a:schemeClr val="bg2">
              <a:lumMod val="10000"/>
              <a:alpha val="69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Worthwhile to use testing data on a smaller proportion of low risk data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data because only one wet and one dry season was assumed.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having more than one weather station essential?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Contingency? Risk mitigation? Maintenance?</a:t>
            </a:r>
          </a:p>
          <a:p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0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02BF-DEE8-486D-BA3A-0A83CAE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938"/>
            <a:ext cx="10422194" cy="1424346"/>
          </a:xfrm>
        </p:spPr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Future 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F20-8EC0-4249-B557-801E2290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284"/>
            <a:ext cx="10422194" cy="3608439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With more time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Data from multiple seasons can be used to train our ML models.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Elevation, ground and ambient temperature, barometric fluctuations can be used as variables to train our ML models for more accurate predictions.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Test for other water systems. Does the model work elsewhere?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Alternatively, can other catchments provide even more variability in conditions which will result in a more accurate model? Or provide additional insight to geographic factors which may affect water level readings?</a:t>
            </a:r>
          </a:p>
          <a:p>
            <a:pPr marL="457200" lvl="1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6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622</TotalTime>
  <Words>364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Slack-Lato</vt:lpstr>
      <vt:lpstr>Office Theme</vt:lpstr>
      <vt:lpstr>think-cell Slide</vt:lpstr>
      <vt:lpstr>UWA Final Project</vt:lpstr>
      <vt:lpstr>About</vt:lpstr>
      <vt:lpstr>Questions </vt:lpstr>
      <vt:lpstr>Data Preparation  </vt:lpstr>
      <vt:lpstr>Machine Learning Models  </vt:lpstr>
      <vt:lpstr>Deployment to Heroku </vt:lpstr>
      <vt:lpstr>Conclusions </vt:lpstr>
      <vt:lpstr>Future 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UWA Final Project</dc:title>
  <dc:creator>Ewan 13</dc:creator>
  <cp:lastModifiedBy>Jack Pan</cp:lastModifiedBy>
  <cp:revision>7</cp:revision>
  <dcterms:created xsi:type="dcterms:W3CDTF">2021-08-19T13:24:41Z</dcterms:created>
  <dcterms:modified xsi:type="dcterms:W3CDTF">2021-08-26T09:18:40Z</dcterms:modified>
</cp:coreProperties>
</file>