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6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8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2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8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4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1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6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49CBAD-1735-42CB-9F3F-ED78CA944F9A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4BB74C-3A5A-479A-ACD6-D8E895D3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Center For Technology in Government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Watkins-Hoskins</a:t>
            </a:r>
          </a:p>
          <a:p>
            <a:r>
              <a:rPr lang="en-US" dirty="0" smtClean="0"/>
              <a:t>Armani Alexander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CTG?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applied research center devoted to improving government and public services.</a:t>
            </a:r>
          </a:p>
          <a:p>
            <a:r>
              <a:rPr lang="en-US" dirty="0" smtClean="0"/>
              <a:t>Through it’s program of partnership, research, and innovation, the Center provides government organizations and individuals with an array of tools and resources designed to support a digital government</a:t>
            </a:r>
          </a:p>
          <a:p>
            <a:r>
              <a:rPr lang="en-US" dirty="0" smtClean="0"/>
              <a:t>Started in 1993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2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Government Portfolio Public Value Assessment Tool</a:t>
            </a:r>
          </a:p>
          <a:p>
            <a:r>
              <a:rPr lang="en-US" dirty="0" smtClean="0"/>
              <a:t>XML Tool</a:t>
            </a:r>
          </a:p>
          <a:p>
            <a:r>
              <a:rPr lang="en-US" dirty="0"/>
              <a:t>New Models of Collaboration for Delivering Government Services: A Guide for </a:t>
            </a:r>
            <a:r>
              <a:rPr lang="en-US" dirty="0" smtClean="0"/>
              <a:t>Managers</a:t>
            </a:r>
          </a:p>
          <a:p>
            <a:r>
              <a:rPr lang="en-US" i="1" u="sng" dirty="0"/>
              <a:t>Opening Gateways: The Guide and Online Workbench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E-</a:t>
            </a:r>
            <a:r>
              <a:rPr lang="en-US" dirty="0" err="1" smtClean="0"/>
              <a:t>Gov</a:t>
            </a:r>
            <a:r>
              <a:rPr lang="en-US" dirty="0" smtClean="0"/>
              <a:t> </a:t>
            </a:r>
            <a:r>
              <a:rPr lang="en-US" dirty="0" err="1" smtClean="0"/>
              <a:t>FirstStop</a:t>
            </a:r>
            <a:endParaRPr lang="en-US" dirty="0" smtClean="0"/>
          </a:p>
          <a:p>
            <a:r>
              <a:rPr lang="en-US" dirty="0" smtClean="0"/>
              <a:t>Insider’s guide to using information in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#1: OGP Value Assessment Tool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Governments Better Informed Decisions about their portfolio of government initiatives.</a:t>
            </a:r>
          </a:p>
          <a:p>
            <a:r>
              <a:rPr lang="en-US" dirty="0" smtClean="0"/>
              <a:t>Provides a structured way to assess the public value of an initiative</a:t>
            </a:r>
          </a:p>
          <a:p>
            <a:r>
              <a:rPr lang="en-US" dirty="0" smtClean="0"/>
              <a:t>High focus that the initiative is in the publics eye and the opinion of the public is being used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4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#2: Open Gateways: The guide and online workbench </a:t>
            </a:r>
            <a:r>
              <a:rPr lang="en-US" dirty="0"/>
              <a:t>t</a:t>
            </a:r>
            <a:r>
              <a:rPr lang="en-US" dirty="0" smtClean="0"/>
              <a:t>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groups of people as they collaborate on the design of the electronic records program.</a:t>
            </a:r>
          </a:p>
          <a:p>
            <a:r>
              <a:rPr lang="en-US" dirty="0" smtClean="0"/>
              <a:t>Allows multiple users to capture individual ideas and contribute to group efforts through </a:t>
            </a:r>
            <a:r>
              <a:rPr lang="en-US" smtClean="0"/>
              <a:t>the </a:t>
            </a:r>
            <a:r>
              <a:rPr lang="en-US" smtClean="0"/>
              <a:t>Workbench's </a:t>
            </a:r>
            <a:r>
              <a:rPr lang="en-US" dirty="0" smtClean="0"/>
              <a:t>collaboration features.</a:t>
            </a:r>
          </a:p>
          <a:p>
            <a:r>
              <a:rPr lang="en-US" dirty="0" smtClean="0"/>
              <a:t>Makes considerations for the users, uses, content, operation and program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 skipped by fools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Choice: #2 The </a:t>
            </a:r>
            <a:r>
              <a:rPr lang="en-US" dirty="0"/>
              <a:t>Opening Gateways: The Guide and Online </a:t>
            </a:r>
            <a:r>
              <a:rPr lang="en-US" dirty="0" smtClean="0"/>
              <a:t>Workbench</a:t>
            </a:r>
          </a:p>
          <a:p>
            <a:pPr marL="0" indent="0">
              <a:buNone/>
            </a:pPr>
            <a:r>
              <a:rPr lang="en-US" dirty="0" smtClean="0"/>
              <a:t>We chose this tool over the assessment tool for the following reasons:</a:t>
            </a:r>
          </a:p>
          <a:p>
            <a:r>
              <a:rPr lang="en-US" dirty="0" smtClean="0"/>
              <a:t>The focus of this tool is on making information available electronically and readily.</a:t>
            </a:r>
          </a:p>
          <a:p>
            <a:r>
              <a:rPr lang="en-US" dirty="0" smtClean="0"/>
              <a:t>This allows it to be of use to streamline the student’s learning process.</a:t>
            </a:r>
          </a:p>
          <a:p>
            <a:r>
              <a:rPr lang="en-US" dirty="0" smtClean="0"/>
              <a:t>This can also be helpful in auxiliary school concerns: onboarding process, inventory , room availability, etc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78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292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Center For Technology in Government</vt:lpstr>
      <vt:lpstr>Who are CTG?</vt:lpstr>
      <vt:lpstr>6 Tools</vt:lpstr>
      <vt:lpstr>#1: OGP Value Assessment Tool  </vt:lpstr>
      <vt:lpstr>#2: Open Gateways: The guide and online workbench tool </vt:lpstr>
      <vt:lpstr>The tool skipped by fools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Technology in Government</dc:title>
  <dc:creator>Thomas Watkins-Hoskins</dc:creator>
  <cp:lastModifiedBy>Alexander, Armani</cp:lastModifiedBy>
  <cp:revision>11</cp:revision>
  <dcterms:created xsi:type="dcterms:W3CDTF">2015-07-13T10:33:06Z</dcterms:created>
  <dcterms:modified xsi:type="dcterms:W3CDTF">2015-07-13T15:39:29Z</dcterms:modified>
</cp:coreProperties>
</file>