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7448F-1147-4ECB-ACD0-72B9F7682C4F}" v="32" dt="2022-09-23T05:29:14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Picen" userId="7d6c69647bbd8e38" providerId="LiveId" clId="{E8C7448F-1147-4ECB-ACD0-72B9F7682C4F}"/>
    <pc:docChg chg="undo custSel modSld">
      <pc:chgData name="Erick Picen" userId="7d6c69647bbd8e38" providerId="LiveId" clId="{E8C7448F-1147-4ECB-ACD0-72B9F7682C4F}" dt="2022-09-23T05:29:14.768" v="37"/>
      <pc:docMkLst>
        <pc:docMk/>
      </pc:docMkLst>
      <pc:sldChg chg="addSp modSp mod modAnim">
        <pc:chgData name="Erick Picen" userId="7d6c69647bbd8e38" providerId="LiveId" clId="{E8C7448F-1147-4ECB-ACD0-72B9F7682C4F}" dt="2022-09-23T05:29:14.768" v="37"/>
        <pc:sldMkLst>
          <pc:docMk/>
          <pc:sldMk cId="1446811253" sldId="256"/>
        </pc:sldMkLst>
        <pc:spChg chg="mod">
          <ac:chgData name="Erick Picen" userId="7d6c69647bbd8e38" providerId="LiveId" clId="{E8C7448F-1147-4ECB-ACD0-72B9F7682C4F}" dt="2022-09-23T05:27:35.724" v="5"/>
          <ac:spMkLst>
            <pc:docMk/>
            <pc:sldMk cId="1446811253" sldId="256"/>
            <ac:spMk id="3" creationId="{7E36BB11-3486-83C9-C710-652F3B9F26D8}"/>
          </ac:spMkLst>
        </pc:spChg>
        <pc:spChg chg="add mod">
          <ac:chgData name="Erick Picen" userId="7d6c69647bbd8e38" providerId="LiveId" clId="{E8C7448F-1147-4ECB-ACD0-72B9F7682C4F}" dt="2022-09-23T05:29:14.768" v="37"/>
          <ac:spMkLst>
            <pc:docMk/>
            <pc:sldMk cId="1446811253" sldId="256"/>
            <ac:spMk id="4" creationId="{4D1EC378-654B-BDFB-4A25-5F728A30CB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65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997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91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10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948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227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634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256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291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713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13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041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95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98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831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35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88C6-BAD4-44FE-B5EB-17FFF347135A}" type="datetimeFigureOut">
              <a:rPr lang="es-GT" smtClean="0"/>
              <a:t>2022-09-22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9DF1-86F8-4B2C-865F-7786439AC5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8372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| Universidad Galileo">
            <a:extLst>
              <a:ext uri="{FF2B5EF4-FFF2-40B4-BE49-F238E27FC236}">
                <a16:creationId xmlns:a16="http://schemas.microsoft.com/office/drawing/2014/main" id="{D9B6C517-1041-57DC-78B0-6A1C1D71C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457906-FCED-C68F-C6FC-C7CC0063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s-GT" dirty="0"/>
              <a:t>Proyecto Final </a:t>
            </a:r>
            <a:r>
              <a:rPr lang="es-GT" dirty="0" err="1"/>
              <a:t>Statistical</a:t>
            </a:r>
            <a:r>
              <a:rPr lang="es-GT" dirty="0"/>
              <a:t> </a:t>
            </a:r>
            <a:r>
              <a:rPr lang="es-GT" dirty="0" err="1"/>
              <a:t>Learning</a:t>
            </a:r>
            <a:r>
              <a:rPr lang="es-GT" dirty="0"/>
              <a:t>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6BB11-3486-83C9-C710-652F3B9F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s-GT" sz="1700" dirty="0"/>
              <a:t>Nombre: </a:t>
            </a:r>
            <a:r>
              <a:rPr lang="es-GT" sz="1700" b="1" dirty="0"/>
              <a:t> ERICK FERNANDO PICÉN CASTAÑEDA</a:t>
            </a:r>
          </a:p>
          <a:p>
            <a:r>
              <a:rPr lang="es-GT" sz="1700" dirty="0"/>
              <a:t>Carnet</a:t>
            </a:r>
            <a:r>
              <a:rPr lang="es-GT" sz="1700" b="1" dirty="0"/>
              <a:t>: 21000675</a:t>
            </a:r>
          </a:p>
          <a:p>
            <a:endParaRPr lang="es-GT" sz="1700" b="1" dirty="0"/>
          </a:p>
          <a:p>
            <a:endParaRPr lang="es-GT" sz="17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D1EC378-654B-BDFB-4A25-5F728A30CBEB}"/>
              </a:ext>
            </a:extLst>
          </p:cNvPr>
          <p:cNvSpPr txBox="1">
            <a:spLocks/>
          </p:cNvSpPr>
          <p:nvPr/>
        </p:nvSpPr>
        <p:spPr>
          <a:xfrm>
            <a:off x="8177348" y="1549523"/>
            <a:ext cx="343553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1700" dirty="0"/>
              <a:t>Link Video:</a:t>
            </a:r>
          </a:p>
          <a:p>
            <a:r>
              <a:rPr lang="es-GT" sz="1700" b="1" dirty="0"/>
              <a:t>https://youtu.be/U8NFOk2dsjc</a:t>
            </a:r>
          </a:p>
          <a:p>
            <a:endParaRPr lang="es-GT" sz="1700" b="1" dirty="0"/>
          </a:p>
          <a:p>
            <a:endParaRPr lang="es-GT" sz="1700" b="1" dirty="0"/>
          </a:p>
          <a:p>
            <a:endParaRPr lang="es-GT" sz="1700" dirty="0"/>
          </a:p>
        </p:txBody>
      </p:sp>
    </p:spTree>
    <p:extLst>
      <p:ext uri="{BB962C8B-B14F-4D97-AF65-F5344CB8AC3E}">
        <p14:creationId xmlns:p14="http://schemas.microsoft.com/office/powerpoint/2010/main" val="14468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Proyecto Final Statistical Learning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Statistical Learning 2</dc:title>
  <dc:creator>Erick Picén</dc:creator>
  <cp:lastModifiedBy>Erick Picén</cp:lastModifiedBy>
  <cp:revision>1</cp:revision>
  <dcterms:created xsi:type="dcterms:W3CDTF">2022-09-23T04:31:23Z</dcterms:created>
  <dcterms:modified xsi:type="dcterms:W3CDTF">2022-09-23T05:29:22Z</dcterms:modified>
</cp:coreProperties>
</file>