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Picen" userId="7d6c69647bbd8e38" providerId="LiveId" clId="{296AAAF6-1310-4B20-A168-BDA14618D663}"/>
    <pc:docChg chg="custSel modSld">
      <pc:chgData name="Erick Picen" userId="7d6c69647bbd8e38" providerId="LiveId" clId="{296AAAF6-1310-4B20-A168-BDA14618D663}" dt="2022-06-13T05:45:37.615" v="28" actId="20577"/>
      <pc:docMkLst>
        <pc:docMk/>
      </pc:docMkLst>
      <pc:sldChg chg="modSp mod">
        <pc:chgData name="Erick Picen" userId="7d6c69647bbd8e38" providerId="LiveId" clId="{296AAAF6-1310-4B20-A168-BDA14618D663}" dt="2022-06-13T05:45:37.615" v="28" actId="20577"/>
        <pc:sldMkLst>
          <pc:docMk/>
          <pc:sldMk cId="271489774" sldId="256"/>
        </pc:sldMkLst>
        <pc:spChg chg="mod">
          <ac:chgData name="Erick Picen" userId="7d6c69647bbd8e38" providerId="LiveId" clId="{296AAAF6-1310-4B20-A168-BDA14618D663}" dt="2022-06-13T05:45:37.615" v="28" actId="20577"/>
          <ac:spMkLst>
            <pc:docMk/>
            <pc:sldMk cId="271489774" sldId="256"/>
            <ac:spMk id="3" creationId="{A7BE2618-65BB-9FED-1516-E9902E658A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6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75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718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773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064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503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788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658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95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82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063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9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56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61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13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75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9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EFAFA9-0315-4D10-AC1A-719DB52C62E9}" type="datetimeFigureOut">
              <a:rPr lang="es-GT" smtClean="0"/>
              <a:t>2022-06-12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83A44D-77A6-4A47-9FEE-405B98B419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078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CE084-1640-26AA-A0D0-1C9BD9ED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s-GT" dirty="0"/>
              <a:t>Proyecto #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E2618-65BB-9FED-1516-E9902E658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92500" lnSpcReduction="20000"/>
          </a:bodyPr>
          <a:lstStyle/>
          <a:p>
            <a:r>
              <a:rPr lang="es-GT" dirty="0"/>
              <a:t>STATISTICAL LEARNING 1</a:t>
            </a:r>
          </a:p>
          <a:p>
            <a:r>
              <a:rPr lang="es-GT" dirty="0"/>
              <a:t>Link Video: https://youtu.be/XYbkq6u5fho</a:t>
            </a:r>
          </a:p>
        </p:txBody>
      </p:sp>
      <p:pic>
        <p:nvPicPr>
          <p:cNvPr id="4" name="Picture 2" descr="Logo | Universidad Galileo">
            <a:extLst>
              <a:ext uri="{FF2B5EF4-FFF2-40B4-BE49-F238E27FC236}">
                <a16:creationId xmlns:a16="http://schemas.microsoft.com/office/drawing/2014/main" id="{08163F59-E37B-46F4-BAE2-5C2C570E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284" y="640080"/>
            <a:ext cx="7466809" cy="360273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</TotalTime>
  <Words>16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Malla</vt:lpstr>
      <vt:lpstr>Proyecto #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# 1</dc:title>
  <dc:creator>Erick Picén</dc:creator>
  <cp:lastModifiedBy>Erick Picén</cp:lastModifiedBy>
  <cp:revision>1</cp:revision>
  <dcterms:created xsi:type="dcterms:W3CDTF">2022-06-12T02:14:56Z</dcterms:created>
  <dcterms:modified xsi:type="dcterms:W3CDTF">2022-06-13T05:45:41Z</dcterms:modified>
</cp:coreProperties>
</file>