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340EF6B-4081-4E69-8B7A-41881F3FFEFF}" type="datetimeFigureOut">
              <a:rPr lang="es-GT" smtClean="0"/>
              <a:t>2022-07-05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55ED65-B6BB-4E2A-A968-2EF3F1B23934}" type="slidenum">
              <a:rPr lang="es-GT" smtClean="0"/>
              <a:t>‹Nº›</a:t>
            </a:fld>
            <a:endParaRPr lang="es-GT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74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F6B-4081-4E69-8B7A-41881F3FFEFF}" type="datetimeFigureOut">
              <a:rPr lang="es-GT" smtClean="0"/>
              <a:t>2022-07-05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ED65-B6BB-4E2A-A968-2EF3F1B2393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3991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F6B-4081-4E69-8B7A-41881F3FFEFF}" type="datetimeFigureOut">
              <a:rPr lang="es-GT" smtClean="0"/>
              <a:t>2022-07-05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ED65-B6BB-4E2A-A968-2EF3F1B2393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87955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F6B-4081-4E69-8B7A-41881F3FFEFF}" type="datetimeFigureOut">
              <a:rPr lang="es-GT" smtClean="0"/>
              <a:t>2022-07-05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ED65-B6BB-4E2A-A968-2EF3F1B23934}" type="slidenum">
              <a:rPr lang="es-GT" smtClean="0"/>
              <a:t>‹Nº›</a:t>
            </a:fld>
            <a:endParaRPr lang="es-GT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3043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F6B-4081-4E69-8B7A-41881F3FFEFF}" type="datetimeFigureOut">
              <a:rPr lang="es-GT" smtClean="0"/>
              <a:t>2022-07-05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ED65-B6BB-4E2A-A968-2EF3F1B2393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8356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F6B-4081-4E69-8B7A-41881F3FFEFF}" type="datetimeFigureOut">
              <a:rPr lang="es-GT" smtClean="0"/>
              <a:t>2022-07-05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ED65-B6BB-4E2A-A968-2EF3F1B2393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50140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F6B-4081-4E69-8B7A-41881F3FFEFF}" type="datetimeFigureOut">
              <a:rPr lang="es-GT" smtClean="0"/>
              <a:t>2022-07-05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ED65-B6BB-4E2A-A968-2EF3F1B2393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92230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F6B-4081-4E69-8B7A-41881F3FFEFF}" type="datetimeFigureOut">
              <a:rPr lang="es-GT" smtClean="0"/>
              <a:t>2022-07-05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ED65-B6BB-4E2A-A968-2EF3F1B2393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73982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F6B-4081-4E69-8B7A-41881F3FFEFF}" type="datetimeFigureOut">
              <a:rPr lang="es-GT" smtClean="0"/>
              <a:t>2022-07-05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ED65-B6BB-4E2A-A968-2EF3F1B2393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4571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F6B-4081-4E69-8B7A-41881F3FFEFF}" type="datetimeFigureOut">
              <a:rPr lang="es-GT" smtClean="0"/>
              <a:t>2022-07-05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ED65-B6BB-4E2A-A968-2EF3F1B2393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2426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F6B-4081-4E69-8B7A-41881F3FFEFF}" type="datetimeFigureOut">
              <a:rPr lang="es-GT" smtClean="0"/>
              <a:t>2022-07-05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ED65-B6BB-4E2A-A968-2EF3F1B2393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2363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F6B-4081-4E69-8B7A-41881F3FFEFF}" type="datetimeFigureOut">
              <a:rPr lang="es-GT" smtClean="0"/>
              <a:t>2022-07-05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ED65-B6BB-4E2A-A968-2EF3F1B2393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6738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F6B-4081-4E69-8B7A-41881F3FFEFF}" type="datetimeFigureOut">
              <a:rPr lang="es-GT" smtClean="0"/>
              <a:t>2022-07-05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ED65-B6BB-4E2A-A968-2EF3F1B2393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1338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F6B-4081-4E69-8B7A-41881F3FFEFF}" type="datetimeFigureOut">
              <a:rPr lang="es-GT" smtClean="0"/>
              <a:t>2022-07-05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ED65-B6BB-4E2A-A968-2EF3F1B2393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7838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F6B-4081-4E69-8B7A-41881F3FFEFF}" type="datetimeFigureOut">
              <a:rPr lang="es-GT" smtClean="0"/>
              <a:t>2022-07-05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ED65-B6BB-4E2A-A968-2EF3F1B2393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6737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F6B-4081-4E69-8B7A-41881F3FFEFF}" type="datetimeFigureOut">
              <a:rPr lang="es-GT" smtClean="0"/>
              <a:t>2022-07-05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ED65-B6BB-4E2A-A968-2EF3F1B2393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328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F6B-4081-4E69-8B7A-41881F3FFEFF}" type="datetimeFigureOut">
              <a:rPr lang="es-GT" smtClean="0"/>
              <a:t>2022-07-05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ED65-B6BB-4E2A-A968-2EF3F1B2393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8703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340EF6B-4081-4E69-8B7A-41881F3FFEFF}" type="datetimeFigureOut">
              <a:rPr lang="es-GT" smtClean="0"/>
              <a:t>2022-07-05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955ED65-B6BB-4E2A-A968-2EF3F1B2393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4103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youtu.be/KmQUdSf7WN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ABAF3-5C62-8E11-033A-A5ABD3681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Presentación Proyecto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907002-9E97-21E0-FACD-537163166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949194" y="3335874"/>
            <a:ext cx="9755187" cy="550333"/>
          </a:xfrm>
        </p:spPr>
        <p:txBody>
          <a:bodyPr/>
          <a:lstStyle/>
          <a:p>
            <a:r>
              <a:rPr lang="es-GT" dirty="0" err="1"/>
              <a:t>Statistical</a:t>
            </a:r>
            <a:r>
              <a:rPr lang="es-GT" dirty="0"/>
              <a:t> </a:t>
            </a:r>
            <a:r>
              <a:rPr lang="es-GT" dirty="0" err="1"/>
              <a:t>Learning</a:t>
            </a:r>
            <a:r>
              <a:rPr lang="es-GT" dirty="0"/>
              <a:t> 1</a:t>
            </a:r>
          </a:p>
          <a:p>
            <a:r>
              <a:rPr lang="es-GT" dirty="0"/>
              <a:t>Link Video: </a:t>
            </a:r>
            <a:r>
              <a:rPr lang="es-GT" dirty="0">
                <a:hlinkClick r:id="rId2"/>
              </a:rPr>
              <a:t>https://youtu.be/KmQUdSf7WNM</a:t>
            </a:r>
            <a:endParaRPr lang="es-GT" dirty="0"/>
          </a:p>
          <a:p>
            <a:endParaRPr lang="es-GT" dirty="0"/>
          </a:p>
          <a:p>
            <a:endParaRPr lang="es-GT" dirty="0"/>
          </a:p>
          <a:p>
            <a:endParaRPr lang="es-GT" dirty="0"/>
          </a:p>
        </p:txBody>
      </p:sp>
      <p:pic>
        <p:nvPicPr>
          <p:cNvPr id="4" name="Picture 2" descr="Logo | Universidad Galileo">
            <a:extLst>
              <a:ext uri="{FF2B5EF4-FFF2-40B4-BE49-F238E27FC236}">
                <a16:creationId xmlns:a16="http://schemas.microsoft.com/office/drawing/2014/main" id="{D57C27B5-478D-2956-69C6-F0273AD6C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395841">
            <a:off x="425862" y="1665499"/>
            <a:ext cx="3661973" cy="1766902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879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205</TotalTime>
  <Words>16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Impact</vt:lpstr>
      <vt:lpstr>Evento principal</vt:lpstr>
      <vt:lpstr>Presentación Proyecto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Proyecto 2</dc:title>
  <dc:creator>Erick Picén</dc:creator>
  <cp:lastModifiedBy>Erick Picén</cp:lastModifiedBy>
  <cp:revision>1</cp:revision>
  <dcterms:created xsi:type="dcterms:W3CDTF">2022-07-06T00:27:40Z</dcterms:created>
  <dcterms:modified xsi:type="dcterms:W3CDTF">2022-07-06T03:53:24Z</dcterms:modified>
</cp:coreProperties>
</file>