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DB569-3E72-4102-A07D-B98F2EBD21F9}" v="1" dt="2022-04-13T04:54:28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Picen" userId="7d6c69647bbd8e38" providerId="LiveId" clId="{8B8DB569-3E72-4102-A07D-B98F2EBD21F9}"/>
    <pc:docChg chg="undo custSel modSld">
      <pc:chgData name="Erick Picen" userId="7d6c69647bbd8e38" providerId="LiveId" clId="{8B8DB569-3E72-4102-A07D-B98F2EBD21F9}" dt="2022-04-13T05:14:24.404" v="90" actId="207"/>
      <pc:docMkLst>
        <pc:docMk/>
      </pc:docMkLst>
      <pc:sldChg chg="addSp modSp mod">
        <pc:chgData name="Erick Picen" userId="7d6c69647bbd8e38" providerId="LiveId" clId="{8B8DB569-3E72-4102-A07D-B98F2EBD21F9}" dt="2022-04-13T05:14:24.404" v="90" actId="207"/>
        <pc:sldMkLst>
          <pc:docMk/>
          <pc:sldMk cId="1224846257" sldId="256"/>
        </pc:sldMkLst>
        <pc:spChg chg="add mod">
          <ac:chgData name="Erick Picen" userId="7d6c69647bbd8e38" providerId="LiveId" clId="{8B8DB569-3E72-4102-A07D-B98F2EBD21F9}" dt="2022-04-13T05:14:24.404" v="90" actId="207"/>
          <ac:spMkLst>
            <pc:docMk/>
            <pc:sldMk cId="1224846257" sldId="256"/>
            <ac:spMk id="4" creationId="{2DA30D1B-8AE1-4A9E-A1BC-56C1326D9F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950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349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8904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62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190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281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3311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9488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61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259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0178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199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4855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409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7896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7066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213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B5C8-DF9D-4C40-9AA4-6DAD6979466A}" type="datetimeFigureOut">
              <a:rPr lang="es-GT" smtClean="0"/>
              <a:t>2022-04-12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D90F-FE66-42D0-A720-C21CFF51C42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3955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rF9fmjL-WaI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BB235C-F768-4BBF-9EBE-B23D6167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rmAutofit/>
          </a:bodyPr>
          <a:lstStyle/>
          <a:p>
            <a:r>
              <a:rPr lang="es-GT" sz="4600"/>
              <a:t>Proyecto Final                 Ciencia de Datos en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BF9E4D-6635-45DC-B965-CB6BC0B4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s-GT"/>
              <a:t>Nombre: Erick Fernando Picén Castañeda</a:t>
            </a:r>
          </a:p>
          <a:p>
            <a:r>
              <a:rPr lang="es-GT"/>
              <a:t>Carnet: 21000675</a:t>
            </a:r>
          </a:p>
        </p:txBody>
      </p:sp>
      <p:pic>
        <p:nvPicPr>
          <p:cNvPr id="1026" name="Picture 2" descr="Logo | Universidad Galileo">
            <a:extLst>
              <a:ext uri="{FF2B5EF4-FFF2-40B4-BE49-F238E27FC236}">
                <a16:creationId xmlns:a16="http://schemas.microsoft.com/office/drawing/2014/main" id="{F5BF95DD-587A-4F1A-8DD2-CA2D337E6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2268710"/>
            <a:ext cx="4809490" cy="232057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DA30D1B-8AE1-4A9E-A1BC-56C1326D9FCF}"/>
              </a:ext>
            </a:extLst>
          </p:cNvPr>
          <p:cNvSpPr txBox="1"/>
          <p:nvPr/>
        </p:nvSpPr>
        <p:spPr>
          <a:xfrm>
            <a:off x="6858000" y="5499463"/>
            <a:ext cx="412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Link video YouTube: </a:t>
            </a:r>
            <a:r>
              <a:rPr lang="es-GT" b="1" i="0" u="sng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https://youtu.be/rF9fmjL-WaI</a:t>
            </a:r>
            <a:endParaRPr lang="es-GT" b="1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248462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174</TotalTime>
  <Words>27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-apple-system</vt:lpstr>
      <vt:lpstr>Arial</vt:lpstr>
      <vt:lpstr>Trebuchet MS</vt:lpstr>
      <vt:lpstr>Berlín</vt:lpstr>
      <vt:lpstr>Proyecto Final                 Ciencia de Datos en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                Ciencia de Datos en Python</dc:title>
  <dc:creator>Erick Picén</dc:creator>
  <cp:lastModifiedBy>Erick Picén</cp:lastModifiedBy>
  <cp:revision>1</cp:revision>
  <dcterms:created xsi:type="dcterms:W3CDTF">2022-04-13T01:17:15Z</dcterms:created>
  <dcterms:modified xsi:type="dcterms:W3CDTF">2022-04-13T05:15:10Z</dcterms:modified>
</cp:coreProperties>
</file>