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8" r:id="rId4"/>
  </p:sldMasterIdLst>
  <p:notesMasterIdLst>
    <p:notesMasterId r:id="rId22"/>
  </p:notesMasterIdLst>
  <p:sldIdLst>
    <p:sldId id="289" r:id="rId5"/>
    <p:sldId id="260" r:id="rId6"/>
    <p:sldId id="261" r:id="rId7"/>
    <p:sldId id="262" r:id="rId8"/>
    <p:sldId id="282" r:id="rId9"/>
    <p:sldId id="280" r:id="rId10"/>
    <p:sldId id="281" r:id="rId11"/>
    <p:sldId id="295" r:id="rId12"/>
    <p:sldId id="291" r:id="rId13"/>
    <p:sldId id="290" r:id="rId14"/>
    <p:sldId id="278" r:id="rId15"/>
    <p:sldId id="292" r:id="rId16"/>
    <p:sldId id="268" r:id="rId17"/>
    <p:sldId id="284" r:id="rId18"/>
    <p:sldId id="286" r:id="rId19"/>
    <p:sldId id="293" r:id="rId20"/>
    <p:sldId id="274" r:id="rId21"/>
  </p:sldIdLst>
  <p:sldSz cx="12192000" cy="6858000"/>
  <p:notesSz cx="6858000" cy="18573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varScale="1">
        <p:scale>
          <a:sx n="120" d="100"/>
          <a:sy n="120" d="100"/>
        </p:scale>
        <p:origin x="1596" y="10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43325E-A0FD-4D7C-ADF8-C76104CA7778}" type="doc">
      <dgm:prSet loTypeId="urn:microsoft.com/office/officeart/2018/5/layout/Centered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4C30625A-98F5-4D02-BC95-3D6CBE18F8D9}">
      <dgm:prSet/>
      <dgm:spPr/>
      <dgm:t>
        <a:bodyPr/>
        <a:lstStyle/>
        <a:p>
          <a:pPr>
            <a:defRPr b="1"/>
          </a:pPr>
          <a:r>
            <a:rPr lang="en-US"/>
            <a:t>Data collection methodology</a:t>
          </a:r>
        </a:p>
      </dgm:t>
    </dgm:pt>
    <dgm:pt modelId="{51281B1B-BB86-42F0-8B15-3845F7EDAADC}" type="parTrans" cxnId="{5F8D497D-0C86-4CF8-B13E-FAE8690F8273}">
      <dgm:prSet/>
      <dgm:spPr/>
      <dgm:t>
        <a:bodyPr/>
        <a:lstStyle/>
        <a:p>
          <a:endParaRPr lang="en-US"/>
        </a:p>
      </dgm:t>
    </dgm:pt>
    <dgm:pt modelId="{DECE92F5-DAB5-4C50-ACEC-E505CF5E2D41}" type="sibTrans" cxnId="{5F8D497D-0C86-4CF8-B13E-FAE8690F8273}">
      <dgm:prSet/>
      <dgm:spPr/>
      <dgm:t>
        <a:bodyPr/>
        <a:lstStyle/>
        <a:p>
          <a:endParaRPr lang="en-US"/>
        </a:p>
      </dgm:t>
    </dgm:pt>
    <dgm:pt modelId="{5A24B2A8-D0E3-47EE-A6C0-0D8BF461189E}">
      <dgm:prSet/>
      <dgm:spPr/>
      <dgm:t>
        <a:bodyPr/>
        <a:lstStyle/>
        <a:p>
          <a:r>
            <a:rPr lang="en-US"/>
            <a:t>Web scraping</a:t>
          </a:r>
        </a:p>
      </dgm:t>
    </dgm:pt>
    <dgm:pt modelId="{45ACEE16-B3AF-47B0-8589-49EBF2716ACC}" type="parTrans" cxnId="{BA5811BA-B808-40E2-969C-686C3317333F}">
      <dgm:prSet/>
      <dgm:spPr/>
      <dgm:t>
        <a:bodyPr/>
        <a:lstStyle/>
        <a:p>
          <a:endParaRPr lang="en-US"/>
        </a:p>
      </dgm:t>
    </dgm:pt>
    <dgm:pt modelId="{1D272B72-E762-4164-88D8-500C2B435FBD}" type="sibTrans" cxnId="{BA5811BA-B808-40E2-969C-686C3317333F}">
      <dgm:prSet/>
      <dgm:spPr/>
      <dgm:t>
        <a:bodyPr/>
        <a:lstStyle/>
        <a:p>
          <a:endParaRPr lang="en-US"/>
        </a:p>
      </dgm:t>
    </dgm:pt>
    <dgm:pt modelId="{9C90658A-0132-4CE6-868F-E0D90B60CDEB}">
      <dgm:prSet/>
      <dgm:spPr/>
      <dgm:t>
        <a:bodyPr/>
        <a:lstStyle/>
        <a:p>
          <a:r>
            <a:rPr lang="en-US"/>
            <a:t>SpaceX API</a:t>
          </a:r>
        </a:p>
      </dgm:t>
    </dgm:pt>
    <dgm:pt modelId="{CEF73A4C-374C-4555-AE90-7F87CC0DBF85}" type="parTrans" cxnId="{09602C27-DA7B-4674-81C3-5E35C7DE32CC}">
      <dgm:prSet/>
      <dgm:spPr/>
      <dgm:t>
        <a:bodyPr/>
        <a:lstStyle/>
        <a:p>
          <a:endParaRPr lang="en-US"/>
        </a:p>
      </dgm:t>
    </dgm:pt>
    <dgm:pt modelId="{D7A8CE07-D9E9-4E7A-A95A-1574F503BD25}" type="sibTrans" cxnId="{09602C27-DA7B-4674-81C3-5E35C7DE32CC}">
      <dgm:prSet/>
      <dgm:spPr/>
      <dgm:t>
        <a:bodyPr/>
        <a:lstStyle/>
        <a:p>
          <a:endParaRPr lang="en-US"/>
        </a:p>
      </dgm:t>
    </dgm:pt>
    <dgm:pt modelId="{4EA30046-C619-4080-896F-2881D7531F9B}">
      <dgm:prSet/>
      <dgm:spPr/>
      <dgm:t>
        <a:bodyPr/>
        <a:lstStyle/>
        <a:p>
          <a:pPr>
            <a:defRPr b="1"/>
          </a:pPr>
          <a:r>
            <a:rPr lang="en-US"/>
            <a:t>Data exploration and processing</a:t>
          </a:r>
        </a:p>
      </dgm:t>
    </dgm:pt>
    <dgm:pt modelId="{69F0CC3B-F4C8-49F7-8EDA-71C3CF799AC6}" type="parTrans" cxnId="{F021C5D4-689D-4DD0-8230-4DB6DBF7D081}">
      <dgm:prSet/>
      <dgm:spPr/>
      <dgm:t>
        <a:bodyPr/>
        <a:lstStyle/>
        <a:p>
          <a:endParaRPr lang="en-US"/>
        </a:p>
      </dgm:t>
    </dgm:pt>
    <dgm:pt modelId="{3215A0B3-7005-43A0-AA0B-7C0152C97493}" type="sibTrans" cxnId="{F021C5D4-689D-4DD0-8230-4DB6DBF7D081}">
      <dgm:prSet/>
      <dgm:spPr/>
      <dgm:t>
        <a:bodyPr/>
        <a:lstStyle/>
        <a:p>
          <a:endParaRPr lang="en-US"/>
        </a:p>
      </dgm:t>
    </dgm:pt>
    <dgm:pt modelId="{A793B3BC-444C-49B3-B02E-57C02D0D546C}">
      <dgm:prSet/>
      <dgm:spPr/>
      <dgm:t>
        <a:bodyPr/>
        <a:lstStyle/>
        <a:p>
          <a:r>
            <a:rPr lang="en-US"/>
            <a:t>Data cleaning</a:t>
          </a:r>
        </a:p>
      </dgm:t>
    </dgm:pt>
    <dgm:pt modelId="{5E4CAD3C-A741-40C3-A7EB-E27624FF239D}" type="parTrans" cxnId="{C826D583-5BFD-4514-A1E3-43F5EC8E84A9}">
      <dgm:prSet/>
      <dgm:spPr/>
      <dgm:t>
        <a:bodyPr/>
        <a:lstStyle/>
        <a:p>
          <a:endParaRPr lang="en-US"/>
        </a:p>
      </dgm:t>
    </dgm:pt>
    <dgm:pt modelId="{982F5272-01DE-460D-B46C-7EE85C010C50}" type="sibTrans" cxnId="{C826D583-5BFD-4514-A1E3-43F5EC8E84A9}">
      <dgm:prSet/>
      <dgm:spPr/>
      <dgm:t>
        <a:bodyPr/>
        <a:lstStyle/>
        <a:p>
          <a:endParaRPr lang="en-US"/>
        </a:p>
      </dgm:t>
    </dgm:pt>
    <dgm:pt modelId="{FE971E5A-7F50-4A96-AAA5-204EE3212434}">
      <dgm:prSet/>
      <dgm:spPr/>
      <dgm:t>
        <a:bodyPr/>
        <a:lstStyle/>
        <a:p>
          <a:r>
            <a:rPr lang="en-US"/>
            <a:t>SQL databases</a:t>
          </a:r>
        </a:p>
      </dgm:t>
    </dgm:pt>
    <dgm:pt modelId="{D417262A-59F4-4810-869C-CCC10962053E}" type="parTrans" cxnId="{D6D56B3D-8E92-4987-83B1-0490E562492F}">
      <dgm:prSet/>
      <dgm:spPr/>
      <dgm:t>
        <a:bodyPr/>
        <a:lstStyle/>
        <a:p>
          <a:endParaRPr lang="en-US"/>
        </a:p>
      </dgm:t>
    </dgm:pt>
    <dgm:pt modelId="{147953F1-E1CD-4EF5-A1AC-82787B9F0D28}" type="sibTrans" cxnId="{D6D56B3D-8E92-4987-83B1-0490E562492F}">
      <dgm:prSet/>
      <dgm:spPr/>
      <dgm:t>
        <a:bodyPr/>
        <a:lstStyle/>
        <a:p>
          <a:endParaRPr lang="en-US"/>
        </a:p>
      </dgm:t>
    </dgm:pt>
    <dgm:pt modelId="{0ECADF74-D6AD-4147-AF98-B411ED5DD37A}">
      <dgm:prSet/>
      <dgm:spPr/>
      <dgm:t>
        <a:bodyPr/>
        <a:lstStyle/>
        <a:p>
          <a:pPr>
            <a:defRPr b="1"/>
          </a:pPr>
          <a:r>
            <a:rPr lang="en-US"/>
            <a:t>Dashboarding and visualizations</a:t>
          </a:r>
        </a:p>
      </dgm:t>
    </dgm:pt>
    <dgm:pt modelId="{19B3D8F9-2BA3-447C-91B1-34B231A7CBA0}" type="parTrans" cxnId="{C31E3462-D15B-447C-855A-755640DC7738}">
      <dgm:prSet/>
      <dgm:spPr/>
      <dgm:t>
        <a:bodyPr/>
        <a:lstStyle/>
        <a:p>
          <a:endParaRPr lang="en-US"/>
        </a:p>
      </dgm:t>
    </dgm:pt>
    <dgm:pt modelId="{E12F3C2C-93BF-421F-806D-1D1E750DBC8C}" type="sibTrans" cxnId="{C31E3462-D15B-447C-855A-755640DC7738}">
      <dgm:prSet/>
      <dgm:spPr/>
      <dgm:t>
        <a:bodyPr/>
        <a:lstStyle/>
        <a:p>
          <a:endParaRPr lang="en-US"/>
        </a:p>
      </dgm:t>
    </dgm:pt>
    <dgm:pt modelId="{CA9AAC46-A319-4FF2-9DD2-EA0DAA552D60}">
      <dgm:prSet/>
      <dgm:spPr/>
      <dgm:t>
        <a:bodyPr/>
        <a:lstStyle/>
        <a:p>
          <a:r>
            <a:rPr lang="en-US"/>
            <a:t>Mapping</a:t>
          </a:r>
        </a:p>
      </dgm:t>
    </dgm:pt>
    <dgm:pt modelId="{E77E3531-5FC9-4C03-A9B1-E4C372E74C6A}" type="parTrans" cxnId="{031E4D2D-84A5-4673-A6EE-2A983CB71F63}">
      <dgm:prSet/>
      <dgm:spPr/>
      <dgm:t>
        <a:bodyPr/>
        <a:lstStyle/>
        <a:p>
          <a:endParaRPr lang="en-US"/>
        </a:p>
      </dgm:t>
    </dgm:pt>
    <dgm:pt modelId="{7FB4B751-89F1-450B-887D-8A13F39D505D}" type="sibTrans" cxnId="{031E4D2D-84A5-4673-A6EE-2A983CB71F63}">
      <dgm:prSet/>
      <dgm:spPr/>
      <dgm:t>
        <a:bodyPr/>
        <a:lstStyle/>
        <a:p>
          <a:endParaRPr lang="en-US"/>
        </a:p>
      </dgm:t>
    </dgm:pt>
    <dgm:pt modelId="{6CCBF0AD-41D9-4F76-9CFB-52A039BDC673}">
      <dgm:prSet/>
      <dgm:spPr/>
      <dgm:t>
        <a:bodyPr/>
        <a:lstStyle/>
        <a:p>
          <a:r>
            <a:rPr lang="en-US"/>
            <a:t>Spatial analysis</a:t>
          </a:r>
        </a:p>
      </dgm:t>
    </dgm:pt>
    <dgm:pt modelId="{8D8D0AF7-E64C-4553-859C-F6184834B44D}" type="parTrans" cxnId="{305FBFD4-9FBF-4877-91CC-F7B64CA20940}">
      <dgm:prSet/>
      <dgm:spPr/>
      <dgm:t>
        <a:bodyPr/>
        <a:lstStyle/>
        <a:p>
          <a:endParaRPr lang="en-US"/>
        </a:p>
      </dgm:t>
    </dgm:pt>
    <dgm:pt modelId="{88EE184D-6CA6-4304-BBEE-FAAEEC798FA2}" type="sibTrans" cxnId="{305FBFD4-9FBF-4877-91CC-F7B64CA20940}">
      <dgm:prSet/>
      <dgm:spPr/>
      <dgm:t>
        <a:bodyPr/>
        <a:lstStyle/>
        <a:p>
          <a:endParaRPr lang="en-US"/>
        </a:p>
      </dgm:t>
    </dgm:pt>
    <dgm:pt modelId="{5F19A3C1-E46B-4164-9EDF-470617A19CE4}">
      <dgm:prSet/>
      <dgm:spPr/>
      <dgm:t>
        <a:bodyPr/>
        <a:lstStyle/>
        <a:p>
          <a:pPr>
            <a:defRPr b="1"/>
          </a:pPr>
          <a:r>
            <a:rPr lang="en-US"/>
            <a:t>Predictive analysis and Modelling</a:t>
          </a:r>
        </a:p>
      </dgm:t>
    </dgm:pt>
    <dgm:pt modelId="{7524DC32-EC9C-4FFD-B2B3-0B071FD509E2}" type="parTrans" cxnId="{418C0531-E7D7-4C65-A599-A596DD8D0251}">
      <dgm:prSet/>
      <dgm:spPr/>
      <dgm:t>
        <a:bodyPr/>
        <a:lstStyle/>
        <a:p>
          <a:endParaRPr lang="en-US"/>
        </a:p>
      </dgm:t>
    </dgm:pt>
    <dgm:pt modelId="{97925150-C958-426A-BE66-04BAFE2A587D}" type="sibTrans" cxnId="{418C0531-E7D7-4C65-A599-A596DD8D0251}">
      <dgm:prSet/>
      <dgm:spPr/>
      <dgm:t>
        <a:bodyPr/>
        <a:lstStyle/>
        <a:p>
          <a:endParaRPr lang="en-US"/>
        </a:p>
      </dgm:t>
    </dgm:pt>
    <dgm:pt modelId="{7C718812-7F49-465D-8BC6-ECFD2B7C5F2C}">
      <dgm:prSet/>
      <dgm:spPr/>
      <dgm:t>
        <a:bodyPr/>
        <a:lstStyle/>
        <a:p>
          <a:pPr>
            <a:defRPr b="1"/>
          </a:pPr>
          <a:r>
            <a:rPr lang="en-US"/>
            <a:t>Results and discussion</a:t>
          </a:r>
        </a:p>
      </dgm:t>
    </dgm:pt>
    <dgm:pt modelId="{2E71A8D2-D9AC-495D-B2F5-DFFE22DCC236}" type="parTrans" cxnId="{E360975A-1D76-4609-9D9D-98C2F65C5C11}">
      <dgm:prSet/>
      <dgm:spPr/>
      <dgm:t>
        <a:bodyPr/>
        <a:lstStyle/>
        <a:p>
          <a:endParaRPr lang="en-US"/>
        </a:p>
      </dgm:t>
    </dgm:pt>
    <dgm:pt modelId="{6B717F37-6F9E-4900-911D-9E8722F2E93B}" type="sibTrans" cxnId="{E360975A-1D76-4609-9D9D-98C2F65C5C11}">
      <dgm:prSet/>
      <dgm:spPr/>
      <dgm:t>
        <a:bodyPr/>
        <a:lstStyle/>
        <a:p>
          <a:endParaRPr lang="en-US"/>
        </a:p>
      </dgm:t>
    </dgm:pt>
    <dgm:pt modelId="{3808C5D5-7DC7-40CE-A451-F54B4ECB8F67}" type="pres">
      <dgm:prSet presAssocID="{E143325E-A0FD-4D7C-ADF8-C76104CA7778}" presName="root" presStyleCnt="0">
        <dgm:presLayoutVars>
          <dgm:dir/>
          <dgm:resizeHandles val="exact"/>
        </dgm:presLayoutVars>
      </dgm:prSet>
      <dgm:spPr/>
    </dgm:pt>
    <dgm:pt modelId="{DD093335-6EEE-4CBB-839A-FDD3950ADEDB}" type="pres">
      <dgm:prSet presAssocID="{4C30625A-98F5-4D02-BC95-3D6CBE18F8D9}" presName="compNode" presStyleCnt="0"/>
      <dgm:spPr/>
    </dgm:pt>
    <dgm:pt modelId="{A2487A9F-9241-46DD-A77D-AA093DE7D38D}" type="pres">
      <dgm:prSet presAssocID="{4C30625A-98F5-4D02-BC95-3D6CBE18F8D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CA42DA3B-51A1-4D34-90E3-4B8C96D3807F}" type="pres">
      <dgm:prSet presAssocID="{4C30625A-98F5-4D02-BC95-3D6CBE18F8D9}" presName="iconSpace" presStyleCnt="0"/>
      <dgm:spPr/>
    </dgm:pt>
    <dgm:pt modelId="{8FF190FF-4907-4B43-9B16-4204BAC2F9A9}" type="pres">
      <dgm:prSet presAssocID="{4C30625A-98F5-4D02-BC95-3D6CBE18F8D9}" presName="parTx" presStyleLbl="revTx" presStyleIdx="0" presStyleCnt="10">
        <dgm:presLayoutVars>
          <dgm:chMax val="0"/>
          <dgm:chPref val="0"/>
        </dgm:presLayoutVars>
      </dgm:prSet>
      <dgm:spPr/>
    </dgm:pt>
    <dgm:pt modelId="{A6D9DD03-DB55-4EF5-97F6-56E42303A575}" type="pres">
      <dgm:prSet presAssocID="{4C30625A-98F5-4D02-BC95-3D6CBE18F8D9}" presName="txSpace" presStyleCnt="0"/>
      <dgm:spPr/>
    </dgm:pt>
    <dgm:pt modelId="{82FE9568-CF61-4FD3-B498-24098F27A934}" type="pres">
      <dgm:prSet presAssocID="{4C30625A-98F5-4D02-BC95-3D6CBE18F8D9}" presName="desTx" presStyleLbl="revTx" presStyleIdx="1" presStyleCnt="10">
        <dgm:presLayoutVars/>
      </dgm:prSet>
      <dgm:spPr/>
    </dgm:pt>
    <dgm:pt modelId="{48C28B92-F797-4711-8665-A27AAF26E498}" type="pres">
      <dgm:prSet presAssocID="{DECE92F5-DAB5-4C50-ACEC-E505CF5E2D41}" presName="sibTrans" presStyleCnt="0"/>
      <dgm:spPr/>
    </dgm:pt>
    <dgm:pt modelId="{146E888F-2620-43B8-8D9D-5F19E5567F5E}" type="pres">
      <dgm:prSet presAssocID="{4EA30046-C619-4080-896F-2881D7531F9B}" presName="compNode" presStyleCnt="0"/>
      <dgm:spPr/>
    </dgm:pt>
    <dgm:pt modelId="{3139B12F-FE3B-43B4-A495-208F7A8FEE44}" type="pres">
      <dgm:prSet presAssocID="{4EA30046-C619-4080-896F-2881D7531F9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AAD94E2F-6624-49F9-8C03-441C078AED6A}" type="pres">
      <dgm:prSet presAssocID="{4EA30046-C619-4080-896F-2881D7531F9B}" presName="iconSpace" presStyleCnt="0"/>
      <dgm:spPr/>
    </dgm:pt>
    <dgm:pt modelId="{5D74D4D4-C496-4985-8D60-37BEEC66A883}" type="pres">
      <dgm:prSet presAssocID="{4EA30046-C619-4080-896F-2881D7531F9B}" presName="parTx" presStyleLbl="revTx" presStyleIdx="2" presStyleCnt="10">
        <dgm:presLayoutVars>
          <dgm:chMax val="0"/>
          <dgm:chPref val="0"/>
        </dgm:presLayoutVars>
      </dgm:prSet>
      <dgm:spPr/>
    </dgm:pt>
    <dgm:pt modelId="{CC078C25-B51F-408F-8855-F9CD38A1E65A}" type="pres">
      <dgm:prSet presAssocID="{4EA30046-C619-4080-896F-2881D7531F9B}" presName="txSpace" presStyleCnt="0"/>
      <dgm:spPr/>
    </dgm:pt>
    <dgm:pt modelId="{860DFCD8-0913-4410-9C49-7C76E9133D01}" type="pres">
      <dgm:prSet presAssocID="{4EA30046-C619-4080-896F-2881D7531F9B}" presName="desTx" presStyleLbl="revTx" presStyleIdx="3" presStyleCnt="10">
        <dgm:presLayoutVars/>
      </dgm:prSet>
      <dgm:spPr/>
    </dgm:pt>
    <dgm:pt modelId="{F291C8DD-8647-42C4-AEEC-D9C79FF4C9E8}" type="pres">
      <dgm:prSet presAssocID="{3215A0B3-7005-43A0-AA0B-7C0152C97493}" presName="sibTrans" presStyleCnt="0"/>
      <dgm:spPr/>
    </dgm:pt>
    <dgm:pt modelId="{F67B3C62-9E10-406A-BB6E-8F6BB2F48EA6}" type="pres">
      <dgm:prSet presAssocID="{0ECADF74-D6AD-4147-AF98-B411ED5DD37A}" presName="compNode" presStyleCnt="0"/>
      <dgm:spPr/>
    </dgm:pt>
    <dgm:pt modelId="{387B53D1-22D1-4676-B5B7-C5FDA8F998E2}" type="pres">
      <dgm:prSet presAssocID="{0ECADF74-D6AD-4147-AF98-B411ED5DD37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p with pin"/>
        </a:ext>
      </dgm:extLst>
    </dgm:pt>
    <dgm:pt modelId="{D0695D30-791A-417F-950A-637B3607FFC8}" type="pres">
      <dgm:prSet presAssocID="{0ECADF74-D6AD-4147-AF98-B411ED5DD37A}" presName="iconSpace" presStyleCnt="0"/>
      <dgm:spPr/>
    </dgm:pt>
    <dgm:pt modelId="{D9BD3AC9-F905-4403-8038-3409DEC0809E}" type="pres">
      <dgm:prSet presAssocID="{0ECADF74-D6AD-4147-AF98-B411ED5DD37A}" presName="parTx" presStyleLbl="revTx" presStyleIdx="4" presStyleCnt="10">
        <dgm:presLayoutVars>
          <dgm:chMax val="0"/>
          <dgm:chPref val="0"/>
        </dgm:presLayoutVars>
      </dgm:prSet>
      <dgm:spPr/>
    </dgm:pt>
    <dgm:pt modelId="{1E56461C-0598-4FBB-B728-884697AD0CA6}" type="pres">
      <dgm:prSet presAssocID="{0ECADF74-D6AD-4147-AF98-B411ED5DD37A}" presName="txSpace" presStyleCnt="0"/>
      <dgm:spPr/>
    </dgm:pt>
    <dgm:pt modelId="{E11918C6-231A-4BF1-BF3C-AE171A043724}" type="pres">
      <dgm:prSet presAssocID="{0ECADF74-D6AD-4147-AF98-B411ED5DD37A}" presName="desTx" presStyleLbl="revTx" presStyleIdx="5" presStyleCnt="10">
        <dgm:presLayoutVars/>
      </dgm:prSet>
      <dgm:spPr/>
    </dgm:pt>
    <dgm:pt modelId="{E22D6EAB-FFD9-40A4-9AA6-93F3D14095D4}" type="pres">
      <dgm:prSet presAssocID="{E12F3C2C-93BF-421F-806D-1D1E750DBC8C}" presName="sibTrans" presStyleCnt="0"/>
      <dgm:spPr/>
    </dgm:pt>
    <dgm:pt modelId="{E77B6DCF-B247-45D2-90B2-088460BDB50E}" type="pres">
      <dgm:prSet presAssocID="{5F19A3C1-E46B-4164-9EDF-470617A19CE4}" presName="compNode" presStyleCnt="0"/>
      <dgm:spPr/>
    </dgm:pt>
    <dgm:pt modelId="{533BA836-8B78-4EA6-ACCC-154E09DC8B1B}" type="pres">
      <dgm:prSet presAssocID="{5F19A3C1-E46B-4164-9EDF-470617A19CE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96E8EE17-8A4B-4C55-BD9B-0CD8357583A2}" type="pres">
      <dgm:prSet presAssocID="{5F19A3C1-E46B-4164-9EDF-470617A19CE4}" presName="iconSpace" presStyleCnt="0"/>
      <dgm:spPr/>
    </dgm:pt>
    <dgm:pt modelId="{C9077454-2E5F-4EE2-BF70-A271BB647F44}" type="pres">
      <dgm:prSet presAssocID="{5F19A3C1-E46B-4164-9EDF-470617A19CE4}" presName="parTx" presStyleLbl="revTx" presStyleIdx="6" presStyleCnt="10">
        <dgm:presLayoutVars>
          <dgm:chMax val="0"/>
          <dgm:chPref val="0"/>
        </dgm:presLayoutVars>
      </dgm:prSet>
      <dgm:spPr/>
    </dgm:pt>
    <dgm:pt modelId="{A1B53FD8-3A44-482E-832E-B61C4FD60197}" type="pres">
      <dgm:prSet presAssocID="{5F19A3C1-E46B-4164-9EDF-470617A19CE4}" presName="txSpace" presStyleCnt="0"/>
      <dgm:spPr/>
    </dgm:pt>
    <dgm:pt modelId="{DF5BA53E-1580-42D6-8517-AEDAFC708E5D}" type="pres">
      <dgm:prSet presAssocID="{5F19A3C1-E46B-4164-9EDF-470617A19CE4}" presName="desTx" presStyleLbl="revTx" presStyleIdx="7" presStyleCnt="10">
        <dgm:presLayoutVars/>
      </dgm:prSet>
      <dgm:spPr/>
    </dgm:pt>
    <dgm:pt modelId="{FA29AC26-F132-43A4-90D9-97731A40DB64}" type="pres">
      <dgm:prSet presAssocID="{97925150-C958-426A-BE66-04BAFE2A587D}" presName="sibTrans" presStyleCnt="0"/>
      <dgm:spPr/>
    </dgm:pt>
    <dgm:pt modelId="{ED4A15D8-5497-4BB8-A5D7-625E91AFB744}" type="pres">
      <dgm:prSet presAssocID="{7C718812-7F49-465D-8BC6-ECFD2B7C5F2C}" presName="compNode" presStyleCnt="0"/>
      <dgm:spPr/>
    </dgm:pt>
    <dgm:pt modelId="{7128FFDB-B70D-4169-8C33-116F9A63D44A}" type="pres">
      <dgm:prSet presAssocID="{7C718812-7F49-465D-8BC6-ECFD2B7C5F2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chart"/>
        </a:ext>
      </dgm:extLst>
    </dgm:pt>
    <dgm:pt modelId="{CCAD659F-6BF9-4690-AB3A-676E49DE5BB0}" type="pres">
      <dgm:prSet presAssocID="{7C718812-7F49-465D-8BC6-ECFD2B7C5F2C}" presName="iconSpace" presStyleCnt="0"/>
      <dgm:spPr/>
    </dgm:pt>
    <dgm:pt modelId="{4AAFCE9B-88E3-45CC-BF51-40D3E3CF2C97}" type="pres">
      <dgm:prSet presAssocID="{7C718812-7F49-465D-8BC6-ECFD2B7C5F2C}" presName="parTx" presStyleLbl="revTx" presStyleIdx="8" presStyleCnt="10">
        <dgm:presLayoutVars>
          <dgm:chMax val="0"/>
          <dgm:chPref val="0"/>
        </dgm:presLayoutVars>
      </dgm:prSet>
      <dgm:spPr/>
    </dgm:pt>
    <dgm:pt modelId="{FA9D9753-6DB9-4A5A-BEC3-D9D28789AB69}" type="pres">
      <dgm:prSet presAssocID="{7C718812-7F49-465D-8BC6-ECFD2B7C5F2C}" presName="txSpace" presStyleCnt="0"/>
      <dgm:spPr/>
    </dgm:pt>
    <dgm:pt modelId="{4AFEEE00-25F8-458E-84D2-F345313B370B}" type="pres">
      <dgm:prSet presAssocID="{7C718812-7F49-465D-8BC6-ECFD2B7C5F2C}" presName="desTx" presStyleLbl="revTx" presStyleIdx="9" presStyleCnt="10">
        <dgm:presLayoutVars/>
      </dgm:prSet>
      <dgm:spPr/>
    </dgm:pt>
  </dgm:ptLst>
  <dgm:cxnLst>
    <dgm:cxn modelId="{17903F02-1C4B-4BFB-A8CB-73EE6CBE5388}" type="presOf" srcId="{E143325E-A0FD-4D7C-ADF8-C76104CA7778}" destId="{3808C5D5-7DC7-40CE-A451-F54B4ECB8F67}" srcOrd="0" destOrd="0" presId="urn:microsoft.com/office/officeart/2018/5/layout/CenteredIconLabelDescriptionList"/>
    <dgm:cxn modelId="{1325960D-B791-4C3C-95C0-835919C305F2}" type="presOf" srcId="{0ECADF74-D6AD-4147-AF98-B411ED5DD37A}" destId="{D9BD3AC9-F905-4403-8038-3409DEC0809E}" srcOrd="0" destOrd="0" presId="urn:microsoft.com/office/officeart/2018/5/layout/CenteredIconLabelDescriptionList"/>
    <dgm:cxn modelId="{2A249920-93EA-4FB1-A1E1-AE603981EBB3}" type="presOf" srcId="{9C90658A-0132-4CE6-868F-E0D90B60CDEB}" destId="{82FE9568-CF61-4FD3-B498-24098F27A934}" srcOrd="0" destOrd="1" presId="urn:microsoft.com/office/officeart/2018/5/layout/CenteredIconLabelDescriptionList"/>
    <dgm:cxn modelId="{C4FAE323-DB12-4D73-9432-64771B308135}" type="presOf" srcId="{6CCBF0AD-41D9-4F76-9CFB-52A039BDC673}" destId="{E11918C6-231A-4BF1-BF3C-AE171A043724}" srcOrd="0" destOrd="1" presId="urn:microsoft.com/office/officeart/2018/5/layout/CenteredIconLabelDescriptionList"/>
    <dgm:cxn modelId="{09602C27-DA7B-4674-81C3-5E35C7DE32CC}" srcId="{4C30625A-98F5-4D02-BC95-3D6CBE18F8D9}" destId="{9C90658A-0132-4CE6-868F-E0D90B60CDEB}" srcOrd="1" destOrd="0" parTransId="{CEF73A4C-374C-4555-AE90-7F87CC0DBF85}" sibTransId="{D7A8CE07-D9E9-4E7A-A95A-1574F503BD25}"/>
    <dgm:cxn modelId="{031E4D2D-84A5-4673-A6EE-2A983CB71F63}" srcId="{0ECADF74-D6AD-4147-AF98-B411ED5DD37A}" destId="{CA9AAC46-A319-4FF2-9DD2-EA0DAA552D60}" srcOrd="0" destOrd="0" parTransId="{E77E3531-5FC9-4C03-A9B1-E4C372E74C6A}" sibTransId="{7FB4B751-89F1-450B-887D-8A13F39D505D}"/>
    <dgm:cxn modelId="{418C0531-E7D7-4C65-A599-A596DD8D0251}" srcId="{E143325E-A0FD-4D7C-ADF8-C76104CA7778}" destId="{5F19A3C1-E46B-4164-9EDF-470617A19CE4}" srcOrd="3" destOrd="0" parTransId="{7524DC32-EC9C-4FFD-B2B3-0B071FD509E2}" sibTransId="{97925150-C958-426A-BE66-04BAFE2A587D}"/>
    <dgm:cxn modelId="{D6D56B3D-8E92-4987-83B1-0490E562492F}" srcId="{4EA30046-C619-4080-896F-2881D7531F9B}" destId="{FE971E5A-7F50-4A96-AAA5-204EE3212434}" srcOrd="1" destOrd="0" parTransId="{D417262A-59F4-4810-869C-CCC10962053E}" sibTransId="{147953F1-E1CD-4EF5-A1AC-82787B9F0D28}"/>
    <dgm:cxn modelId="{C31E3462-D15B-447C-855A-755640DC7738}" srcId="{E143325E-A0FD-4D7C-ADF8-C76104CA7778}" destId="{0ECADF74-D6AD-4147-AF98-B411ED5DD37A}" srcOrd="2" destOrd="0" parTransId="{19B3D8F9-2BA3-447C-91B1-34B231A7CBA0}" sibTransId="{E12F3C2C-93BF-421F-806D-1D1E750DBC8C}"/>
    <dgm:cxn modelId="{56B7A079-93B1-41BE-AC10-5AC0D0CCF157}" type="presOf" srcId="{FE971E5A-7F50-4A96-AAA5-204EE3212434}" destId="{860DFCD8-0913-4410-9C49-7C76E9133D01}" srcOrd="0" destOrd="1" presId="urn:microsoft.com/office/officeart/2018/5/layout/CenteredIconLabelDescriptionList"/>
    <dgm:cxn modelId="{E360975A-1D76-4609-9D9D-98C2F65C5C11}" srcId="{E143325E-A0FD-4D7C-ADF8-C76104CA7778}" destId="{7C718812-7F49-465D-8BC6-ECFD2B7C5F2C}" srcOrd="4" destOrd="0" parTransId="{2E71A8D2-D9AC-495D-B2F5-DFFE22DCC236}" sibTransId="{6B717F37-6F9E-4900-911D-9E8722F2E93B}"/>
    <dgm:cxn modelId="{5F8D497D-0C86-4CF8-B13E-FAE8690F8273}" srcId="{E143325E-A0FD-4D7C-ADF8-C76104CA7778}" destId="{4C30625A-98F5-4D02-BC95-3D6CBE18F8D9}" srcOrd="0" destOrd="0" parTransId="{51281B1B-BB86-42F0-8B15-3845F7EDAADC}" sibTransId="{DECE92F5-DAB5-4C50-ACEC-E505CF5E2D41}"/>
    <dgm:cxn modelId="{C826D583-5BFD-4514-A1E3-43F5EC8E84A9}" srcId="{4EA30046-C619-4080-896F-2881D7531F9B}" destId="{A793B3BC-444C-49B3-B02E-57C02D0D546C}" srcOrd="0" destOrd="0" parTransId="{5E4CAD3C-A741-40C3-A7EB-E27624FF239D}" sibTransId="{982F5272-01DE-460D-B46C-7EE85C010C50}"/>
    <dgm:cxn modelId="{4D7CB58D-F310-41CA-BAFA-5BAD85942526}" type="presOf" srcId="{5F19A3C1-E46B-4164-9EDF-470617A19CE4}" destId="{C9077454-2E5F-4EE2-BF70-A271BB647F44}" srcOrd="0" destOrd="0" presId="urn:microsoft.com/office/officeart/2018/5/layout/CenteredIconLabelDescriptionList"/>
    <dgm:cxn modelId="{03F0A09F-5448-4EE1-BBB6-64F05E3C28D3}" type="presOf" srcId="{4C30625A-98F5-4D02-BC95-3D6CBE18F8D9}" destId="{8FF190FF-4907-4B43-9B16-4204BAC2F9A9}" srcOrd="0" destOrd="0" presId="urn:microsoft.com/office/officeart/2018/5/layout/CenteredIconLabelDescriptionList"/>
    <dgm:cxn modelId="{276CA9B6-AC24-428B-9C10-292A4DB9EF81}" type="presOf" srcId="{4EA30046-C619-4080-896F-2881D7531F9B}" destId="{5D74D4D4-C496-4985-8D60-37BEEC66A883}" srcOrd="0" destOrd="0" presId="urn:microsoft.com/office/officeart/2018/5/layout/CenteredIconLabelDescriptionList"/>
    <dgm:cxn modelId="{BA5811BA-B808-40E2-969C-686C3317333F}" srcId="{4C30625A-98F5-4D02-BC95-3D6CBE18F8D9}" destId="{5A24B2A8-D0E3-47EE-A6C0-0D8BF461189E}" srcOrd="0" destOrd="0" parTransId="{45ACEE16-B3AF-47B0-8589-49EBF2716ACC}" sibTransId="{1D272B72-E762-4164-88D8-500C2B435FBD}"/>
    <dgm:cxn modelId="{F177B5C8-3477-4A4A-A7FA-516808F3CDEC}" type="presOf" srcId="{CA9AAC46-A319-4FF2-9DD2-EA0DAA552D60}" destId="{E11918C6-231A-4BF1-BF3C-AE171A043724}" srcOrd="0" destOrd="0" presId="urn:microsoft.com/office/officeart/2018/5/layout/CenteredIconLabelDescriptionList"/>
    <dgm:cxn modelId="{62184DCB-C8D4-4E44-A7D2-321F0E161031}" type="presOf" srcId="{A793B3BC-444C-49B3-B02E-57C02D0D546C}" destId="{860DFCD8-0913-4410-9C49-7C76E9133D01}" srcOrd="0" destOrd="0" presId="urn:microsoft.com/office/officeart/2018/5/layout/CenteredIconLabelDescriptionList"/>
    <dgm:cxn modelId="{81EF4CD4-63F5-4E8B-A925-50F9D3B9BF48}" type="presOf" srcId="{7C718812-7F49-465D-8BC6-ECFD2B7C5F2C}" destId="{4AAFCE9B-88E3-45CC-BF51-40D3E3CF2C97}" srcOrd="0" destOrd="0" presId="urn:microsoft.com/office/officeart/2018/5/layout/CenteredIconLabelDescriptionList"/>
    <dgm:cxn modelId="{305FBFD4-9FBF-4877-91CC-F7B64CA20940}" srcId="{0ECADF74-D6AD-4147-AF98-B411ED5DD37A}" destId="{6CCBF0AD-41D9-4F76-9CFB-52A039BDC673}" srcOrd="1" destOrd="0" parTransId="{8D8D0AF7-E64C-4553-859C-F6184834B44D}" sibTransId="{88EE184D-6CA6-4304-BBEE-FAAEEC798FA2}"/>
    <dgm:cxn modelId="{F021C5D4-689D-4DD0-8230-4DB6DBF7D081}" srcId="{E143325E-A0FD-4D7C-ADF8-C76104CA7778}" destId="{4EA30046-C619-4080-896F-2881D7531F9B}" srcOrd="1" destOrd="0" parTransId="{69F0CC3B-F4C8-49F7-8EDA-71C3CF799AC6}" sibTransId="{3215A0B3-7005-43A0-AA0B-7C0152C97493}"/>
    <dgm:cxn modelId="{207E7FDB-5C29-4B62-B7A6-05559879884F}" type="presOf" srcId="{5A24B2A8-D0E3-47EE-A6C0-0D8BF461189E}" destId="{82FE9568-CF61-4FD3-B498-24098F27A934}" srcOrd="0" destOrd="0" presId="urn:microsoft.com/office/officeart/2018/5/layout/CenteredIconLabelDescriptionList"/>
    <dgm:cxn modelId="{D995B937-6CA0-4C88-B039-B87AC41F697C}" type="presParOf" srcId="{3808C5D5-7DC7-40CE-A451-F54B4ECB8F67}" destId="{DD093335-6EEE-4CBB-839A-FDD3950ADEDB}" srcOrd="0" destOrd="0" presId="urn:microsoft.com/office/officeart/2018/5/layout/CenteredIconLabelDescriptionList"/>
    <dgm:cxn modelId="{F0B6A030-629D-4A8A-803B-3A33EA6D91B6}" type="presParOf" srcId="{DD093335-6EEE-4CBB-839A-FDD3950ADEDB}" destId="{A2487A9F-9241-46DD-A77D-AA093DE7D38D}" srcOrd="0" destOrd="0" presId="urn:microsoft.com/office/officeart/2018/5/layout/CenteredIconLabelDescriptionList"/>
    <dgm:cxn modelId="{0FAED8BC-01CB-4CF8-B993-B4E84594FA7D}" type="presParOf" srcId="{DD093335-6EEE-4CBB-839A-FDD3950ADEDB}" destId="{CA42DA3B-51A1-4D34-90E3-4B8C96D3807F}" srcOrd="1" destOrd="0" presId="urn:microsoft.com/office/officeart/2018/5/layout/CenteredIconLabelDescriptionList"/>
    <dgm:cxn modelId="{55073BED-ABCE-4AF3-8536-6DD20AAEF068}" type="presParOf" srcId="{DD093335-6EEE-4CBB-839A-FDD3950ADEDB}" destId="{8FF190FF-4907-4B43-9B16-4204BAC2F9A9}" srcOrd="2" destOrd="0" presId="urn:microsoft.com/office/officeart/2018/5/layout/CenteredIconLabelDescriptionList"/>
    <dgm:cxn modelId="{80D3A949-93B4-4625-806F-95B354B51094}" type="presParOf" srcId="{DD093335-6EEE-4CBB-839A-FDD3950ADEDB}" destId="{A6D9DD03-DB55-4EF5-97F6-56E42303A575}" srcOrd="3" destOrd="0" presId="urn:microsoft.com/office/officeart/2018/5/layout/CenteredIconLabelDescriptionList"/>
    <dgm:cxn modelId="{F5634F28-11E3-496A-8105-1546419F3066}" type="presParOf" srcId="{DD093335-6EEE-4CBB-839A-FDD3950ADEDB}" destId="{82FE9568-CF61-4FD3-B498-24098F27A934}" srcOrd="4" destOrd="0" presId="urn:microsoft.com/office/officeart/2018/5/layout/CenteredIconLabelDescriptionList"/>
    <dgm:cxn modelId="{77763555-CD67-4727-8032-61FAE1DC8CE7}" type="presParOf" srcId="{3808C5D5-7DC7-40CE-A451-F54B4ECB8F67}" destId="{48C28B92-F797-4711-8665-A27AAF26E498}" srcOrd="1" destOrd="0" presId="urn:microsoft.com/office/officeart/2018/5/layout/CenteredIconLabelDescriptionList"/>
    <dgm:cxn modelId="{A7B0646E-8A7A-4013-8D98-8949E7EA43FF}" type="presParOf" srcId="{3808C5D5-7DC7-40CE-A451-F54B4ECB8F67}" destId="{146E888F-2620-43B8-8D9D-5F19E5567F5E}" srcOrd="2" destOrd="0" presId="urn:microsoft.com/office/officeart/2018/5/layout/CenteredIconLabelDescriptionList"/>
    <dgm:cxn modelId="{7C623BE0-3E20-43E7-98D9-6ACB9452898E}" type="presParOf" srcId="{146E888F-2620-43B8-8D9D-5F19E5567F5E}" destId="{3139B12F-FE3B-43B4-A495-208F7A8FEE44}" srcOrd="0" destOrd="0" presId="urn:microsoft.com/office/officeart/2018/5/layout/CenteredIconLabelDescriptionList"/>
    <dgm:cxn modelId="{AD86F736-1CAB-429B-B686-67F1A9FA2201}" type="presParOf" srcId="{146E888F-2620-43B8-8D9D-5F19E5567F5E}" destId="{AAD94E2F-6624-49F9-8C03-441C078AED6A}" srcOrd="1" destOrd="0" presId="urn:microsoft.com/office/officeart/2018/5/layout/CenteredIconLabelDescriptionList"/>
    <dgm:cxn modelId="{485232FC-CAF4-4019-876F-A5461A322C87}" type="presParOf" srcId="{146E888F-2620-43B8-8D9D-5F19E5567F5E}" destId="{5D74D4D4-C496-4985-8D60-37BEEC66A883}" srcOrd="2" destOrd="0" presId="urn:microsoft.com/office/officeart/2018/5/layout/CenteredIconLabelDescriptionList"/>
    <dgm:cxn modelId="{50035C89-D885-463A-966C-45C0EBEF30A1}" type="presParOf" srcId="{146E888F-2620-43B8-8D9D-5F19E5567F5E}" destId="{CC078C25-B51F-408F-8855-F9CD38A1E65A}" srcOrd="3" destOrd="0" presId="urn:microsoft.com/office/officeart/2018/5/layout/CenteredIconLabelDescriptionList"/>
    <dgm:cxn modelId="{B74769F5-CEC9-4654-B135-FB4FF51366AC}" type="presParOf" srcId="{146E888F-2620-43B8-8D9D-5F19E5567F5E}" destId="{860DFCD8-0913-4410-9C49-7C76E9133D01}" srcOrd="4" destOrd="0" presId="urn:microsoft.com/office/officeart/2018/5/layout/CenteredIconLabelDescriptionList"/>
    <dgm:cxn modelId="{FCE23705-6DF6-44F6-BE03-F92E824D82B3}" type="presParOf" srcId="{3808C5D5-7DC7-40CE-A451-F54B4ECB8F67}" destId="{F291C8DD-8647-42C4-AEEC-D9C79FF4C9E8}" srcOrd="3" destOrd="0" presId="urn:microsoft.com/office/officeart/2018/5/layout/CenteredIconLabelDescriptionList"/>
    <dgm:cxn modelId="{6DCE64FD-3912-4209-A80C-DD01FE09C89A}" type="presParOf" srcId="{3808C5D5-7DC7-40CE-A451-F54B4ECB8F67}" destId="{F67B3C62-9E10-406A-BB6E-8F6BB2F48EA6}" srcOrd="4" destOrd="0" presId="urn:microsoft.com/office/officeart/2018/5/layout/CenteredIconLabelDescriptionList"/>
    <dgm:cxn modelId="{D9966CBB-350D-4492-8952-5AB486E0700F}" type="presParOf" srcId="{F67B3C62-9E10-406A-BB6E-8F6BB2F48EA6}" destId="{387B53D1-22D1-4676-B5B7-C5FDA8F998E2}" srcOrd="0" destOrd="0" presId="urn:microsoft.com/office/officeart/2018/5/layout/CenteredIconLabelDescriptionList"/>
    <dgm:cxn modelId="{ADC8F73A-6B13-4DD0-B45C-E09448476867}" type="presParOf" srcId="{F67B3C62-9E10-406A-BB6E-8F6BB2F48EA6}" destId="{D0695D30-791A-417F-950A-637B3607FFC8}" srcOrd="1" destOrd="0" presId="urn:microsoft.com/office/officeart/2018/5/layout/CenteredIconLabelDescriptionList"/>
    <dgm:cxn modelId="{5C415BCB-5176-41C8-894C-B60BA9FAC551}" type="presParOf" srcId="{F67B3C62-9E10-406A-BB6E-8F6BB2F48EA6}" destId="{D9BD3AC9-F905-4403-8038-3409DEC0809E}" srcOrd="2" destOrd="0" presId="urn:microsoft.com/office/officeart/2018/5/layout/CenteredIconLabelDescriptionList"/>
    <dgm:cxn modelId="{356F3C57-523E-47D5-B520-D10CB8CCC9EB}" type="presParOf" srcId="{F67B3C62-9E10-406A-BB6E-8F6BB2F48EA6}" destId="{1E56461C-0598-4FBB-B728-884697AD0CA6}" srcOrd="3" destOrd="0" presId="urn:microsoft.com/office/officeart/2018/5/layout/CenteredIconLabelDescriptionList"/>
    <dgm:cxn modelId="{C28E462B-9141-4274-BE13-617A4E24BD45}" type="presParOf" srcId="{F67B3C62-9E10-406A-BB6E-8F6BB2F48EA6}" destId="{E11918C6-231A-4BF1-BF3C-AE171A043724}" srcOrd="4" destOrd="0" presId="urn:microsoft.com/office/officeart/2018/5/layout/CenteredIconLabelDescriptionList"/>
    <dgm:cxn modelId="{8B75E7B0-4B11-4D90-8120-336A23DB1871}" type="presParOf" srcId="{3808C5D5-7DC7-40CE-A451-F54B4ECB8F67}" destId="{E22D6EAB-FFD9-40A4-9AA6-93F3D14095D4}" srcOrd="5" destOrd="0" presId="urn:microsoft.com/office/officeart/2018/5/layout/CenteredIconLabelDescriptionList"/>
    <dgm:cxn modelId="{CD56D18E-AA9F-4860-B033-BFB8D8159B4B}" type="presParOf" srcId="{3808C5D5-7DC7-40CE-A451-F54B4ECB8F67}" destId="{E77B6DCF-B247-45D2-90B2-088460BDB50E}" srcOrd="6" destOrd="0" presId="urn:microsoft.com/office/officeart/2018/5/layout/CenteredIconLabelDescriptionList"/>
    <dgm:cxn modelId="{B6E0CB10-281E-4945-9E69-4680034A7C4A}" type="presParOf" srcId="{E77B6DCF-B247-45D2-90B2-088460BDB50E}" destId="{533BA836-8B78-4EA6-ACCC-154E09DC8B1B}" srcOrd="0" destOrd="0" presId="urn:microsoft.com/office/officeart/2018/5/layout/CenteredIconLabelDescriptionList"/>
    <dgm:cxn modelId="{F4E8A44C-C5A7-4E81-988C-A2483CE031C5}" type="presParOf" srcId="{E77B6DCF-B247-45D2-90B2-088460BDB50E}" destId="{96E8EE17-8A4B-4C55-BD9B-0CD8357583A2}" srcOrd="1" destOrd="0" presId="urn:microsoft.com/office/officeart/2018/5/layout/CenteredIconLabelDescriptionList"/>
    <dgm:cxn modelId="{FD089E5E-3CB9-48FF-A312-5A366E056EF9}" type="presParOf" srcId="{E77B6DCF-B247-45D2-90B2-088460BDB50E}" destId="{C9077454-2E5F-4EE2-BF70-A271BB647F44}" srcOrd="2" destOrd="0" presId="urn:microsoft.com/office/officeart/2018/5/layout/CenteredIconLabelDescriptionList"/>
    <dgm:cxn modelId="{C23220B6-0786-45FD-B55B-35473B21A93E}" type="presParOf" srcId="{E77B6DCF-B247-45D2-90B2-088460BDB50E}" destId="{A1B53FD8-3A44-482E-832E-B61C4FD60197}" srcOrd="3" destOrd="0" presId="urn:microsoft.com/office/officeart/2018/5/layout/CenteredIconLabelDescriptionList"/>
    <dgm:cxn modelId="{1F46606C-8589-44AB-88C1-64000CD94A4D}" type="presParOf" srcId="{E77B6DCF-B247-45D2-90B2-088460BDB50E}" destId="{DF5BA53E-1580-42D6-8517-AEDAFC708E5D}" srcOrd="4" destOrd="0" presId="urn:microsoft.com/office/officeart/2018/5/layout/CenteredIconLabelDescriptionList"/>
    <dgm:cxn modelId="{95B03278-B45F-4C53-BCA5-F1AEDE4411EE}" type="presParOf" srcId="{3808C5D5-7DC7-40CE-A451-F54B4ECB8F67}" destId="{FA29AC26-F132-43A4-90D9-97731A40DB64}" srcOrd="7" destOrd="0" presId="urn:microsoft.com/office/officeart/2018/5/layout/CenteredIconLabelDescriptionList"/>
    <dgm:cxn modelId="{986AE381-FD0A-4CC0-9B96-21F87E250C9B}" type="presParOf" srcId="{3808C5D5-7DC7-40CE-A451-F54B4ECB8F67}" destId="{ED4A15D8-5497-4BB8-A5D7-625E91AFB744}" srcOrd="8" destOrd="0" presId="urn:microsoft.com/office/officeart/2018/5/layout/CenteredIconLabelDescriptionList"/>
    <dgm:cxn modelId="{EDA7E81B-2DA6-40C1-86A6-4819C3457CA7}" type="presParOf" srcId="{ED4A15D8-5497-4BB8-A5D7-625E91AFB744}" destId="{7128FFDB-B70D-4169-8C33-116F9A63D44A}" srcOrd="0" destOrd="0" presId="urn:microsoft.com/office/officeart/2018/5/layout/CenteredIconLabelDescriptionList"/>
    <dgm:cxn modelId="{7DDA423C-52E0-4814-9F0A-768C74F84892}" type="presParOf" srcId="{ED4A15D8-5497-4BB8-A5D7-625E91AFB744}" destId="{CCAD659F-6BF9-4690-AB3A-676E49DE5BB0}" srcOrd="1" destOrd="0" presId="urn:microsoft.com/office/officeart/2018/5/layout/CenteredIconLabelDescriptionList"/>
    <dgm:cxn modelId="{F0628169-442E-4EB5-A9DD-9A9A6A9597F0}" type="presParOf" srcId="{ED4A15D8-5497-4BB8-A5D7-625E91AFB744}" destId="{4AAFCE9B-88E3-45CC-BF51-40D3E3CF2C97}" srcOrd="2" destOrd="0" presId="urn:microsoft.com/office/officeart/2018/5/layout/CenteredIconLabelDescriptionList"/>
    <dgm:cxn modelId="{4F61E97F-DBDE-454D-BE77-D890B0334213}" type="presParOf" srcId="{ED4A15D8-5497-4BB8-A5D7-625E91AFB744}" destId="{FA9D9753-6DB9-4A5A-BEC3-D9D28789AB69}" srcOrd="3" destOrd="0" presId="urn:microsoft.com/office/officeart/2018/5/layout/CenteredIconLabelDescriptionList"/>
    <dgm:cxn modelId="{A280FAEC-F3E9-4E51-894E-60B604E61563}" type="presParOf" srcId="{ED4A15D8-5497-4BB8-A5D7-625E91AFB744}" destId="{4AFEEE00-25F8-458E-84D2-F345313B370B}" srcOrd="4" destOrd="0" presId="urn:microsoft.com/office/officeart/2018/5/layout/CenteredIconLabelDescription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53403A-5B92-4F37-B2BC-33A71D579DE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72DA82D-5ED8-4299-A989-854DAA4C8698}">
      <dgm:prSet/>
      <dgm:spPr/>
      <dgm:t>
        <a:bodyPr/>
        <a:lstStyle/>
        <a:p>
          <a:r>
            <a:rPr lang="en-US"/>
            <a:t>Why are we looking at landing data from SpaceX?</a:t>
          </a:r>
        </a:p>
      </dgm:t>
    </dgm:pt>
    <dgm:pt modelId="{D0D3EEBB-9C9A-4F15-B9CE-61DFE9C7508F}" type="parTrans" cxnId="{26D9D59B-CC5F-4DE1-B779-5C42589F783B}">
      <dgm:prSet/>
      <dgm:spPr/>
      <dgm:t>
        <a:bodyPr/>
        <a:lstStyle/>
        <a:p>
          <a:endParaRPr lang="en-US"/>
        </a:p>
      </dgm:t>
    </dgm:pt>
    <dgm:pt modelId="{C1A83155-8AF7-4A12-A212-8240A1BCEB1F}" type="sibTrans" cxnId="{26D9D59B-CC5F-4DE1-B779-5C42589F783B}">
      <dgm:prSet/>
      <dgm:spPr/>
      <dgm:t>
        <a:bodyPr/>
        <a:lstStyle/>
        <a:p>
          <a:endParaRPr lang="en-US"/>
        </a:p>
      </dgm:t>
    </dgm:pt>
    <dgm:pt modelId="{EA92B78D-D696-4C7A-A6CF-BF68F38C8F5E}">
      <dgm:prSet/>
      <dgm:spPr/>
      <dgm:t>
        <a:bodyPr/>
        <a:lstStyle/>
        <a:p>
          <a:r>
            <a:rPr lang="en-US"/>
            <a:t>The project aims to predict a successful or failed landing of SpaceX shuttle boosters.</a:t>
          </a:r>
        </a:p>
      </dgm:t>
    </dgm:pt>
    <dgm:pt modelId="{35A0DED4-9D09-4329-8CE1-4F1B761E685D}" type="parTrans" cxnId="{CD488E9B-AE31-4D21-B143-456101E8EEDB}">
      <dgm:prSet/>
      <dgm:spPr/>
      <dgm:t>
        <a:bodyPr/>
        <a:lstStyle/>
        <a:p>
          <a:endParaRPr lang="en-US"/>
        </a:p>
      </dgm:t>
    </dgm:pt>
    <dgm:pt modelId="{8BA322B2-9CBD-43E5-AEA5-7F181FCE1DFD}" type="sibTrans" cxnId="{CD488E9B-AE31-4D21-B143-456101E8EEDB}">
      <dgm:prSet/>
      <dgm:spPr/>
      <dgm:t>
        <a:bodyPr/>
        <a:lstStyle/>
        <a:p>
          <a:endParaRPr lang="en-US"/>
        </a:p>
      </dgm:t>
    </dgm:pt>
    <dgm:pt modelId="{1697EB23-B7D3-4247-80E2-D70C186C7FF1}">
      <dgm:prSet/>
      <dgm:spPr/>
      <dgm:t>
        <a:bodyPr/>
        <a:lstStyle/>
        <a:p>
          <a:r>
            <a:rPr lang="en-US"/>
            <a:t>Explore and optimize machine learning algorithms for predictions.</a:t>
          </a:r>
        </a:p>
      </dgm:t>
    </dgm:pt>
    <dgm:pt modelId="{951C49B6-1C30-41E9-9F7A-51F0339A5B9C}" type="parTrans" cxnId="{8C8F0BF6-F8E7-4841-B4C0-ECDD93B6F471}">
      <dgm:prSet/>
      <dgm:spPr/>
      <dgm:t>
        <a:bodyPr/>
        <a:lstStyle/>
        <a:p>
          <a:endParaRPr lang="en-US"/>
        </a:p>
      </dgm:t>
    </dgm:pt>
    <dgm:pt modelId="{96C85C1B-1FD2-406A-9872-471BFEB56F97}" type="sibTrans" cxnId="{8C8F0BF6-F8E7-4841-B4C0-ECDD93B6F471}">
      <dgm:prSet/>
      <dgm:spPr/>
      <dgm:t>
        <a:bodyPr/>
        <a:lstStyle/>
        <a:p>
          <a:endParaRPr lang="en-US"/>
        </a:p>
      </dgm:t>
    </dgm:pt>
    <dgm:pt modelId="{C3D47040-8F89-4FEA-8C30-75D5CEC3C4A2}">
      <dgm:prSet/>
      <dgm:spPr/>
      <dgm:t>
        <a:bodyPr/>
        <a:lstStyle/>
        <a:p>
          <a:r>
            <a:rPr lang="en-US"/>
            <a:t>Build visualizations and dashboards to convey the findings effectively.</a:t>
          </a:r>
        </a:p>
      </dgm:t>
    </dgm:pt>
    <dgm:pt modelId="{098BCE40-1A05-43E6-AD94-FEE3387D8761}" type="parTrans" cxnId="{816A9DD9-101F-4781-8711-51B9118E0C61}">
      <dgm:prSet/>
      <dgm:spPr/>
      <dgm:t>
        <a:bodyPr/>
        <a:lstStyle/>
        <a:p>
          <a:endParaRPr lang="en-US"/>
        </a:p>
      </dgm:t>
    </dgm:pt>
    <dgm:pt modelId="{7441337A-33CD-4FF8-B34E-C6347560F23A}" type="sibTrans" cxnId="{816A9DD9-101F-4781-8711-51B9118E0C61}">
      <dgm:prSet/>
      <dgm:spPr/>
      <dgm:t>
        <a:bodyPr/>
        <a:lstStyle/>
        <a:p>
          <a:endParaRPr lang="en-US"/>
        </a:p>
      </dgm:t>
    </dgm:pt>
    <dgm:pt modelId="{44F5D89C-EFF4-44C1-B7A0-87E3548AA8F6}" type="pres">
      <dgm:prSet presAssocID="{3653403A-5B92-4F37-B2BC-33A71D579DED}" presName="root" presStyleCnt="0">
        <dgm:presLayoutVars>
          <dgm:dir/>
          <dgm:resizeHandles val="exact"/>
        </dgm:presLayoutVars>
      </dgm:prSet>
      <dgm:spPr/>
    </dgm:pt>
    <dgm:pt modelId="{83823D0D-8376-4704-A106-6845E79C1F46}" type="pres">
      <dgm:prSet presAssocID="{872DA82D-5ED8-4299-A989-854DAA4C8698}" presName="compNode" presStyleCnt="0"/>
      <dgm:spPr/>
    </dgm:pt>
    <dgm:pt modelId="{E314BD07-64F1-4CAA-B075-3079ADD17743}" type="pres">
      <dgm:prSet presAssocID="{872DA82D-5ED8-4299-A989-854DAA4C8698}" presName="bgRect" presStyleLbl="bgShp" presStyleIdx="0" presStyleCnt="4"/>
      <dgm:spPr/>
    </dgm:pt>
    <dgm:pt modelId="{1C80F95A-0587-4C8A-9584-0219DF68F0BE}" type="pres">
      <dgm:prSet presAssocID="{872DA82D-5ED8-4299-A989-854DAA4C869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cket"/>
        </a:ext>
      </dgm:extLst>
    </dgm:pt>
    <dgm:pt modelId="{30C9C6DA-1BA3-427C-93A6-BBCD03565C2A}" type="pres">
      <dgm:prSet presAssocID="{872DA82D-5ED8-4299-A989-854DAA4C8698}" presName="spaceRect" presStyleCnt="0"/>
      <dgm:spPr/>
    </dgm:pt>
    <dgm:pt modelId="{1981492B-825C-4052-8EFC-776615B6638E}" type="pres">
      <dgm:prSet presAssocID="{872DA82D-5ED8-4299-A989-854DAA4C8698}" presName="parTx" presStyleLbl="revTx" presStyleIdx="0" presStyleCnt="4">
        <dgm:presLayoutVars>
          <dgm:chMax val="0"/>
          <dgm:chPref val="0"/>
        </dgm:presLayoutVars>
      </dgm:prSet>
      <dgm:spPr/>
    </dgm:pt>
    <dgm:pt modelId="{1795CC0E-F39A-476B-9B90-A6682FD112DD}" type="pres">
      <dgm:prSet presAssocID="{C1A83155-8AF7-4A12-A212-8240A1BCEB1F}" presName="sibTrans" presStyleCnt="0"/>
      <dgm:spPr/>
    </dgm:pt>
    <dgm:pt modelId="{6254E86A-0171-40A0-87C5-4E50797ED721}" type="pres">
      <dgm:prSet presAssocID="{EA92B78D-D696-4C7A-A6CF-BF68F38C8F5E}" presName="compNode" presStyleCnt="0"/>
      <dgm:spPr/>
    </dgm:pt>
    <dgm:pt modelId="{AC48569B-3945-4F44-8409-C5902DAFA040}" type="pres">
      <dgm:prSet presAssocID="{EA92B78D-D696-4C7A-A6CF-BF68F38C8F5E}" presName="bgRect" presStyleLbl="bgShp" presStyleIdx="1" presStyleCnt="4"/>
      <dgm:spPr/>
    </dgm:pt>
    <dgm:pt modelId="{E5422D5D-5245-4E86-94DA-5FB1054A888F}" type="pres">
      <dgm:prSet presAssocID="{EA92B78D-D696-4C7A-A6CF-BF68F38C8F5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tellite"/>
        </a:ext>
      </dgm:extLst>
    </dgm:pt>
    <dgm:pt modelId="{B3C6314B-97CC-4C73-A4C2-B7164B5CB277}" type="pres">
      <dgm:prSet presAssocID="{EA92B78D-D696-4C7A-A6CF-BF68F38C8F5E}" presName="spaceRect" presStyleCnt="0"/>
      <dgm:spPr/>
    </dgm:pt>
    <dgm:pt modelId="{CC9152AC-96AD-4E86-A019-4276431EEC91}" type="pres">
      <dgm:prSet presAssocID="{EA92B78D-D696-4C7A-A6CF-BF68F38C8F5E}" presName="parTx" presStyleLbl="revTx" presStyleIdx="1" presStyleCnt="4">
        <dgm:presLayoutVars>
          <dgm:chMax val="0"/>
          <dgm:chPref val="0"/>
        </dgm:presLayoutVars>
      </dgm:prSet>
      <dgm:spPr/>
    </dgm:pt>
    <dgm:pt modelId="{916E9923-4F1C-4F8A-AD37-7A2A42906CFB}" type="pres">
      <dgm:prSet presAssocID="{8BA322B2-9CBD-43E5-AEA5-7F181FCE1DFD}" presName="sibTrans" presStyleCnt="0"/>
      <dgm:spPr/>
    </dgm:pt>
    <dgm:pt modelId="{A772996F-D911-4E44-AEEE-701ECDAAE94C}" type="pres">
      <dgm:prSet presAssocID="{1697EB23-B7D3-4247-80E2-D70C186C7FF1}" presName="compNode" presStyleCnt="0"/>
      <dgm:spPr/>
    </dgm:pt>
    <dgm:pt modelId="{6CF8362B-4B0F-46F0-A30A-1A9207F2C6B5}" type="pres">
      <dgm:prSet presAssocID="{1697EB23-B7D3-4247-80E2-D70C186C7FF1}" presName="bgRect" presStyleLbl="bgShp" presStyleIdx="2" presStyleCnt="4"/>
      <dgm:spPr/>
    </dgm:pt>
    <dgm:pt modelId="{C5E12925-6878-4E3B-97AD-08C6277BE022}" type="pres">
      <dgm:prSet presAssocID="{1697EB23-B7D3-4247-80E2-D70C186C7FF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310AB621-5C6A-436E-B1DD-441A6C4614E7}" type="pres">
      <dgm:prSet presAssocID="{1697EB23-B7D3-4247-80E2-D70C186C7FF1}" presName="spaceRect" presStyleCnt="0"/>
      <dgm:spPr/>
    </dgm:pt>
    <dgm:pt modelId="{0834293B-96B8-4077-B3FB-CC4D21FADDA1}" type="pres">
      <dgm:prSet presAssocID="{1697EB23-B7D3-4247-80E2-D70C186C7FF1}" presName="parTx" presStyleLbl="revTx" presStyleIdx="2" presStyleCnt="4">
        <dgm:presLayoutVars>
          <dgm:chMax val="0"/>
          <dgm:chPref val="0"/>
        </dgm:presLayoutVars>
      </dgm:prSet>
      <dgm:spPr/>
    </dgm:pt>
    <dgm:pt modelId="{83A965C6-2A90-4897-942F-2F90B0E8E475}" type="pres">
      <dgm:prSet presAssocID="{96C85C1B-1FD2-406A-9872-471BFEB56F97}" presName="sibTrans" presStyleCnt="0"/>
      <dgm:spPr/>
    </dgm:pt>
    <dgm:pt modelId="{C56453B4-908C-4129-812F-458C34F63E94}" type="pres">
      <dgm:prSet presAssocID="{C3D47040-8F89-4FEA-8C30-75D5CEC3C4A2}" presName="compNode" presStyleCnt="0"/>
      <dgm:spPr/>
    </dgm:pt>
    <dgm:pt modelId="{97312ACE-3DC7-4690-AADB-2757187F3D96}" type="pres">
      <dgm:prSet presAssocID="{C3D47040-8F89-4FEA-8C30-75D5CEC3C4A2}" presName="bgRect" presStyleLbl="bgShp" presStyleIdx="3" presStyleCnt="4"/>
      <dgm:spPr/>
    </dgm:pt>
    <dgm:pt modelId="{63CFEC09-0ACD-4F13-83C3-1337EEB73D23}" type="pres">
      <dgm:prSet presAssocID="{C3D47040-8F89-4FEA-8C30-75D5CEC3C4A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ter"/>
        </a:ext>
      </dgm:extLst>
    </dgm:pt>
    <dgm:pt modelId="{CDAAB799-B682-42A7-BA24-EE921000A329}" type="pres">
      <dgm:prSet presAssocID="{C3D47040-8F89-4FEA-8C30-75D5CEC3C4A2}" presName="spaceRect" presStyleCnt="0"/>
      <dgm:spPr/>
    </dgm:pt>
    <dgm:pt modelId="{731BBB15-8084-4E62-94D5-C3030A823785}" type="pres">
      <dgm:prSet presAssocID="{C3D47040-8F89-4FEA-8C30-75D5CEC3C4A2}" presName="parTx" presStyleLbl="revTx" presStyleIdx="3" presStyleCnt="4">
        <dgm:presLayoutVars>
          <dgm:chMax val="0"/>
          <dgm:chPref val="0"/>
        </dgm:presLayoutVars>
      </dgm:prSet>
      <dgm:spPr/>
    </dgm:pt>
  </dgm:ptLst>
  <dgm:cxnLst>
    <dgm:cxn modelId="{0107D607-56A0-4598-BC72-A4D4115AE18F}" type="presOf" srcId="{1697EB23-B7D3-4247-80E2-D70C186C7FF1}" destId="{0834293B-96B8-4077-B3FB-CC4D21FADDA1}" srcOrd="0" destOrd="0" presId="urn:microsoft.com/office/officeart/2018/2/layout/IconVerticalSolidList"/>
    <dgm:cxn modelId="{CD488E9B-AE31-4D21-B143-456101E8EEDB}" srcId="{3653403A-5B92-4F37-B2BC-33A71D579DED}" destId="{EA92B78D-D696-4C7A-A6CF-BF68F38C8F5E}" srcOrd="1" destOrd="0" parTransId="{35A0DED4-9D09-4329-8CE1-4F1B761E685D}" sibTransId="{8BA322B2-9CBD-43E5-AEA5-7F181FCE1DFD}"/>
    <dgm:cxn modelId="{26D9D59B-CC5F-4DE1-B779-5C42589F783B}" srcId="{3653403A-5B92-4F37-B2BC-33A71D579DED}" destId="{872DA82D-5ED8-4299-A989-854DAA4C8698}" srcOrd="0" destOrd="0" parTransId="{D0D3EEBB-9C9A-4F15-B9CE-61DFE9C7508F}" sibTransId="{C1A83155-8AF7-4A12-A212-8240A1BCEB1F}"/>
    <dgm:cxn modelId="{B6BE309C-2597-4CBB-A53B-A11EAB2E369B}" type="presOf" srcId="{C3D47040-8F89-4FEA-8C30-75D5CEC3C4A2}" destId="{731BBB15-8084-4E62-94D5-C3030A823785}" srcOrd="0" destOrd="0" presId="urn:microsoft.com/office/officeart/2018/2/layout/IconVerticalSolidList"/>
    <dgm:cxn modelId="{1F38F0A0-8178-416F-BD46-6B940381AC16}" type="presOf" srcId="{EA92B78D-D696-4C7A-A6CF-BF68F38C8F5E}" destId="{CC9152AC-96AD-4E86-A019-4276431EEC91}" srcOrd="0" destOrd="0" presId="urn:microsoft.com/office/officeart/2018/2/layout/IconVerticalSolidList"/>
    <dgm:cxn modelId="{22CEA2AB-8B28-4F9D-B08B-9031C7B3136D}" type="presOf" srcId="{872DA82D-5ED8-4299-A989-854DAA4C8698}" destId="{1981492B-825C-4052-8EFC-776615B6638E}" srcOrd="0" destOrd="0" presId="urn:microsoft.com/office/officeart/2018/2/layout/IconVerticalSolidList"/>
    <dgm:cxn modelId="{977CB0BC-7D61-4F83-A0E1-8F9AF97D05BB}" type="presOf" srcId="{3653403A-5B92-4F37-B2BC-33A71D579DED}" destId="{44F5D89C-EFF4-44C1-B7A0-87E3548AA8F6}" srcOrd="0" destOrd="0" presId="urn:microsoft.com/office/officeart/2018/2/layout/IconVerticalSolidList"/>
    <dgm:cxn modelId="{816A9DD9-101F-4781-8711-51B9118E0C61}" srcId="{3653403A-5B92-4F37-B2BC-33A71D579DED}" destId="{C3D47040-8F89-4FEA-8C30-75D5CEC3C4A2}" srcOrd="3" destOrd="0" parTransId="{098BCE40-1A05-43E6-AD94-FEE3387D8761}" sibTransId="{7441337A-33CD-4FF8-B34E-C6347560F23A}"/>
    <dgm:cxn modelId="{8C8F0BF6-F8E7-4841-B4C0-ECDD93B6F471}" srcId="{3653403A-5B92-4F37-B2BC-33A71D579DED}" destId="{1697EB23-B7D3-4247-80E2-D70C186C7FF1}" srcOrd="2" destOrd="0" parTransId="{951C49B6-1C30-41E9-9F7A-51F0339A5B9C}" sibTransId="{96C85C1B-1FD2-406A-9872-471BFEB56F97}"/>
    <dgm:cxn modelId="{E304E0E8-A7F0-4607-AD15-ED72AF96359A}" type="presParOf" srcId="{44F5D89C-EFF4-44C1-B7A0-87E3548AA8F6}" destId="{83823D0D-8376-4704-A106-6845E79C1F46}" srcOrd="0" destOrd="0" presId="urn:microsoft.com/office/officeart/2018/2/layout/IconVerticalSolidList"/>
    <dgm:cxn modelId="{5DF9A831-F20A-4B86-B10D-4DA70BB71BAE}" type="presParOf" srcId="{83823D0D-8376-4704-A106-6845E79C1F46}" destId="{E314BD07-64F1-4CAA-B075-3079ADD17743}" srcOrd="0" destOrd="0" presId="urn:microsoft.com/office/officeart/2018/2/layout/IconVerticalSolidList"/>
    <dgm:cxn modelId="{29D357C1-1FEE-4033-A03A-46F48506253D}" type="presParOf" srcId="{83823D0D-8376-4704-A106-6845E79C1F46}" destId="{1C80F95A-0587-4C8A-9584-0219DF68F0BE}" srcOrd="1" destOrd="0" presId="urn:microsoft.com/office/officeart/2018/2/layout/IconVerticalSolidList"/>
    <dgm:cxn modelId="{8F4F435F-1A85-4ACA-9CCE-FB9E8DC4BCD4}" type="presParOf" srcId="{83823D0D-8376-4704-A106-6845E79C1F46}" destId="{30C9C6DA-1BA3-427C-93A6-BBCD03565C2A}" srcOrd="2" destOrd="0" presId="urn:microsoft.com/office/officeart/2018/2/layout/IconVerticalSolidList"/>
    <dgm:cxn modelId="{C56D728F-8DF4-48C4-A1E9-74DC53325608}" type="presParOf" srcId="{83823D0D-8376-4704-A106-6845E79C1F46}" destId="{1981492B-825C-4052-8EFC-776615B6638E}" srcOrd="3" destOrd="0" presId="urn:microsoft.com/office/officeart/2018/2/layout/IconVerticalSolidList"/>
    <dgm:cxn modelId="{C9EBD076-0409-4A12-B56D-3D8326FE134D}" type="presParOf" srcId="{44F5D89C-EFF4-44C1-B7A0-87E3548AA8F6}" destId="{1795CC0E-F39A-476B-9B90-A6682FD112DD}" srcOrd="1" destOrd="0" presId="urn:microsoft.com/office/officeart/2018/2/layout/IconVerticalSolidList"/>
    <dgm:cxn modelId="{DF50C1B3-559B-488C-8F4C-D4806079F9C2}" type="presParOf" srcId="{44F5D89C-EFF4-44C1-B7A0-87E3548AA8F6}" destId="{6254E86A-0171-40A0-87C5-4E50797ED721}" srcOrd="2" destOrd="0" presId="urn:microsoft.com/office/officeart/2018/2/layout/IconVerticalSolidList"/>
    <dgm:cxn modelId="{988128A8-80B3-4E5D-A5BA-CF9C7368086E}" type="presParOf" srcId="{6254E86A-0171-40A0-87C5-4E50797ED721}" destId="{AC48569B-3945-4F44-8409-C5902DAFA040}" srcOrd="0" destOrd="0" presId="urn:microsoft.com/office/officeart/2018/2/layout/IconVerticalSolidList"/>
    <dgm:cxn modelId="{60CD64B9-18E2-421F-B9CD-00ECCA72865A}" type="presParOf" srcId="{6254E86A-0171-40A0-87C5-4E50797ED721}" destId="{E5422D5D-5245-4E86-94DA-5FB1054A888F}" srcOrd="1" destOrd="0" presId="urn:microsoft.com/office/officeart/2018/2/layout/IconVerticalSolidList"/>
    <dgm:cxn modelId="{B8E090DB-3D97-4D8A-A597-8D7308B01604}" type="presParOf" srcId="{6254E86A-0171-40A0-87C5-4E50797ED721}" destId="{B3C6314B-97CC-4C73-A4C2-B7164B5CB277}" srcOrd="2" destOrd="0" presId="urn:microsoft.com/office/officeart/2018/2/layout/IconVerticalSolidList"/>
    <dgm:cxn modelId="{2A6A8154-34F4-4E85-817C-DB41154B1B4C}" type="presParOf" srcId="{6254E86A-0171-40A0-87C5-4E50797ED721}" destId="{CC9152AC-96AD-4E86-A019-4276431EEC91}" srcOrd="3" destOrd="0" presId="urn:microsoft.com/office/officeart/2018/2/layout/IconVerticalSolidList"/>
    <dgm:cxn modelId="{D2B39AA1-DB93-4907-A383-CB5DDE174F31}" type="presParOf" srcId="{44F5D89C-EFF4-44C1-B7A0-87E3548AA8F6}" destId="{916E9923-4F1C-4F8A-AD37-7A2A42906CFB}" srcOrd="3" destOrd="0" presId="urn:microsoft.com/office/officeart/2018/2/layout/IconVerticalSolidList"/>
    <dgm:cxn modelId="{9523381C-BCA3-484A-AD55-0BADC8D7CC1D}" type="presParOf" srcId="{44F5D89C-EFF4-44C1-B7A0-87E3548AA8F6}" destId="{A772996F-D911-4E44-AEEE-701ECDAAE94C}" srcOrd="4" destOrd="0" presId="urn:microsoft.com/office/officeart/2018/2/layout/IconVerticalSolidList"/>
    <dgm:cxn modelId="{B589D92D-B919-43C2-8F3F-68FF68D0A48E}" type="presParOf" srcId="{A772996F-D911-4E44-AEEE-701ECDAAE94C}" destId="{6CF8362B-4B0F-46F0-A30A-1A9207F2C6B5}" srcOrd="0" destOrd="0" presId="urn:microsoft.com/office/officeart/2018/2/layout/IconVerticalSolidList"/>
    <dgm:cxn modelId="{102D31A8-AE13-4363-BD43-B23D5A1AEBC4}" type="presParOf" srcId="{A772996F-D911-4E44-AEEE-701ECDAAE94C}" destId="{C5E12925-6878-4E3B-97AD-08C6277BE022}" srcOrd="1" destOrd="0" presId="urn:microsoft.com/office/officeart/2018/2/layout/IconVerticalSolidList"/>
    <dgm:cxn modelId="{7028E241-D42C-44F9-8A73-684B1406F0D5}" type="presParOf" srcId="{A772996F-D911-4E44-AEEE-701ECDAAE94C}" destId="{310AB621-5C6A-436E-B1DD-441A6C4614E7}" srcOrd="2" destOrd="0" presId="urn:microsoft.com/office/officeart/2018/2/layout/IconVerticalSolidList"/>
    <dgm:cxn modelId="{39B5D905-AE92-4544-BE5E-005DCD884B44}" type="presParOf" srcId="{A772996F-D911-4E44-AEEE-701ECDAAE94C}" destId="{0834293B-96B8-4077-B3FB-CC4D21FADDA1}" srcOrd="3" destOrd="0" presId="urn:microsoft.com/office/officeart/2018/2/layout/IconVerticalSolidList"/>
    <dgm:cxn modelId="{C66F09CC-522B-4B23-9EAD-B707589578AA}" type="presParOf" srcId="{44F5D89C-EFF4-44C1-B7A0-87E3548AA8F6}" destId="{83A965C6-2A90-4897-942F-2F90B0E8E475}" srcOrd="5" destOrd="0" presId="urn:microsoft.com/office/officeart/2018/2/layout/IconVerticalSolidList"/>
    <dgm:cxn modelId="{2C7139A7-A760-424E-8A1F-EB9437FBE6BE}" type="presParOf" srcId="{44F5D89C-EFF4-44C1-B7A0-87E3548AA8F6}" destId="{C56453B4-908C-4129-812F-458C34F63E94}" srcOrd="6" destOrd="0" presId="urn:microsoft.com/office/officeart/2018/2/layout/IconVerticalSolidList"/>
    <dgm:cxn modelId="{B9BFD2B4-4733-4F9D-B56F-43B92E9A101F}" type="presParOf" srcId="{C56453B4-908C-4129-812F-458C34F63E94}" destId="{97312ACE-3DC7-4690-AADB-2757187F3D96}" srcOrd="0" destOrd="0" presId="urn:microsoft.com/office/officeart/2018/2/layout/IconVerticalSolidList"/>
    <dgm:cxn modelId="{A6D79A68-8127-4C7D-BC81-91DFBDD917EA}" type="presParOf" srcId="{C56453B4-908C-4129-812F-458C34F63E94}" destId="{63CFEC09-0ACD-4F13-83C3-1337EEB73D23}" srcOrd="1" destOrd="0" presId="urn:microsoft.com/office/officeart/2018/2/layout/IconVerticalSolidList"/>
    <dgm:cxn modelId="{7B3AB41F-164C-4115-9C3E-C7E2E210591C}" type="presParOf" srcId="{C56453B4-908C-4129-812F-458C34F63E94}" destId="{CDAAB799-B682-42A7-BA24-EE921000A329}" srcOrd="2" destOrd="0" presId="urn:microsoft.com/office/officeart/2018/2/layout/IconVerticalSolidList"/>
    <dgm:cxn modelId="{E936FB62-C4C8-420D-A462-E73E6F281D95}" type="presParOf" srcId="{C56453B4-908C-4129-812F-458C34F63E94}" destId="{731BBB15-8084-4E62-94D5-C3030A823785}"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61CA4B-A424-4A76-A4FE-CAD5168BD4B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E15FE83-A8D0-4D43-91C7-F2D4E67B162B}">
      <dgm:prSet/>
      <dgm:spPr/>
      <dgm:t>
        <a:bodyPr/>
        <a:lstStyle/>
        <a:p>
          <a:r>
            <a:rPr lang="en-US"/>
            <a:t>Folium and python used with Web data to build interactive maps and spatial analysis of launch locations.</a:t>
          </a:r>
        </a:p>
      </dgm:t>
    </dgm:pt>
    <dgm:pt modelId="{73AA7632-51D7-42DD-8A01-DC6E403D183D}" type="parTrans" cxnId="{A4514A9C-67F9-4F99-B0AD-682025CC1EF5}">
      <dgm:prSet/>
      <dgm:spPr/>
      <dgm:t>
        <a:bodyPr/>
        <a:lstStyle/>
        <a:p>
          <a:endParaRPr lang="en-US"/>
        </a:p>
      </dgm:t>
    </dgm:pt>
    <dgm:pt modelId="{C5F27F11-5B85-4FC3-9FEF-32E706FBB8AA}" type="sibTrans" cxnId="{A4514A9C-67F9-4F99-B0AD-682025CC1EF5}">
      <dgm:prSet/>
      <dgm:spPr/>
      <dgm:t>
        <a:bodyPr/>
        <a:lstStyle/>
        <a:p>
          <a:endParaRPr lang="en-US"/>
        </a:p>
      </dgm:t>
    </dgm:pt>
    <dgm:pt modelId="{7C02471C-1118-4C28-938A-3777D9E7B4B1}">
      <dgm:prSet/>
      <dgm:spPr/>
      <dgm:t>
        <a:bodyPr/>
        <a:lstStyle/>
        <a:p>
          <a:r>
            <a:rPr lang="en-US"/>
            <a:t>Created child objects with html styling to add components to the map.</a:t>
          </a:r>
        </a:p>
      </dgm:t>
    </dgm:pt>
    <dgm:pt modelId="{3FE46306-6382-4337-8EE9-046C3273C4E8}" type="parTrans" cxnId="{31825D4C-5842-4215-A4FA-8D789551E4D6}">
      <dgm:prSet/>
      <dgm:spPr/>
      <dgm:t>
        <a:bodyPr/>
        <a:lstStyle/>
        <a:p>
          <a:endParaRPr lang="en-US"/>
        </a:p>
      </dgm:t>
    </dgm:pt>
    <dgm:pt modelId="{510F1E5C-2148-4D6E-B8B3-3525B2ACE9A6}" type="sibTrans" cxnId="{31825D4C-5842-4215-A4FA-8D789551E4D6}">
      <dgm:prSet/>
      <dgm:spPr/>
      <dgm:t>
        <a:bodyPr/>
        <a:lstStyle/>
        <a:p>
          <a:endParaRPr lang="en-US"/>
        </a:p>
      </dgm:t>
    </dgm:pt>
    <dgm:pt modelId="{E2ABC355-9ED4-4602-B1C4-6D259E90E8A7}">
      <dgm:prSet/>
      <dgm:spPr/>
      <dgm:t>
        <a:bodyPr/>
        <a:lstStyle/>
        <a:p>
          <a:r>
            <a:rPr lang="en-US"/>
            <a:t>Used mouse location to calculate distance between launch pads and critical infrastructure.</a:t>
          </a:r>
        </a:p>
      </dgm:t>
    </dgm:pt>
    <dgm:pt modelId="{2F4366E7-7031-431B-A0FF-56A56307F758}" type="parTrans" cxnId="{5A2CF3F3-5152-4102-BF1C-AACCA3632733}">
      <dgm:prSet/>
      <dgm:spPr/>
      <dgm:t>
        <a:bodyPr/>
        <a:lstStyle/>
        <a:p>
          <a:endParaRPr lang="en-US"/>
        </a:p>
      </dgm:t>
    </dgm:pt>
    <dgm:pt modelId="{61288890-DDE5-4ECC-A2A1-3F5BC530878E}" type="sibTrans" cxnId="{5A2CF3F3-5152-4102-BF1C-AACCA3632733}">
      <dgm:prSet/>
      <dgm:spPr/>
      <dgm:t>
        <a:bodyPr/>
        <a:lstStyle/>
        <a:p>
          <a:endParaRPr lang="en-US"/>
        </a:p>
      </dgm:t>
    </dgm:pt>
    <dgm:pt modelId="{D895E62C-BA40-4962-A91A-6DFCD60FBA0B}">
      <dgm:prSet/>
      <dgm:spPr/>
      <dgm:t>
        <a:bodyPr/>
        <a:lstStyle/>
        <a:p>
          <a:r>
            <a:rPr lang="en-US"/>
            <a:t>Plotly DASH app built using python to build an interactive analysis dashboard from API data.</a:t>
          </a:r>
        </a:p>
      </dgm:t>
    </dgm:pt>
    <dgm:pt modelId="{B915698B-9E60-4901-A5E7-D4A058CA4A54}" type="parTrans" cxnId="{3E6DC4EF-FCDB-4203-9BBB-D108CCDF8339}">
      <dgm:prSet/>
      <dgm:spPr/>
      <dgm:t>
        <a:bodyPr/>
        <a:lstStyle/>
        <a:p>
          <a:endParaRPr lang="en-US"/>
        </a:p>
      </dgm:t>
    </dgm:pt>
    <dgm:pt modelId="{D44BC6FF-D150-4017-AB5B-4A326038F4A1}" type="sibTrans" cxnId="{3E6DC4EF-FCDB-4203-9BBB-D108CCDF8339}">
      <dgm:prSet/>
      <dgm:spPr/>
      <dgm:t>
        <a:bodyPr/>
        <a:lstStyle/>
        <a:p>
          <a:endParaRPr lang="en-US"/>
        </a:p>
      </dgm:t>
    </dgm:pt>
    <dgm:pt modelId="{2555AA11-EA50-4A56-B1DA-35F239768C0D}">
      <dgm:prSet/>
      <dgm:spPr/>
      <dgm:t>
        <a:bodyPr/>
        <a:lstStyle/>
        <a:p>
          <a:r>
            <a:rPr lang="en-US"/>
            <a:t>Built core components using dash’s HTML package.</a:t>
          </a:r>
        </a:p>
      </dgm:t>
    </dgm:pt>
    <dgm:pt modelId="{858AB124-0504-4A2B-8427-CE5644EDB6C4}" type="parTrans" cxnId="{F4FD67CC-C289-4C39-BD20-AC67E5E0C750}">
      <dgm:prSet/>
      <dgm:spPr/>
      <dgm:t>
        <a:bodyPr/>
        <a:lstStyle/>
        <a:p>
          <a:endParaRPr lang="en-US"/>
        </a:p>
      </dgm:t>
    </dgm:pt>
    <dgm:pt modelId="{4987B7E5-6E55-4208-A5DB-6D0A08C4A175}" type="sibTrans" cxnId="{F4FD67CC-C289-4C39-BD20-AC67E5E0C750}">
      <dgm:prSet/>
      <dgm:spPr/>
      <dgm:t>
        <a:bodyPr/>
        <a:lstStyle/>
        <a:p>
          <a:endParaRPr lang="en-US"/>
        </a:p>
      </dgm:t>
    </dgm:pt>
    <dgm:pt modelId="{09F58F52-475E-43F1-A33F-FA5B367BDAB7}">
      <dgm:prSet/>
      <dgm:spPr/>
      <dgm:t>
        <a:bodyPr/>
        <a:lstStyle/>
        <a:p>
          <a:r>
            <a:rPr lang="en-US"/>
            <a:t>Visualizations functions used the callback decorator to update data components of the dashboard.</a:t>
          </a:r>
        </a:p>
      </dgm:t>
    </dgm:pt>
    <dgm:pt modelId="{81353793-96F5-4692-85D8-F7129F56DEFC}" type="parTrans" cxnId="{981134F1-F668-40A6-88E7-42B1F08A56F6}">
      <dgm:prSet/>
      <dgm:spPr/>
      <dgm:t>
        <a:bodyPr/>
        <a:lstStyle/>
        <a:p>
          <a:endParaRPr lang="en-US"/>
        </a:p>
      </dgm:t>
    </dgm:pt>
    <dgm:pt modelId="{1DD58B29-9A0C-4D03-B1CF-091CEC0C3AC9}" type="sibTrans" cxnId="{981134F1-F668-40A6-88E7-42B1F08A56F6}">
      <dgm:prSet/>
      <dgm:spPr/>
      <dgm:t>
        <a:bodyPr/>
        <a:lstStyle/>
        <a:p>
          <a:endParaRPr lang="en-US"/>
        </a:p>
      </dgm:t>
    </dgm:pt>
    <dgm:pt modelId="{D7908F07-2E1B-4093-B0CB-1BC0E5C5AE09}" type="pres">
      <dgm:prSet presAssocID="{7261CA4B-A424-4A76-A4FE-CAD5168BD4B5}" presName="linear" presStyleCnt="0">
        <dgm:presLayoutVars>
          <dgm:animLvl val="lvl"/>
          <dgm:resizeHandles val="exact"/>
        </dgm:presLayoutVars>
      </dgm:prSet>
      <dgm:spPr/>
    </dgm:pt>
    <dgm:pt modelId="{4F0F5758-BE26-4251-B9AA-37E7CEE8BB25}" type="pres">
      <dgm:prSet presAssocID="{9E15FE83-A8D0-4D43-91C7-F2D4E67B162B}" presName="parentText" presStyleLbl="node1" presStyleIdx="0" presStyleCnt="2">
        <dgm:presLayoutVars>
          <dgm:chMax val="0"/>
          <dgm:bulletEnabled val="1"/>
        </dgm:presLayoutVars>
      </dgm:prSet>
      <dgm:spPr/>
    </dgm:pt>
    <dgm:pt modelId="{E0427B61-3EE8-4493-9C6C-A16625E6DC4C}" type="pres">
      <dgm:prSet presAssocID="{9E15FE83-A8D0-4D43-91C7-F2D4E67B162B}" presName="childText" presStyleLbl="revTx" presStyleIdx="0" presStyleCnt="2">
        <dgm:presLayoutVars>
          <dgm:bulletEnabled val="1"/>
        </dgm:presLayoutVars>
      </dgm:prSet>
      <dgm:spPr/>
    </dgm:pt>
    <dgm:pt modelId="{753AF313-DEC5-4BF3-83E5-B55F20085133}" type="pres">
      <dgm:prSet presAssocID="{D895E62C-BA40-4962-A91A-6DFCD60FBA0B}" presName="parentText" presStyleLbl="node1" presStyleIdx="1" presStyleCnt="2">
        <dgm:presLayoutVars>
          <dgm:chMax val="0"/>
          <dgm:bulletEnabled val="1"/>
        </dgm:presLayoutVars>
      </dgm:prSet>
      <dgm:spPr/>
    </dgm:pt>
    <dgm:pt modelId="{61C1DA79-9604-456C-AA51-600841AAC17C}" type="pres">
      <dgm:prSet presAssocID="{D895E62C-BA40-4962-A91A-6DFCD60FBA0B}" presName="childText" presStyleLbl="revTx" presStyleIdx="1" presStyleCnt="2">
        <dgm:presLayoutVars>
          <dgm:bulletEnabled val="1"/>
        </dgm:presLayoutVars>
      </dgm:prSet>
      <dgm:spPr/>
    </dgm:pt>
  </dgm:ptLst>
  <dgm:cxnLst>
    <dgm:cxn modelId="{2E87851B-84F2-4232-99E4-3976BE886B29}" type="presOf" srcId="{7C02471C-1118-4C28-938A-3777D9E7B4B1}" destId="{E0427B61-3EE8-4493-9C6C-A16625E6DC4C}" srcOrd="0" destOrd="0" presId="urn:microsoft.com/office/officeart/2005/8/layout/vList2"/>
    <dgm:cxn modelId="{361A054C-E466-4B5F-B7EA-138BDCF34F91}" type="presOf" srcId="{9E15FE83-A8D0-4D43-91C7-F2D4E67B162B}" destId="{4F0F5758-BE26-4251-B9AA-37E7CEE8BB25}" srcOrd="0" destOrd="0" presId="urn:microsoft.com/office/officeart/2005/8/layout/vList2"/>
    <dgm:cxn modelId="{31825D4C-5842-4215-A4FA-8D789551E4D6}" srcId="{9E15FE83-A8D0-4D43-91C7-F2D4E67B162B}" destId="{7C02471C-1118-4C28-938A-3777D9E7B4B1}" srcOrd="0" destOrd="0" parTransId="{3FE46306-6382-4337-8EE9-046C3273C4E8}" sibTransId="{510F1E5C-2148-4D6E-B8B3-3525B2ACE9A6}"/>
    <dgm:cxn modelId="{CE66E152-DE32-44F8-BD9C-1D02B3C64AA0}" type="presOf" srcId="{7261CA4B-A424-4A76-A4FE-CAD5168BD4B5}" destId="{D7908F07-2E1B-4093-B0CB-1BC0E5C5AE09}" srcOrd="0" destOrd="0" presId="urn:microsoft.com/office/officeart/2005/8/layout/vList2"/>
    <dgm:cxn modelId="{1457C095-1B33-4BDF-9EAE-441B36259161}" type="presOf" srcId="{D895E62C-BA40-4962-A91A-6DFCD60FBA0B}" destId="{753AF313-DEC5-4BF3-83E5-B55F20085133}" srcOrd="0" destOrd="0" presId="urn:microsoft.com/office/officeart/2005/8/layout/vList2"/>
    <dgm:cxn modelId="{A4514A9C-67F9-4F99-B0AD-682025CC1EF5}" srcId="{7261CA4B-A424-4A76-A4FE-CAD5168BD4B5}" destId="{9E15FE83-A8D0-4D43-91C7-F2D4E67B162B}" srcOrd="0" destOrd="0" parTransId="{73AA7632-51D7-42DD-8A01-DC6E403D183D}" sibTransId="{C5F27F11-5B85-4FC3-9FEF-32E706FBB8AA}"/>
    <dgm:cxn modelId="{EBE6F5AB-1F2F-4EB5-8669-A9CC96AC65E4}" type="presOf" srcId="{09F58F52-475E-43F1-A33F-FA5B367BDAB7}" destId="{61C1DA79-9604-456C-AA51-600841AAC17C}" srcOrd="0" destOrd="1" presId="urn:microsoft.com/office/officeart/2005/8/layout/vList2"/>
    <dgm:cxn modelId="{544853CB-0591-4D22-906E-AD75FC2ACDC5}" type="presOf" srcId="{E2ABC355-9ED4-4602-B1C4-6D259E90E8A7}" destId="{E0427B61-3EE8-4493-9C6C-A16625E6DC4C}" srcOrd="0" destOrd="1" presId="urn:microsoft.com/office/officeart/2005/8/layout/vList2"/>
    <dgm:cxn modelId="{02CED3CB-FBDC-4236-8668-C57EB22DBEB4}" type="presOf" srcId="{2555AA11-EA50-4A56-B1DA-35F239768C0D}" destId="{61C1DA79-9604-456C-AA51-600841AAC17C}" srcOrd="0" destOrd="0" presId="urn:microsoft.com/office/officeart/2005/8/layout/vList2"/>
    <dgm:cxn modelId="{F4FD67CC-C289-4C39-BD20-AC67E5E0C750}" srcId="{D895E62C-BA40-4962-A91A-6DFCD60FBA0B}" destId="{2555AA11-EA50-4A56-B1DA-35F239768C0D}" srcOrd="0" destOrd="0" parTransId="{858AB124-0504-4A2B-8427-CE5644EDB6C4}" sibTransId="{4987B7E5-6E55-4208-A5DB-6D0A08C4A175}"/>
    <dgm:cxn modelId="{3E6DC4EF-FCDB-4203-9BBB-D108CCDF8339}" srcId="{7261CA4B-A424-4A76-A4FE-CAD5168BD4B5}" destId="{D895E62C-BA40-4962-A91A-6DFCD60FBA0B}" srcOrd="1" destOrd="0" parTransId="{B915698B-9E60-4901-A5E7-D4A058CA4A54}" sibTransId="{D44BC6FF-D150-4017-AB5B-4A326038F4A1}"/>
    <dgm:cxn modelId="{981134F1-F668-40A6-88E7-42B1F08A56F6}" srcId="{D895E62C-BA40-4962-A91A-6DFCD60FBA0B}" destId="{09F58F52-475E-43F1-A33F-FA5B367BDAB7}" srcOrd="1" destOrd="0" parTransId="{81353793-96F5-4692-85D8-F7129F56DEFC}" sibTransId="{1DD58B29-9A0C-4D03-B1CF-091CEC0C3AC9}"/>
    <dgm:cxn modelId="{5A2CF3F3-5152-4102-BF1C-AACCA3632733}" srcId="{9E15FE83-A8D0-4D43-91C7-F2D4E67B162B}" destId="{E2ABC355-9ED4-4602-B1C4-6D259E90E8A7}" srcOrd="1" destOrd="0" parTransId="{2F4366E7-7031-431B-A0FF-56A56307F758}" sibTransId="{61288890-DDE5-4ECC-A2A1-3F5BC530878E}"/>
    <dgm:cxn modelId="{6971BA3F-1B37-42C5-9601-6C3CD8D560C4}" type="presParOf" srcId="{D7908F07-2E1B-4093-B0CB-1BC0E5C5AE09}" destId="{4F0F5758-BE26-4251-B9AA-37E7CEE8BB25}" srcOrd="0" destOrd="0" presId="urn:microsoft.com/office/officeart/2005/8/layout/vList2"/>
    <dgm:cxn modelId="{C4BA877A-7DF5-4570-A2CE-A0D536B5C24E}" type="presParOf" srcId="{D7908F07-2E1B-4093-B0CB-1BC0E5C5AE09}" destId="{E0427B61-3EE8-4493-9C6C-A16625E6DC4C}" srcOrd="1" destOrd="0" presId="urn:microsoft.com/office/officeart/2005/8/layout/vList2"/>
    <dgm:cxn modelId="{DDC60823-A8AF-45D6-85FD-A23D2233F45C}" type="presParOf" srcId="{D7908F07-2E1B-4093-B0CB-1BC0E5C5AE09}" destId="{753AF313-DEC5-4BF3-83E5-B55F20085133}" srcOrd="2" destOrd="0" presId="urn:microsoft.com/office/officeart/2005/8/layout/vList2"/>
    <dgm:cxn modelId="{B8DB7B1D-D7A8-4BE1-B036-DB72D4C73160}" type="presParOf" srcId="{D7908F07-2E1B-4093-B0CB-1BC0E5C5AE09}" destId="{61C1DA79-9604-456C-AA51-600841AAC17C}" srcOrd="3"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40B220-C56C-4C04-BD27-3606ABD3EC02}" type="doc">
      <dgm:prSet loTypeId="urn:microsoft.com/office/officeart/2005/8/layout/bProcess2" loCatId="process" qsTypeId="urn:microsoft.com/office/officeart/2005/8/quickstyle/simple1" qsCatId="simple" csTypeId="urn:microsoft.com/office/officeart/2005/8/colors/colorful1" csCatId="colorful"/>
      <dgm:spPr/>
      <dgm:t>
        <a:bodyPr/>
        <a:lstStyle/>
        <a:p>
          <a:endParaRPr lang="en-US"/>
        </a:p>
      </dgm:t>
    </dgm:pt>
    <dgm:pt modelId="{125373F4-B204-453E-91AB-DCFBCC514C96}">
      <dgm:prSet/>
      <dgm:spPr/>
      <dgm:t>
        <a:bodyPr/>
        <a:lstStyle/>
        <a:p>
          <a:r>
            <a:rPr lang="en-US"/>
            <a:t>Data was encoded and standard scaler applied to obtain a mean of 0 and std dev of 1.</a:t>
          </a:r>
        </a:p>
      </dgm:t>
    </dgm:pt>
    <dgm:pt modelId="{D10E0091-40DF-4FE8-B40C-80F6FC0C8FF6}" type="parTrans" cxnId="{E6D8B005-2D48-4611-8503-BA242B7B3746}">
      <dgm:prSet/>
      <dgm:spPr/>
      <dgm:t>
        <a:bodyPr/>
        <a:lstStyle/>
        <a:p>
          <a:endParaRPr lang="en-US"/>
        </a:p>
      </dgm:t>
    </dgm:pt>
    <dgm:pt modelId="{C7FB21B2-26B8-4033-B213-0BCA208B5B90}" type="sibTrans" cxnId="{E6D8B005-2D48-4611-8503-BA242B7B3746}">
      <dgm:prSet/>
      <dgm:spPr/>
      <dgm:t>
        <a:bodyPr/>
        <a:lstStyle/>
        <a:p>
          <a:endParaRPr lang="en-US"/>
        </a:p>
      </dgm:t>
    </dgm:pt>
    <dgm:pt modelId="{73AC4957-C970-4869-8F0F-B8476C583BBD}">
      <dgm:prSet/>
      <dgm:spPr/>
      <dgm:t>
        <a:bodyPr/>
        <a:lstStyle/>
        <a:p>
          <a:r>
            <a:rPr lang="en-US"/>
            <a:t>A training and testing dataset were split into 80% and 20% respectively.</a:t>
          </a:r>
        </a:p>
      </dgm:t>
    </dgm:pt>
    <dgm:pt modelId="{15354AC6-637E-44E8-83D9-8CB018C57F72}" type="parTrans" cxnId="{3691E3CE-16EB-4EE4-921D-6EFBBF4EFC25}">
      <dgm:prSet/>
      <dgm:spPr/>
      <dgm:t>
        <a:bodyPr/>
        <a:lstStyle/>
        <a:p>
          <a:endParaRPr lang="en-US"/>
        </a:p>
      </dgm:t>
    </dgm:pt>
    <dgm:pt modelId="{9F5FF863-08A9-4892-A961-AF95EF16F9A3}" type="sibTrans" cxnId="{3691E3CE-16EB-4EE4-921D-6EFBBF4EFC25}">
      <dgm:prSet/>
      <dgm:spPr/>
      <dgm:t>
        <a:bodyPr/>
        <a:lstStyle/>
        <a:p>
          <a:endParaRPr lang="en-US"/>
        </a:p>
      </dgm:t>
    </dgm:pt>
    <dgm:pt modelId="{BF7DC4C2-7E41-405B-A65C-3DD027ED4AB5}">
      <dgm:prSet/>
      <dgm:spPr/>
      <dgm:t>
        <a:bodyPr/>
        <a:lstStyle/>
        <a:p>
          <a:r>
            <a:rPr lang="en-US"/>
            <a:t>Four model types were fit, Grid Search was used for optimized hyperparameters.</a:t>
          </a:r>
        </a:p>
      </dgm:t>
    </dgm:pt>
    <dgm:pt modelId="{2E89D695-B583-45D2-A443-A0EFE0FCFABD}" type="parTrans" cxnId="{61139F63-76D4-4351-B55B-5481AE786597}">
      <dgm:prSet/>
      <dgm:spPr/>
      <dgm:t>
        <a:bodyPr/>
        <a:lstStyle/>
        <a:p>
          <a:endParaRPr lang="en-US"/>
        </a:p>
      </dgm:t>
    </dgm:pt>
    <dgm:pt modelId="{2EAEC552-AF31-44AA-BC31-3B8C83A9F20D}" type="sibTrans" cxnId="{61139F63-76D4-4351-B55B-5481AE786597}">
      <dgm:prSet/>
      <dgm:spPr/>
      <dgm:t>
        <a:bodyPr/>
        <a:lstStyle/>
        <a:p>
          <a:endParaRPr lang="en-US"/>
        </a:p>
      </dgm:t>
    </dgm:pt>
    <dgm:pt modelId="{4508FDC8-8DC1-4F58-9DD4-9DFDA1ED52D0}">
      <dgm:prSet/>
      <dgm:spPr/>
      <dgm:t>
        <a:bodyPr/>
        <a:lstStyle/>
        <a:p>
          <a:r>
            <a:rPr lang="en-US"/>
            <a:t>Logistic regression with the lbfgs solver</a:t>
          </a:r>
        </a:p>
      </dgm:t>
    </dgm:pt>
    <dgm:pt modelId="{F339F0D0-2C9A-4857-AC0E-C75A6350B5FC}" type="parTrans" cxnId="{84D3EE91-90F1-4786-BA33-EE602AAC594E}">
      <dgm:prSet/>
      <dgm:spPr/>
      <dgm:t>
        <a:bodyPr/>
        <a:lstStyle/>
        <a:p>
          <a:endParaRPr lang="en-US"/>
        </a:p>
      </dgm:t>
    </dgm:pt>
    <dgm:pt modelId="{DE1EF1E6-3011-4D61-9EA8-12348A496AE9}" type="sibTrans" cxnId="{84D3EE91-90F1-4786-BA33-EE602AAC594E}">
      <dgm:prSet/>
      <dgm:spPr/>
      <dgm:t>
        <a:bodyPr/>
        <a:lstStyle/>
        <a:p>
          <a:endParaRPr lang="en-US"/>
        </a:p>
      </dgm:t>
    </dgm:pt>
    <dgm:pt modelId="{E20068BF-868D-433C-9B6D-3BBBE15262C5}">
      <dgm:prSet/>
      <dgm:spPr/>
      <dgm:t>
        <a:bodyPr/>
        <a:lstStyle/>
        <a:p>
          <a:r>
            <a:rPr lang="en-US"/>
            <a:t>Support Vector Classifier</a:t>
          </a:r>
        </a:p>
      </dgm:t>
    </dgm:pt>
    <dgm:pt modelId="{E69C5EE2-7699-4616-A2B7-552713717995}" type="parTrans" cxnId="{EA43C044-F355-40DE-A5D1-6496182559C1}">
      <dgm:prSet/>
      <dgm:spPr/>
      <dgm:t>
        <a:bodyPr/>
        <a:lstStyle/>
        <a:p>
          <a:endParaRPr lang="en-US"/>
        </a:p>
      </dgm:t>
    </dgm:pt>
    <dgm:pt modelId="{F6009A42-9DCF-406F-BC99-2C8A49F37307}" type="sibTrans" cxnId="{EA43C044-F355-40DE-A5D1-6496182559C1}">
      <dgm:prSet/>
      <dgm:spPr/>
      <dgm:t>
        <a:bodyPr/>
        <a:lstStyle/>
        <a:p>
          <a:endParaRPr lang="en-US"/>
        </a:p>
      </dgm:t>
    </dgm:pt>
    <dgm:pt modelId="{C34CCB13-8B20-45D0-B24D-3374E4148767}">
      <dgm:prSet/>
      <dgm:spPr/>
      <dgm:t>
        <a:bodyPr/>
        <a:lstStyle/>
        <a:p>
          <a:r>
            <a:rPr lang="en-US"/>
            <a:t>Decision Tree</a:t>
          </a:r>
        </a:p>
      </dgm:t>
    </dgm:pt>
    <dgm:pt modelId="{B0B7F812-5369-4429-9383-5CF058E2D1A6}" type="parTrans" cxnId="{0C8FB939-C999-4677-B5E7-A1629770DD8F}">
      <dgm:prSet/>
      <dgm:spPr/>
      <dgm:t>
        <a:bodyPr/>
        <a:lstStyle/>
        <a:p>
          <a:endParaRPr lang="en-US"/>
        </a:p>
      </dgm:t>
    </dgm:pt>
    <dgm:pt modelId="{F71FE48B-CC6E-429E-8F07-25B2F07C8DBC}" type="sibTrans" cxnId="{0C8FB939-C999-4677-B5E7-A1629770DD8F}">
      <dgm:prSet/>
      <dgm:spPr/>
      <dgm:t>
        <a:bodyPr/>
        <a:lstStyle/>
        <a:p>
          <a:endParaRPr lang="en-US"/>
        </a:p>
      </dgm:t>
    </dgm:pt>
    <dgm:pt modelId="{AF61809B-3A89-4FEE-89CF-0208B21F9A22}">
      <dgm:prSet/>
      <dgm:spPr/>
      <dgm:t>
        <a:bodyPr/>
        <a:lstStyle/>
        <a:p>
          <a:r>
            <a:rPr lang="en-US"/>
            <a:t>K-nearest Neighbours</a:t>
          </a:r>
        </a:p>
      </dgm:t>
    </dgm:pt>
    <dgm:pt modelId="{05BB7399-8F9B-456A-ACCF-043676312338}" type="parTrans" cxnId="{DE69F37E-1038-4AC3-8304-375D468A97F9}">
      <dgm:prSet/>
      <dgm:spPr/>
      <dgm:t>
        <a:bodyPr/>
        <a:lstStyle/>
        <a:p>
          <a:endParaRPr lang="en-US"/>
        </a:p>
      </dgm:t>
    </dgm:pt>
    <dgm:pt modelId="{F75420A2-3D2B-4B90-A389-3D616F06DDFB}" type="sibTrans" cxnId="{DE69F37E-1038-4AC3-8304-375D468A97F9}">
      <dgm:prSet/>
      <dgm:spPr/>
      <dgm:t>
        <a:bodyPr/>
        <a:lstStyle/>
        <a:p>
          <a:endParaRPr lang="en-US"/>
        </a:p>
      </dgm:t>
    </dgm:pt>
    <dgm:pt modelId="{F7B923A6-F15E-4DC2-A9B6-D136E55F11D9}" type="pres">
      <dgm:prSet presAssocID="{FC40B220-C56C-4C04-BD27-3606ABD3EC02}" presName="diagram" presStyleCnt="0">
        <dgm:presLayoutVars>
          <dgm:dir/>
          <dgm:resizeHandles/>
        </dgm:presLayoutVars>
      </dgm:prSet>
      <dgm:spPr/>
    </dgm:pt>
    <dgm:pt modelId="{DBE305CB-FEB7-412F-A0E9-CB42B66E5580}" type="pres">
      <dgm:prSet presAssocID="{125373F4-B204-453E-91AB-DCFBCC514C96}" presName="firstNode" presStyleLbl="node1" presStyleIdx="0" presStyleCnt="3">
        <dgm:presLayoutVars>
          <dgm:bulletEnabled val="1"/>
        </dgm:presLayoutVars>
      </dgm:prSet>
      <dgm:spPr/>
    </dgm:pt>
    <dgm:pt modelId="{D8FDE028-0615-45A6-BA9C-42AAD2A04D69}" type="pres">
      <dgm:prSet presAssocID="{C7FB21B2-26B8-4033-B213-0BCA208B5B90}" presName="sibTrans" presStyleLbl="sibTrans2D1" presStyleIdx="0" presStyleCnt="2"/>
      <dgm:spPr/>
    </dgm:pt>
    <dgm:pt modelId="{F662C75D-F346-439A-8ED1-DB86861594FA}" type="pres">
      <dgm:prSet presAssocID="{73AC4957-C970-4869-8F0F-B8476C583BBD}" presName="middleNode" presStyleCnt="0"/>
      <dgm:spPr/>
    </dgm:pt>
    <dgm:pt modelId="{D3571EC6-30C1-4269-9261-46CB7CCD37E9}" type="pres">
      <dgm:prSet presAssocID="{73AC4957-C970-4869-8F0F-B8476C583BBD}" presName="padding" presStyleLbl="node1" presStyleIdx="0" presStyleCnt="3"/>
      <dgm:spPr/>
    </dgm:pt>
    <dgm:pt modelId="{4D2F1BDB-57DE-45E3-877B-1AC9215F0A5B}" type="pres">
      <dgm:prSet presAssocID="{73AC4957-C970-4869-8F0F-B8476C583BBD}" presName="shape" presStyleLbl="node1" presStyleIdx="1" presStyleCnt="3">
        <dgm:presLayoutVars>
          <dgm:bulletEnabled val="1"/>
        </dgm:presLayoutVars>
      </dgm:prSet>
      <dgm:spPr/>
    </dgm:pt>
    <dgm:pt modelId="{592DC8F3-293C-4AEE-8CE7-6392754A2C28}" type="pres">
      <dgm:prSet presAssocID="{9F5FF863-08A9-4892-A961-AF95EF16F9A3}" presName="sibTrans" presStyleLbl="sibTrans2D1" presStyleIdx="1" presStyleCnt="2"/>
      <dgm:spPr/>
    </dgm:pt>
    <dgm:pt modelId="{88794494-6C88-4322-A115-BE55C1E7A6FE}" type="pres">
      <dgm:prSet presAssocID="{BF7DC4C2-7E41-405B-A65C-3DD027ED4AB5}" presName="lastNode" presStyleLbl="node1" presStyleIdx="2" presStyleCnt="3">
        <dgm:presLayoutVars>
          <dgm:bulletEnabled val="1"/>
        </dgm:presLayoutVars>
      </dgm:prSet>
      <dgm:spPr/>
    </dgm:pt>
  </dgm:ptLst>
  <dgm:cxnLst>
    <dgm:cxn modelId="{E6D8B005-2D48-4611-8503-BA242B7B3746}" srcId="{FC40B220-C56C-4C04-BD27-3606ABD3EC02}" destId="{125373F4-B204-453E-91AB-DCFBCC514C96}" srcOrd="0" destOrd="0" parTransId="{D10E0091-40DF-4FE8-B40C-80F6FC0C8FF6}" sibTransId="{C7FB21B2-26B8-4033-B213-0BCA208B5B90}"/>
    <dgm:cxn modelId="{F235E837-CF0B-4A03-9ADA-C817E689EAE7}" type="presOf" srcId="{4508FDC8-8DC1-4F58-9DD4-9DFDA1ED52D0}" destId="{88794494-6C88-4322-A115-BE55C1E7A6FE}" srcOrd="0" destOrd="1" presId="urn:microsoft.com/office/officeart/2005/8/layout/bProcess2"/>
    <dgm:cxn modelId="{0C8FB939-C999-4677-B5E7-A1629770DD8F}" srcId="{BF7DC4C2-7E41-405B-A65C-3DD027ED4AB5}" destId="{C34CCB13-8B20-45D0-B24D-3374E4148767}" srcOrd="2" destOrd="0" parTransId="{B0B7F812-5369-4429-9383-5CF058E2D1A6}" sibTransId="{F71FE48B-CC6E-429E-8F07-25B2F07C8DBC}"/>
    <dgm:cxn modelId="{948E1E40-E7D6-4014-A317-B8703CFB2336}" type="presOf" srcId="{C7FB21B2-26B8-4033-B213-0BCA208B5B90}" destId="{D8FDE028-0615-45A6-BA9C-42AAD2A04D69}" srcOrd="0" destOrd="0" presId="urn:microsoft.com/office/officeart/2005/8/layout/bProcess2"/>
    <dgm:cxn modelId="{61139F63-76D4-4351-B55B-5481AE786597}" srcId="{FC40B220-C56C-4C04-BD27-3606ABD3EC02}" destId="{BF7DC4C2-7E41-405B-A65C-3DD027ED4AB5}" srcOrd="2" destOrd="0" parTransId="{2E89D695-B583-45D2-A443-A0EFE0FCFABD}" sibTransId="{2EAEC552-AF31-44AA-BC31-3B8C83A9F20D}"/>
    <dgm:cxn modelId="{EA43C044-F355-40DE-A5D1-6496182559C1}" srcId="{BF7DC4C2-7E41-405B-A65C-3DD027ED4AB5}" destId="{E20068BF-868D-433C-9B6D-3BBBE15262C5}" srcOrd="1" destOrd="0" parTransId="{E69C5EE2-7699-4616-A2B7-552713717995}" sibTransId="{F6009A42-9DCF-406F-BC99-2C8A49F37307}"/>
    <dgm:cxn modelId="{C2276D47-2882-4F95-B5F2-6F77C54E2072}" type="presOf" srcId="{AF61809B-3A89-4FEE-89CF-0208B21F9A22}" destId="{88794494-6C88-4322-A115-BE55C1E7A6FE}" srcOrd="0" destOrd="4" presId="urn:microsoft.com/office/officeart/2005/8/layout/bProcess2"/>
    <dgm:cxn modelId="{84F0B952-60F1-4F37-92C3-658A931230E8}" type="presOf" srcId="{9F5FF863-08A9-4892-A961-AF95EF16F9A3}" destId="{592DC8F3-293C-4AEE-8CE7-6392754A2C28}" srcOrd="0" destOrd="0" presId="urn:microsoft.com/office/officeart/2005/8/layout/bProcess2"/>
    <dgm:cxn modelId="{DE69F37E-1038-4AC3-8304-375D468A97F9}" srcId="{BF7DC4C2-7E41-405B-A65C-3DD027ED4AB5}" destId="{AF61809B-3A89-4FEE-89CF-0208B21F9A22}" srcOrd="3" destOrd="0" parTransId="{05BB7399-8F9B-456A-ACCF-043676312338}" sibTransId="{F75420A2-3D2B-4B90-A389-3D616F06DDFB}"/>
    <dgm:cxn modelId="{84D3EE91-90F1-4786-BA33-EE602AAC594E}" srcId="{BF7DC4C2-7E41-405B-A65C-3DD027ED4AB5}" destId="{4508FDC8-8DC1-4F58-9DD4-9DFDA1ED52D0}" srcOrd="0" destOrd="0" parTransId="{F339F0D0-2C9A-4857-AC0E-C75A6350B5FC}" sibTransId="{DE1EF1E6-3011-4D61-9EA8-12348A496AE9}"/>
    <dgm:cxn modelId="{233AF1A6-F785-4505-AF1E-B4CE70C265AA}" type="presOf" srcId="{E20068BF-868D-433C-9B6D-3BBBE15262C5}" destId="{88794494-6C88-4322-A115-BE55C1E7A6FE}" srcOrd="0" destOrd="2" presId="urn:microsoft.com/office/officeart/2005/8/layout/bProcess2"/>
    <dgm:cxn modelId="{3A8AE1AE-9243-4B44-9A38-3672057C265A}" type="presOf" srcId="{125373F4-B204-453E-91AB-DCFBCC514C96}" destId="{DBE305CB-FEB7-412F-A0E9-CB42B66E5580}" srcOrd="0" destOrd="0" presId="urn:microsoft.com/office/officeart/2005/8/layout/bProcess2"/>
    <dgm:cxn modelId="{0BA7F9B0-21D3-4EFE-AF09-B64E2638DF48}" type="presOf" srcId="{73AC4957-C970-4869-8F0F-B8476C583BBD}" destId="{4D2F1BDB-57DE-45E3-877B-1AC9215F0A5B}" srcOrd="0" destOrd="0" presId="urn:microsoft.com/office/officeart/2005/8/layout/bProcess2"/>
    <dgm:cxn modelId="{9B4D62B5-0A21-4A2E-A501-B1AFAE64890A}" type="presOf" srcId="{FC40B220-C56C-4C04-BD27-3606ABD3EC02}" destId="{F7B923A6-F15E-4DC2-A9B6-D136E55F11D9}" srcOrd="0" destOrd="0" presId="urn:microsoft.com/office/officeart/2005/8/layout/bProcess2"/>
    <dgm:cxn modelId="{3691E3CE-16EB-4EE4-921D-6EFBBF4EFC25}" srcId="{FC40B220-C56C-4C04-BD27-3606ABD3EC02}" destId="{73AC4957-C970-4869-8F0F-B8476C583BBD}" srcOrd="1" destOrd="0" parTransId="{15354AC6-637E-44E8-83D9-8CB018C57F72}" sibTransId="{9F5FF863-08A9-4892-A961-AF95EF16F9A3}"/>
    <dgm:cxn modelId="{4BD3BCE6-E6A0-4A54-88E1-F809293C7D3F}" type="presOf" srcId="{BF7DC4C2-7E41-405B-A65C-3DD027ED4AB5}" destId="{88794494-6C88-4322-A115-BE55C1E7A6FE}" srcOrd="0" destOrd="0" presId="urn:microsoft.com/office/officeart/2005/8/layout/bProcess2"/>
    <dgm:cxn modelId="{8E0E03F2-F57F-46B1-A09E-D2BB155AE9E2}" type="presOf" srcId="{C34CCB13-8B20-45D0-B24D-3374E4148767}" destId="{88794494-6C88-4322-A115-BE55C1E7A6FE}" srcOrd="0" destOrd="3" presId="urn:microsoft.com/office/officeart/2005/8/layout/bProcess2"/>
    <dgm:cxn modelId="{71DF00AC-41F1-46A1-BDF1-09414543415E}" type="presParOf" srcId="{F7B923A6-F15E-4DC2-A9B6-D136E55F11D9}" destId="{DBE305CB-FEB7-412F-A0E9-CB42B66E5580}" srcOrd="0" destOrd="0" presId="urn:microsoft.com/office/officeart/2005/8/layout/bProcess2"/>
    <dgm:cxn modelId="{73F10597-C304-47EA-AB9B-92662A9E5FC8}" type="presParOf" srcId="{F7B923A6-F15E-4DC2-A9B6-D136E55F11D9}" destId="{D8FDE028-0615-45A6-BA9C-42AAD2A04D69}" srcOrd="1" destOrd="0" presId="urn:microsoft.com/office/officeart/2005/8/layout/bProcess2"/>
    <dgm:cxn modelId="{1C47148D-EFB5-4B55-9F09-A4FCBF7EB3DF}" type="presParOf" srcId="{F7B923A6-F15E-4DC2-A9B6-D136E55F11D9}" destId="{F662C75D-F346-439A-8ED1-DB86861594FA}" srcOrd="2" destOrd="0" presId="urn:microsoft.com/office/officeart/2005/8/layout/bProcess2"/>
    <dgm:cxn modelId="{1AC30F40-3CA3-4ECD-8B84-E7E7276A9697}" type="presParOf" srcId="{F662C75D-F346-439A-8ED1-DB86861594FA}" destId="{D3571EC6-30C1-4269-9261-46CB7CCD37E9}" srcOrd="0" destOrd="0" presId="urn:microsoft.com/office/officeart/2005/8/layout/bProcess2"/>
    <dgm:cxn modelId="{3978557C-72DD-48D6-ABC0-B9F9313A4E9E}" type="presParOf" srcId="{F662C75D-F346-439A-8ED1-DB86861594FA}" destId="{4D2F1BDB-57DE-45E3-877B-1AC9215F0A5B}" srcOrd="1" destOrd="0" presId="urn:microsoft.com/office/officeart/2005/8/layout/bProcess2"/>
    <dgm:cxn modelId="{A5619F6B-1EAF-41C2-BFF2-B1B78E92FF0D}" type="presParOf" srcId="{F7B923A6-F15E-4DC2-A9B6-D136E55F11D9}" destId="{592DC8F3-293C-4AEE-8CE7-6392754A2C28}" srcOrd="3" destOrd="0" presId="urn:microsoft.com/office/officeart/2005/8/layout/bProcess2"/>
    <dgm:cxn modelId="{D9D025C4-DF73-4388-AA0D-890AAE6A267C}" type="presParOf" srcId="{F7B923A6-F15E-4DC2-A9B6-D136E55F11D9}" destId="{88794494-6C88-4322-A115-BE55C1E7A6FE}" srcOrd="4" destOrd="0" presId="urn:microsoft.com/office/officeart/2005/8/layout/b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B5E44C7-4559-4BB6-9712-1147DD0F52CA}"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9F18A3F9-8CE5-4806-A6B5-1711A11E869D}">
      <dgm:prSet/>
      <dgm:spPr/>
      <dgm:t>
        <a:bodyPr/>
        <a:lstStyle/>
        <a:p>
          <a:r>
            <a:rPr lang="en-US"/>
            <a:t>SpaceX launched from four unique launch sites</a:t>
          </a:r>
        </a:p>
      </dgm:t>
    </dgm:pt>
    <dgm:pt modelId="{32D8BFC6-4478-4A72-9639-7D174A9C4982}" type="parTrans" cxnId="{A79358CF-D587-4FA7-80E0-7454736FAC2F}">
      <dgm:prSet/>
      <dgm:spPr/>
      <dgm:t>
        <a:bodyPr/>
        <a:lstStyle/>
        <a:p>
          <a:endParaRPr lang="en-US"/>
        </a:p>
      </dgm:t>
    </dgm:pt>
    <dgm:pt modelId="{D17DFA82-A72B-44F4-95D4-1787C3AC0A00}" type="sibTrans" cxnId="{A79358CF-D587-4FA7-80E0-7454736FAC2F}">
      <dgm:prSet/>
      <dgm:spPr/>
      <dgm:t>
        <a:bodyPr/>
        <a:lstStyle/>
        <a:p>
          <a:endParaRPr lang="en-US"/>
        </a:p>
      </dgm:t>
    </dgm:pt>
    <dgm:pt modelId="{3CE9EB20-10BA-4ACC-9ABA-4C0DAC9F3387}">
      <dgm:prSet/>
      <dgm:spPr/>
      <dgm:t>
        <a:bodyPr/>
        <a:lstStyle/>
        <a:p>
          <a:pPr algn="l">
            <a:buFont typeface="Arial" panose="020B0604020202020204" pitchFamily="34" charset="0"/>
            <a:buNone/>
          </a:pPr>
          <a:r>
            <a:rPr lang="en-US" dirty="0"/>
            <a:t>CCAFS LC-40 CCAFS SLC-40</a:t>
          </a:r>
          <a:br>
            <a:rPr lang="en-US" dirty="0"/>
          </a:br>
          <a:r>
            <a:rPr lang="en-US" dirty="0"/>
            <a:t>KSC LC-39A</a:t>
          </a:r>
          <a:br>
            <a:rPr lang="en-US" dirty="0"/>
          </a:br>
          <a:r>
            <a:rPr lang="en-US" dirty="0"/>
            <a:t>VAFB SLC-4E</a:t>
          </a:r>
        </a:p>
      </dgm:t>
    </dgm:pt>
    <dgm:pt modelId="{A9A96D98-D5DF-4AC6-B01C-D91065850BDA}" type="parTrans" cxnId="{1E9B2444-027E-4D80-A104-4074F10BA88F}">
      <dgm:prSet/>
      <dgm:spPr/>
      <dgm:t>
        <a:bodyPr/>
        <a:lstStyle/>
        <a:p>
          <a:endParaRPr lang="en-US"/>
        </a:p>
      </dgm:t>
    </dgm:pt>
    <dgm:pt modelId="{8948F600-A898-406C-9531-76DD4F289C91}" type="sibTrans" cxnId="{1E9B2444-027E-4D80-A104-4074F10BA88F}">
      <dgm:prSet/>
      <dgm:spPr/>
      <dgm:t>
        <a:bodyPr/>
        <a:lstStyle/>
        <a:p>
          <a:endParaRPr lang="en-US"/>
        </a:p>
      </dgm:t>
    </dgm:pt>
    <dgm:pt modelId="{800F43BE-46F4-4489-98E5-9CBE38E90514}">
      <dgm:prSet/>
      <dgm:spPr/>
      <dgm:t>
        <a:bodyPr/>
        <a:lstStyle/>
        <a:p>
          <a:r>
            <a:rPr lang="en-US" dirty="0"/>
            <a:t>Total payload mass carried for the was 45,596Kg</a:t>
          </a:r>
        </a:p>
      </dgm:t>
    </dgm:pt>
    <dgm:pt modelId="{86C4286A-0E65-4B02-8BC7-7B42758225F9}" type="parTrans" cxnId="{F8984716-5C7A-44F0-ADBA-222531C99671}">
      <dgm:prSet/>
      <dgm:spPr/>
      <dgm:t>
        <a:bodyPr/>
        <a:lstStyle/>
        <a:p>
          <a:endParaRPr lang="en-US"/>
        </a:p>
      </dgm:t>
    </dgm:pt>
    <dgm:pt modelId="{AF522446-6423-482B-93DB-AAC22B9B8479}" type="sibTrans" cxnId="{F8984716-5C7A-44F0-ADBA-222531C99671}">
      <dgm:prSet/>
      <dgm:spPr/>
      <dgm:t>
        <a:bodyPr/>
        <a:lstStyle/>
        <a:p>
          <a:endParaRPr lang="en-US"/>
        </a:p>
      </dgm:t>
    </dgm:pt>
    <dgm:pt modelId="{E34CE03F-0ABA-4F81-BD61-DA9D0BA4738A}">
      <dgm:prSet/>
      <dgm:spPr/>
      <dgm:t>
        <a:bodyPr/>
        <a:lstStyle/>
        <a:p>
          <a:r>
            <a:rPr lang="en-US" dirty="0"/>
            <a:t>Average payload mass carried by F9 v1.1 booster was 2,928Kg</a:t>
          </a:r>
        </a:p>
      </dgm:t>
    </dgm:pt>
    <dgm:pt modelId="{13EC182D-CE16-4DC6-ADCE-EB540EE48F95}" type="parTrans" cxnId="{DD9DB37C-A5BF-41DF-9B4D-C164EBA12514}">
      <dgm:prSet/>
      <dgm:spPr/>
      <dgm:t>
        <a:bodyPr/>
        <a:lstStyle/>
        <a:p>
          <a:endParaRPr lang="en-US"/>
        </a:p>
      </dgm:t>
    </dgm:pt>
    <dgm:pt modelId="{D57E3E4B-6040-4654-9F30-038472028E81}" type="sibTrans" cxnId="{DD9DB37C-A5BF-41DF-9B4D-C164EBA12514}">
      <dgm:prSet/>
      <dgm:spPr/>
      <dgm:t>
        <a:bodyPr/>
        <a:lstStyle/>
        <a:p>
          <a:endParaRPr lang="en-US"/>
        </a:p>
      </dgm:t>
    </dgm:pt>
    <dgm:pt modelId="{07362D20-13DB-46F0-A658-3FB0729F387E}">
      <dgm:prSet/>
      <dgm:spPr/>
      <dgm:t>
        <a:bodyPr/>
        <a:lstStyle/>
        <a:p>
          <a:r>
            <a:rPr lang="en-US" dirty="0"/>
            <a:t>Boosters which were successful at landing on drone ships with payloads between 4,000Kg and 6,000Kg</a:t>
          </a:r>
        </a:p>
      </dgm:t>
    </dgm:pt>
    <dgm:pt modelId="{8CE12B21-BAC3-4E20-B2DB-85A8566937FC}" type="parTrans" cxnId="{ABE13ED5-A75B-48B4-92A0-996C729DB287}">
      <dgm:prSet/>
      <dgm:spPr/>
      <dgm:t>
        <a:bodyPr/>
        <a:lstStyle/>
        <a:p>
          <a:endParaRPr lang="en-US"/>
        </a:p>
      </dgm:t>
    </dgm:pt>
    <dgm:pt modelId="{80005019-3C45-43C3-B505-40597B4F8033}" type="sibTrans" cxnId="{ABE13ED5-A75B-48B4-92A0-996C729DB287}">
      <dgm:prSet/>
      <dgm:spPr/>
      <dgm:t>
        <a:bodyPr/>
        <a:lstStyle/>
        <a:p>
          <a:endParaRPr lang="en-US"/>
        </a:p>
      </dgm:t>
    </dgm:pt>
    <dgm:pt modelId="{4F3365E8-65DF-4360-8AE9-1A698BF5F741}">
      <dgm:prSet/>
      <dgm:spPr/>
      <dgm:t>
        <a:bodyPr/>
        <a:lstStyle/>
        <a:p>
          <a:pPr algn="l"/>
          <a:r>
            <a:rPr lang="en-US" dirty="0"/>
            <a:t>F9 FT B1022</a:t>
          </a:r>
          <a:br>
            <a:rPr lang="en-US" dirty="0"/>
          </a:br>
          <a:r>
            <a:rPr lang="en-US" dirty="0"/>
            <a:t>F9 FT B1026</a:t>
          </a:r>
          <a:br>
            <a:rPr lang="en-US" dirty="0"/>
          </a:br>
          <a:r>
            <a:rPr lang="en-US" dirty="0"/>
            <a:t>F9 FT B1021.2</a:t>
          </a:r>
          <a:br>
            <a:rPr lang="en-US" dirty="0"/>
          </a:br>
          <a:r>
            <a:rPr lang="en-US" dirty="0"/>
            <a:t>F9 FT B1031.2</a:t>
          </a:r>
        </a:p>
      </dgm:t>
    </dgm:pt>
    <dgm:pt modelId="{8D53C79B-34BA-4342-A847-AE540A642EA3}" type="parTrans" cxnId="{A37C236E-D59D-4342-B64E-AFB69CD9290D}">
      <dgm:prSet/>
      <dgm:spPr/>
      <dgm:t>
        <a:bodyPr/>
        <a:lstStyle/>
        <a:p>
          <a:endParaRPr lang="en-US"/>
        </a:p>
      </dgm:t>
    </dgm:pt>
    <dgm:pt modelId="{5EB1A9D1-2871-4B87-9782-089F081FA7FA}" type="sibTrans" cxnId="{A37C236E-D59D-4342-B64E-AFB69CD9290D}">
      <dgm:prSet/>
      <dgm:spPr/>
      <dgm:t>
        <a:bodyPr/>
        <a:lstStyle/>
        <a:p>
          <a:endParaRPr lang="en-US"/>
        </a:p>
      </dgm:t>
    </dgm:pt>
    <dgm:pt modelId="{A5E1A0BC-F6DF-46CE-B562-5E9C205AF66B}" type="pres">
      <dgm:prSet presAssocID="{5B5E44C7-4559-4BB6-9712-1147DD0F52CA}" presName="diagram" presStyleCnt="0">
        <dgm:presLayoutVars>
          <dgm:chPref val="1"/>
          <dgm:dir/>
          <dgm:animOne val="branch"/>
          <dgm:animLvl val="lvl"/>
          <dgm:resizeHandles/>
        </dgm:presLayoutVars>
      </dgm:prSet>
      <dgm:spPr/>
    </dgm:pt>
    <dgm:pt modelId="{473ACA06-1288-4C6C-8433-7E73D04B9F20}" type="pres">
      <dgm:prSet presAssocID="{9F18A3F9-8CE5-4806-A6B5-1711A11E869D}" presName="root" presStyleCnt="0"/>
      <dgm:spPr/>
    </dgm:pt>
    <dgm:pt modelId="{19ED7453-D980-44A1-B8D3-4E86EDCF1E1D}" type="pres">
      <dgm:prSet presAssocID="{9F18A3F9-8CE5-4806-A6B5-1711A11E869D}" presName="rootComposite" presStyleCnt="0"/>
      <dgm:spPr/>
    </dgm:pt>
    <dgm:pt modelId="{56EED0B6-B1FD-4EE1-B638-C159823DA041}" type="pres">
      <dgm:prSet presAssocID="{9F18A3F9-8CE5-4806-A6B5-1711A11E869D}" presName="rootText" presStyleLbl="node1" presStyleIdx="0" presStyleCnt="4"/>
      <dgm:spPr/>
    </dgm:pt>
    <dgm:pt modelId="{EF415AAB-F214-49FE-889F-723AF1C0F99D}" type="pres">
      <dgm:prSet presAssocID="{9F18A3F9-8CE5-4806-A6B5-1711A11E869D}" presName="rootConnector" presStyleLbl="node1" presStyleIdx="0" presStyleCnt="4"/>
      <dgm:spPr/>
    </dgm:pt>
    <dgm:pt modelId="{E8BDF193-C103-4F70-97AE-F5E8010F419F}" type="pres">
      <dgm:prSet presAssocID="{9F18A3F9-8CE5-4806-A6B5-1711A11E869D}" presName="childShape" presStyleCnt="0"/>
      <dgm:spPr/>
    </dgm:pt>
    <dgm:pt modelId="{F68D7BCE-7BBA-4BFB-9526-E5ED920BF253}" type="pres">
      <dgm:prSet presAssocID="{A9A96D98-D5DF-4AC6-B01C-D91065850BDA}" presName="Name13" presStyleLbl="parChTrans1D2" presStyleIdx="0" presStyleCnt="2"/>
      <dgm:spPr/>
    </dgm:pt>
    <dgm:pt modelId="{8007BD86-D3C5-4C86-BF86-5775CFED1233}" type="pres">
      <dgm:prSet presAssocID="{3CE9EB20-10BA-4ACC-9ABA-4C0DAC9F3387}" presName="childText" presStyleLbl="bgAcc1" presStyleIdx="0" presStyleCnt="2">
        <dgm:presLayoutVars>
          <dgm:bulletEnabled val="1"/>
        </dgm:presLayoutVars>
      </dgm:prSet>
      <dgm:spPr/>
    </dgm:pt>
    <dgm:pt modelId="{D2593D2C-3D38-4554-8152-77C6B34F4B3B}" type="pres">
      <dgm:prSet presAssocID="{800F43BE-46F4-4489-98E5-9CBE38E90514}" presName="root" presStyleCnt="0"/>
      <dgm:spPr/>
    </dgm:pt>
    <dgm:pt modelId="{378F1403-196D-4B5D-AD24-75EA74973285}" type="pres">
      <dgm:prSet presAssocID="{800F43BE-46F4-4489-98E5-9CBE38E90514}" presName="rootComposite" presStyleCnt="0"/>
      <dgm:spPr/>
    </dgm:pt>
    <dgm:pt modelId="{2AEC8E48-1158-4688-93E5-0A9D49267F43}" type="pres">
      <dgm:prSet presAssocID="{800F43BE-46F4-4489-98E5-9CBE38E90514}" presName="rootText" presStyleLbl="node1" presStyleIdx="1" presStyleCnt="4"/>
      <dgm:spPr/>
    </dgm:pt>
    <dgm:pt modelId="{64DD7FC4-6AA5-4D1D-887C-F5FBFF677ECE}" type="pres">
      <dgm:prSet presAssocID="{800F43BE-46F4-4489-98E5-9CBE38E90514}" presName="rootConnector" presStyleLbl="node1" presStyleIdx="1" presStyleCnt="4"/>
      <dgm:spPr/>
    </dgm:pt>
    <dgm:pt modelId="{1FC98310-4887-4DDC-9A4B-63E97B985B3B}" type="pres">
      <dgm:prSet presAssocID="{800F43BE-46F4-4489-98E5-9CBE38E90514}" presName="childShape" presStyleCnt="0"/>
      <dgm:spPr/>
    </dgm:pt>
    <dgm:pt modelId="{ABB35699-7F31-43EE-B33F-EEAC2B3C0F1F}" type="pres">
      <dgm:prSet presAssocID="{E34CE03F-0ABA-4F81-BD61-DA9D0BA4738A}" presName="root" presStyleCnt="0"/>
      <dgm:spPr/>
    </dgm:pt>
    <dgm:pt modelId="{D6F54CC8-C8D7-4A55-9E02-9983A1762335}" type="pres">
      <dgm:prSet presAssocID="{E34CE03F-0ABA-4F81-BD61-DA9D0BA4738A}" presName="rootComposite" presStyleCnt="0"/>
      <dgm:spPr/>
    </dgm:pt>
    <dgm:pt modelId="{A827B4A5-1F41-463B-91D4-FA3253C2D5CA}" type="pres">
      <dgm:prSet presAssocID="{E34CE03F-0ABA-4F81-BD61-DA9D0BA4738A}" presName="rootText" presStyleLbl="node1" presStyleIdx="2" presStyleCnt="4"/>
      <dgm:spPr/>
    </dgm:pt>
    <dgm:pt modelId="{7F9E24D6-C87C-4F79-8ABE-4CAC7F65D7A4}" type="pres">
      <dgm:prSet presAssocID="{E34CE03F-0ABA-4F81-BD61-DA9D0BA4738A}" presName="rootConnector" presStyleLbl="node1" presStyleIdx="2" presStyleCnt="4"/>
      <dgm:spPr/>
    </dgm:pt>
    <dgm:pt modelId="{4A307111-6CB6-42A9-ABD6-C7A30AE550AF}" type="pres">
      <dgm:prSet presAssocID="{E34CE03F-0ABA-4F81-BD61-DA9D0BA4738A}" presName="childShape" presStyleCnt="0"/>
      <dgm:spPr/>
    </dgm:pt>
    <dgm:pt modelId="{0DFC9696-7D26-4F67-A3DC-E902D54C071B}" type="pres">
      <dgm:prSet presAssocID="{07362D20-13DB-46F0-A658-3FB0729F387E}" presName="root" presStyleCnt="0"/>
      <dgm:spPr/>
    </dgm:pt>
    <dgm:pt modelId="{7DB049E2-D2F4-4856-817C-C8E64DB0A93D}" type="pres">
      <dgm:prSet presAssocID="{07362D20-13DB-46F0-A658-3FB0729F387E}" presName="rootComposite" presStyleCnt="0"/>
      <dgm:spPr/>
    </dgm:pt>
    <dgm:pt modelId="{8A78F2B0-E76A-449D-BB4A-486698011003}" type="pres">
      <dgm:prSet presAssocID="{07362D20-13DB-46F0-A658-3FB0729F387E}" presName="rootText" presStyleLbl="node1" presStyleIdx="3" presStyleCnt="4"/>
      <dgm:spPr/>
    </dgm:pt>
    <dgm:pt modelId="{DAC56580-6E0F-4670-A262-63F91D55E97F}" type="pres">
      <dgm:prSet presAssocID="{07362D20-13DB-46F0-A658-3FB0729F387E}" presName="rootConnector" presStyleLbl="node1" presStyleIdx="3" presStyleCnt="4"/>
      <dgm:spPr/>
    </dgm:pt>
    <dgm:pt modelId="{CF83A8AE-0F60-4D86-8314-156F7FCB0959}" type="pres">
      <dgm:prSet presAssocID="{07362D20-13DB-46F0-A658-3FB0729F387E}" presName="childShape" presStyleCnt="0"/>
      <dgm:spPr/>
    </dgm:pt>
    <dgm:pt modelId="{6BD78A1F-0BC6-4E98-9BBC-28DC24AE7A03}" type="pres">
      <dgm:prSet presAssocID="{8D53C79B-34BA-4342-A847-AE540A642EA3}" presName="Name13" presStyleLbl="parChTrans1D2" presStyleIdx="1" presStyleCnt="2"/>
      <dgm:spPr/>
    </dgm:pt>
    <dgm:pt modelId="{8D36A979-9A0C-4856-99C5-465987A48F9E}" type="pres">
      <dgm:prSet presAssocID="{4F3365E8-65DF-4360-8AE9-1A698BF5F741}" presName="childText" presStyleLbl="bgAcc1" presStyleIdx="1" presStyleCnt="2">
        <dgm:presLayoutVars>
          <dgm:bulletEnabled val="1"/>
        </dgm:presLayoutVars>
      </dgm:prSet>
      <dgm:spPr/>
    </dgm:pt>
  </dgm:ptLst>
  <dgm:cxnLst>
    <dgm:cxn modelId="{C5D3E604-BD5F-4F0C-BCCB-E4691444337A}" type="presOf" srcId="{E34CE03F-0ABA-4F81-BD61-DA9D0BA4738A}" destId="{7F9E24D6-C87C-4F79-8ABE-4CAC7F65D7A4}" srcOrd="1" destOrd="0" presId="urn:microsoft.com/office/officeart/2005/8/layout/hierarchy3"/>
    <dgm:cxn modelId="{3AEEB607-CE84-440A-944A-5606549E8E7C}" type="presOf" srcId="{800F43BE-46F4-4489-98E5-9CBE38E90514}" destId="{64DD7FC4-6AA5-4D1D-887C-F5FBFF677ECE}" srcOrd="1" destOrd="0" presId="urn:microsoft.com/office/officeart/2005/8/layout/hierarchy3"/>
    <dgm:cxn modelId="{1D579A0A-7054-484D-9C82-3E59D26BC203}" type="presOf" srcId="{07362D20-13DB-46F0-A658-3FB0729F387E}" destId="{8A78F2B0-E76A-449D-BB4A-486698011003}" srcOrd="0" destOrd="0" presId="urn:microsoft.com/office/officeart/2005/8/layout/hierarchy3"/>
    <dgm:cxn modelId="{F91A4C11-362B-46E3-A013-545602714FFB}" type="presOf" srcId="{800F43BE-46F4-4489-98E5-9CBE38E90514}" destId="{2AEC8E48-1158-4688-93E5-0A9D49267F43}" srcOrd="0" destOrd="0" presId="urn:microsoft.com/office/officeart/2005/8/layout/hierarchy3"/>
    <dgm:cxn modelId="{F8984716-5C7A-44F0-ADBA-222531C99671}" srcId="{5B5E44C7-4559-4BB6-9712-1147DD0F52CA}" destId="{800F43BE-46F4-4489-98E5-9CBE38E90514}" srcOrd="1" destOrd="0" parTransId="{86C4286A-0E65-4B02-8BC7-7B42758225F9}" sibTransId="{AF522446-6423-482B-93DB-AAC22B9B8479}"/>
    <dgm:cxn modelId="{CCF9E626-DD1B-45E8-8B13-294FA6EF46C6}" type="presOf" srcId="{3CE9EB20-10BA-4ACC-9ABA-4C0DAC9F3387}" destId="{8007BD86-D3C5-4C86-BF86-5775CFED1233}" srcOrd="0" destOrd="0" presId="urn:microsoft.com/office/officeart/2005/8/layout/hierarchy3"/>
    <dgm:cxn modelId="{437FE12C-BE60-45FD-B04F-A1B2B328B996}" type="presOf" srcId="{A9A96D98-D5DF-4AC6-B01C-D91065850BDA}" destId="{F68D7BCE-7BBA-4BFB-9526-E5ED920BF253}" srcOrd="0" destOrd="0" presId="urn:microsoft.com/office/officeart/2005/8/layout/hierarchy3"/>
    <dgm:cxn modelId="{AFB2F62D-7C9A-4AC3-8C84-07F9B34A1066}" type="presOf" srcId="{8D53C79B-34BA-4342-A847-AE540A642EA3}" destId="{6BD78A1F-0BC6-4E98-9BBC-28DC24AE7A03}" srcOrd="0" destOrd="0" presId="urn:microsoft.com/office/officeart/2005/8/layout/hierarchy3"/>
    <dgm:cxn modelId="{1E9B2444-027E-4D80-A104-4074F10BA88F}" srcId="{9F18A3F9-8CE5-4806-A6B5-1711A11E869D}" destId="{3CE9EB20-10BA-4ACC-9ABA-4C0DAC9F3387}" srcOrd="0" destOrd="0" parTransId="{A9A96D98-D5DF-4AC6-B01C-D91065850BDA}" sibTransId="{8948F600-A898-406C-9531-76DD4F289C91}"/>
    <dgm:cxn modelId="{A37C236E-D59D-4342-B64E-AFB69CD9290D}" srcId="{07362D20-13DB-46F0-A658-3FB0729F387E}" destId="{4F3365E8-65DF-4360-8AE9-1A698BF5F741}" srcOrd="0" destOrd="0" parTransId="{8D53C79B-34BA-4342-A847-AE540A642EA3}" sibTransId="{5EB1A9D1-2871-4B87-9782-089F081FA7FA}"/>
    <dgm:cxn modelId="{4A3FF15A-4966-4B1D-829E-7DBBF124171A}" type="presOf" srcId="{07362D20-13DB-46F0-A658-3FB0729F387E}" destId="{DAC56580-6E0F-4670-A262-63F91D55E97F}" srcOrd="1" destOrd="0" presId="urn:microsoft.com/office/officeart/2005/8/layout/hierarchy3"/>
    <dgm:cxn modelId="{DD9DB37C-A5BF-41DF-9B4D-C164EBA12514}" srcId="{5B5E44C7-4559-4BB6-9712-1147DD0F52CA}" destId="{E34CE03F-0ABA-4F81-BD61-DA9D0BA4738A}" srcOrd="2" destOrd="0" parTransId="{13EC182D-CE16-4DC6-ADCE-EB540EE48F95}" sibTransId="{D57E3E4B-6040-4654-9F30-038472028E81}"/>
    <dgm:cxn modelId="{9A48C87C-6155-44B8-9CC4-4E73D35D9A87}" type="presOf" srcId="{E34CE03F-0ABA-4F81-BD61-DA9D0BA4738A}" destId="{A827B4A5-1F41-463B-91D4-FA3253C2D5CA}" srcOrd="0" destOrd="0" presId="urn:microsoft.com/office/officeart/2005/8/layout/hierarchy3"/>
    <dgm:cxn modelId="{4FA8C785-58EF-4C49-8BC6-AE799805FF40}" type="presOf" srcId="{4F3365E8-65DF-4360-8AE9-1A698BF5F741}" destId="{8D36A979-9A0C-4856-99C5-465987A48F9E}" srcOrd="0" destOrd="0" presId="urn:microsoft.com/office/officeart/2005/8/layout/hierarchy3"/>
    <dgm:cxn modelId="{406E02A3-9A8B-4985-9A73-F11C3545760A}" type="presOf" srcId="{5B5E44C7-4559-4BB6-9712-1147DD0F52CA}" destId="{A5E1A0BC-F6DF-46CE-B562-5E9C205AF66B}" srcOrd="0" destOrd="0" presId="urn:microsoft.com/office/officeart/2005/8/layout/hierarchy3"/>
    <dgm:cxn modelId="{B6802CCA-3275-4332-B9D6-53ED469418E9}" type="presOf" srcId="{9F18A3F9-8CE5-4806-A6B5-1711A11E869D}" destId="{EF415AAB-F214-49FE-889F-723AF1C0F99D}" srcOrd="1" destOrd="0" presId="urn:microsoft.com/office/officeart/2005/8/layout/hierarchy3"/>
    <dgm:cxn modelId="{A79358CF-D587-4FA7-80E0-7454736FAC2F}" srcId="{5B5E44C7-4559-4BB6-9712-1147DD0F52CA}" destId="{9F18A3F9-8CE5-4806-A6B5-1711A11E869D}" srcOrd="0" destOrd="0" parTransId="{32D8BFC6-4478-4A72-9639-7D174A9C4982}" sibTransId="{D17DFA82-A72B-44F4-95D4-1787C3AC0A00}"/>
    <dgm:cxn modelId="{4247F9D0-ED3A-4FCA-A500-EE55C4EA8FF7}" type="presOf" srcId="{9F18A3F9-8CE5-4806-A6B5-1711A11E869D}" destId="{56EED0B6-B1FD-4EE1-B638-C159823DA041}" srcOrd="0" destOrd="0" presId="urn:microsoft.com/office/officeart/2005/8/layout/hierarchy3"/>
    <dgm:cxn modelId="{ABE13ED5-A75B-48B4-92A0-996C729DB287}" srcId="{5B5E44C7-4559-4BB6-9712-1147DD0F52CA}" destId="{07362D20-13DB-46F0-A658-3FB0729F387E}" srcOrd="3" destOrd="0" parTransId="{8CE12B21-BAC3-4E20-B2DB-85A8566937FC}" sibTransId="{80005019-3C45-43C3-B505-40597B4F8033}"/>
    <dgm:cxn modelId="{068CF6A2-0CB7-4751-B5C5-C42A0BC9733A}" type="presParOf" srcId="{A5E1A0BC-F6DF-46CE-B562-5E9C205AF66B}" destId="{473ACA06-1288-4C6C-8433-7E73D04B9F20}" srcOrd="0" destOrd="0" presId="urn:microsoft.com/office/officeart/2005/8/layout/hierarchy3"/>
    <dgm:cxn modelId="{3FAC0333-BAD2-4508-BFAF-7DA1E51276BF}" type="presParOf" srcId="{473ACA06-1288-4C6C-8433-7E73D04B9F20}" destId="{19ED7453-D980-44A1-B8D3-4E86EDCF1E1D}" srcOrd="0" destOrd="0" presId="urn:microsoft.com/office/officeart/2005/8/layout/hierarchy3"/>
    <dgm:cxn modelId="{A3D4F6F5-15C9-4EC0-ABD6-63471B42C688}" type="presParOf" srcId="{19ED7453-D980-44A1-B8D3-4E86EDCF1E1D}" destId="{56EED0B6-B1FD-4EE1-B638-C159823DA041}" srcOrd="0" destOrd="0" presId="urn:microsoft.com/office/officeart/2005/8/layout/hierarchy3"/>
    <dgm:cxn modelId="{B3068623-C419-4D5D-92CF-3299D6FC8F92}" type="presParOf" srcId="{19ED7453-D980-44A1-B8D3-4E86EDCF1E1D}" destId="{EF415AAB-F214-49FE-889F-723AF1C0F99D}" srcOrd="1" destOrd="0" presId="urn:microsoft.com/office/officeart/2005/8/layout/hierarchy3"/>
    <dgm:cxn modelId="{072D3470-99F0-4FF8-A233-FCDB743559C1}" type="presParOf" srcId="{473ACA06-1288-4C6C-8433-7E73D04B9F20}" destId="{E8BDF193-C103-4F70-97AE-F5E8010F419F}" srcOrd="1" destOrd="0" presId="urn:microsoft.com/office/officeart/2005/8/layout/hierarchy3"/>
    <dgm:cxn modelId="{7D2E8E73-ED17-4660-A572-4750F71E49FA}" type="presParOf" srcId="{E8BDF193-C103-4F70-97AE-F5E8010F419F}" destId="{F68D7BCE-7BBA-4BFB-9526-E5ED920BF253}" srcOrd="0" destOrd="0" presId="urn:microsoft.com/office/officeart/2005/8/layout/hierarchy3"/>
    <dgm:cxn modelId="{78800684-84EE-43EC-AEEA-3B617BAB248A}" type="presParOf" srcId="{E8BDF193-C103-4F70-97AE-F5E8010F419F}" destId="{8007BD86-D3C5-4C86-BF86-5775CFED1233}" srcOrd="1" destOrd="0" presId="urn:microsoft.com/office/officeart/2005/8/layout/hierarchy3"/>
    <dgm:cxn modelId="{71C4266A-85DB-427C-8C33-710441B1465C}" type="presParOf" srcId="{A5E1A0BC-F6DF-46CE-B562-5E9C205AF66B}" destId="{D2593D2C-3D38-4554-8152-77C6B34F4B3B}" srcOrd="1" destOrd="0" presId="urn:microsoft.com/office/officeart/2005/8/layout/hierarchy3"/>
    <dgm:cxn modelId="{D905E20A-FBAD-43DB-B38D-F68B8A63BAC8}" type="presParOf" srcId="{D2593D2C-3D38-4554-8152-77C6B34F4B3B}" destId="{378F1403-196D-4B5D-AD24-75EA74973285}" srcOrd="0" destOrd="0" presId="urn:microsoft.com/office/officeart/2005/8/layout/hierarchy3"/>
    <dgm:cxn modelId="{AD34EBB2-C27F-47C7-9BB9-315D8BA6A91B}" type="presParOf" srcId="{378F1403-196D-4B5D-AD24-75EA74973285}" destId="{2AEC8E48-1158-4688-93E5-0A9D49267F43}" srcOrd="0" destOrd="0" presId="urn:microsoft.com/office/officeart/2005/8/layout/hierarchy3"/>
    <dgm:cxn modelId="{A98B6447-93AF-4BBE-A177-5417EF4CFAF4}" type="presParOf" srcId="{378F1403-196D-4B5D-AD24-75EA74973285}" destId="{64DD7FC4-6AA5-4D1D-887C-F5FBFF677ECE}" srcOrd="1" destOrd="0" presId="urn:microsoft.com/office/officeart/2005/8/layout/hierarchy3"/>
    <dgm:cxn modelId="{7C92902D-80B9-4306-A918-F6B32B75BA9D}" type="presParOf" srcId="{D2593D2C-3D38-4554-8152-77C6B34F4B3B}" destId="{1FC98310-4887-4DDC-9A4B-63E97B985B3B}" srcOrd="1" destOrd="0" presId="urn:microsoft.com/office/officeart/2005/8/layout/hierarchy3"/>
    <dgm:cxn modelId="{72400C7B-7282-4B95-B4EE-0888CCAF74CC}" type="presParOf" srcId="{A5E1A0BC-F6DF-46CE-B562-5E9C205AF66B}" destId="{ABB35699-7F31-43EE-B33F-EEAC2B3C0F1F}" srcOrd="2" destOrd="0" presId="urn:microsoft.com/office/officeart/2005/8/layout/hierarchy3"/>
    <dgm:cxn modelId="{4C8B7675-6692-4B3E-9BE3-C1C6028A9A8F}" type="presParOf" srcId="{ABB35699-7F31-43EE-B33F-EEAC2B3C0F1F}" destId="{D6F54CC8-C8D7-4A55-9E02-9983A1762335}" srcOrd="0" destOrd="0" presId="urn:microsoft.com/office/officeart/2005/8/layout/hierarchy3"/>
    <dgm:cxn modelId="{69B6AD84-E82B-4BC8-BA34-43069A0BEBC7}" type="presParOf" srcId="{D6F54CC8-C8D7-4A55-9E02-9983A1762335}" destId="{A827B4A5-1F41-463B-91D4-FA3253C2D5CA}" srcOrd="0" destOrd="0" presId="urn:microsoft.com/office/officeart/2005/8/layout/hierarchy3"/>
    <dgm:cxn modelId="{4F22CE11-5078-43EF-B9EC-148920916607}" type="presParOf" srcId="{D6F54CC8-C8D7-4A55-9E02-9983A1762335}" destId="{7F9E24D6-C87C-4F79-8ABE-4CAC7F65D7A4}" srcOrd="1" destOrd="0" presId="urn:microsoft.com/office/officeart/2005/8/layout/hierarchy3"/>
    <dgm:cxn modelId="{842D1BB7-03AC-47E7-9434-07B6C07093C6}" type="presParOf" srcId="{ABB35699-7F31-43EE-B33F-EEAC2B3C0F1F}" destId="{4A307111-6CB6-42A9-ABD6-C7A30AE550AF}" srcOrd="1" destOrd="0" presId="urn:microsoft.com/office/officeart/2005/8/layout/hierarchy3"/>
    <dgm:cxn modelId="{0B097A49-5B7F-4C14-9B8A-0F5BE3D17A10}" type="presParOf" srcId="{A5E1A0BC-F6DF-46CE-B562-5E9C205AF66B}" destId="{0DFC9696-7D26-4F67-A3DC-E902D54C071B}" srcOrd="3" destOrd="0" presId="urn:microsoft.com/office/officeart/2005/8/layout/hierarchy3"/>
    <dgm:cxn modelId="{CD88A826-5224-4211-A713-86734973BA76}" type="presParOf" srcId="{0DFC9696-7D26-4F67-A3DC-E902D54C071B}" destId="{7DB049E2-D2F4-4856-817C-C8E64DB0A93D}" srcOrd="0" destOrd="0" presId="urn:microsoft.com/office/officeart/2005/8/layout/hierarchy3"/>
    <dgm:cxn modelId="{372E9B3A-B0F0-4619-8907-FD8ABCBF71E3}" type="presParOf" srcId="{7DB049E2-D2F4-4856-817C-C8E64DB0A93D}" destId="{8A78F2B0-E76A-449D-BB4A-486698011003}" srcOrd="0" destOrd="0" presId="urn:microsoft.com/office/officeart/2005/8/layout/hierarchy3"/>
    <dgm:cxn modelId="{450D76CA-6735-4FB4-87B0-A522DCA08CDC}" type="presParOf" srcId="{7DB049E2-D2F4-4856-817C-C8E64DB0A93D}" destId="{DAC56580-6E0F-4670-A262-63F91D55E97F}" srcOrd="1" destOrd="0" presId="urn:microsoft.com/office/officeart/2005/8/layout/hierarchy3"/>
    <dgm:cxn modelId="{9957F0CC-EB2E-45DC-B8F7-9E1ED4289FCD}" type="presParOf" srcId="{0DFC9696-7D26-4F67-A3DC-E902D54C071B}" destId="{CF83A8AE-0F60-4D86-8314-156F7FCB0959}" srcOrd="1" destOrd="0" presId="urn:microsoft.com/office/officeart/2005/8/layout/hierarchy3"/>
    <dgm:cxn modelId="{73267D68-F3F5-44CF-B901-88459CBF7C96}" type="presParOf" srcId="{CF83A8AE-0F60-4D86-8314-156F7FCB0959}" destId="{6BD78A1F-0BC6-4E98-9BBC-28DC24AE7A03}" srcOrd="0" destOrd="0" presId="urn:microsoft.com/office/officeart/2005/8/layout/hierarchy3"/>
    <dgm:cxn modelId="{CDEA6EEF-061D-42EE-8D02-BFB0D83D73F3}" type="presParOf" srcId="{CF83A8AE-0F60-4D86-8314-156F7FCB0959}" destId="{8D36A979-9A0C-4856-99C5-465987A48F9E}" srcOrd="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69714D4-2FE2-461E-B5D9-B52FB57C627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2C0FE0BE-8688-40BD-8203-5A0F0490291E}">
      <dgm:prSet/>
      <dgm:spPr/>
      <dgm:t>
        <a:bodyPr/>
        <a:lstStyle/>
        <a:p>
          <a:r>
            <a:rPr lang="en-US"/>
            <a:t>Of all mission outcomes from the web dataset, there was only 1 confirmed mission failure with a total sample size of 101.</a:t>
          </a:r>
        </a:p>
      </dgm:t>
    </dgm:pt>
    <dgm:pt modelId="{7C9E1AF4-BD0F-496A-99F7-F1F1ECBA9655}" type="parTrans" cxnId="{ED0C5521-312B-478F-A814-986A2740C484}">
      <dgm:prSet/>
      <dgm:spPr/>
      <dgm:t>
        <a:bodyPr/>
        <a:lstStyle/>
        <a:p>
          <a:endParaRPr lang="en-US"/>
        </a:p>
      </dgm:t>
    </dgm:pt>
    <dgm:pt modelId="{2C2CF61C-C4ED-4AE4-BC5E-D05BA88A6441}" type="sibTrans" cxnId="{ED0C5521-312B-478F-A814-986A2740C484}">
      <dgm:prSet/>
      <dgm:spPr/>
      <dgm:t>
        <a:bodyPr/>
        <a:lstStyle/>
        <a:p>
          <a:endParaRPr lang="en-US"/>
        </a:p>
      </dgm:t>
    </dgm:pt>
    <dgm:pt modelId="{2BA3550D-3232-4E56-A7F5-A16829123410}">
      <dgm:prSet/>
      <dgm:spPr/>
      <dgm:t>
        <a:bodyPr/>
        <a:lstStyle/>
        <a:p>
          <a:r>
            <a:rPr lang="en-US" dirty="0"/>
            <a:t>Failed landings can still be deemed as a successful mission</a:t>
          </a:r>
        </a:p>
      </dgm:t>
    </dgm:pt>
    <dgm:pt modelId="{DE88A1CF-6129-40F8-84BB-4674C27F4CFF}" type="parTrans" cxnId="{ED317442-E668-4B9F-8084-9EA4583116AC}">
      <dgm:prSet/>
      <dgm:spPr/>
      <dgm:t>
        <a:bodyPr/>
        <a:lstStyle/>
        <a:p>
          <a:endParaRPr lang="en-US"/>
        </a:p>
      </dgm:t>
    </dgm:pt>
    <dgm:pt modelId="{9162829D-F578-4450-ADF5-418FA3B71324}" type="sibTrans" cxnId="{ED317442-E668-4B9F-8084-9EA4583116AC}">
      <dgm:prSet/>
      <dgm:spPr/>
      <dgm:t>
        <a:bodyPr/>
        <a:lstStyle/>
        <a:p>
          <a:endParaRPr lang="en-US"/>
        </a:p>
      </dgm:t>
    </dgm:pt>
    <dgm:pt modelId="{E6F80591-2697-42BB-9FEA-8A024393333A}">
      <dgm:prSet/>
      <dgm:spPr/>
      <dgm:t>
        <a:bodyPr/>
        <a:lstStyle/>
        <a:p>
          <a:r>
            <a:rPr lang="en-US"/>
            <a:t>There were 12 individual booster versions which carried the maximum payload capacity.</a:t>
          </a:r>
        </a:p>
      </dgm:t>
    </dgm:pt>
    <dgm:pt modelId="{DA3B47C6-647D-45B0-BFF3-7882E1F1D603}" type="parTrans" cxnId="{29311093-9108-42C0-A3BF-7BBB3BD97B50}">
      <dgm:prSet/>
      <dgm:spPr/>
      <dgm:t>
        <a:bodyPr/>
        <a:lstStyle/>
        <a:p>
          <a:endParaRPr lang="en-US"/>
        </a:p>
      </dgm:t>
    </dgm:pt>
    <dgm:pt modelId="{0F772AA7-72E6-414F-A5D5-FAF137F7CD04}" type="sibTrans" cxnId="{29311093-9108-42C0-A3BF-7BBB3BD97B50}">
      <dgm:prSet/>
      <dgm:spPr/>
      <dgm:t>
        <a:bodyPr/>
        <a:lstStyle/>
        <a:p>
          <a:endParaRPr lang="en-US"/>
        </a:p>
      </dgm:t>
    </dgm:pt>
    <dgm:pt modelId="{5F8BED4B-74F5-4639-8306-EEEAFDD1D765}">
      <dgm:prSet/>
      <dgm:spPr/>
      <dgm:t>
        <a:bodyPr/>
        <a:lstStyle/>
        <a:p>
          <a:r>
            <a:rPr lang="en-US"/>
            <a:t>There were two LEO missions launched from CCAFS LC-40 in 2015 that failed to land on the drone ship.</a:t>
          </a:r>
        </a:p>
      </dgm:t>
    </dgm:pt>
    <dgm:pt modelId="{7453E65F-28BB-4EB1-92A8-05F73F4C8A02}" type="parTrans" cxnId="{70266CA9-F4C5-4146-90ED-13E2AE283DD9}">
      <dgm:prSet/>
      <dgm:spPr/>
      <dgm:t>
        <a:bodyPr/>
        <a:lstStyle/>
        <a:p>
          <a:endParaRPr lang="en-US"/>
        </a:p>
      </dgm:t>
    </dgm:pt>
    <dgm:pt modelId="{588CFD9E-FD86-44C9-B72C-F01D7CD6A6FD}" type="sibTrans" cxnId="{70266CA9-F4C5-4146-90ED-13E2AE283DD9}">
      <dgm:prSet/>
      <dgm:spPr/>
      <dgm:t>
        <a:bodyPr/>
        <a:lstStyle/>
        <a:p>
          <a:endParaRPr lang="en-US"/>
        </a:p>
      </dgm:t>
    </dgm:pt>
    <dgm:pt modelId="{3E69BCF5-08A2-4BFC-9D4A-E604E99F7D40}">
      <dgm:prSet/>
      <dgm:spPr/>
      <dgm:t>
        <a:bodyPr/>
        <a:lstStyle/>
        <a:p>
          <a:r>
            <a:rPr lang="en-US"/>
            <a:t>There were 8 missions that had a successful landing between the years of 2010 and 2017.</a:t>
          </a:r>
        </a:p>
      </dgm:t>
    </dgm:pt>
    <dgm:pt modelId="{8D0A0848-7087-42C1-8DB3-9296DA162C97}" type="parTrans" cxnId="{3A90174C-7783-431D-85DD-97EBD575AB28}">
      <dgm:prSet/>
      <dgm:spPr/>
      <dgm:t>
        <a:bodyPr/>
        <a:lstStyle/>
        <a:p>
          <a:endParaRPr lang="en-US"/>
        </a:p>
      </dgm:t>
    </dgm:pt>
    <dgm:pt modelId="{2B7730B4-8310-48F4-ACC4-F1EE90B2BAD6}" type="sibTrans" cxnId="{3A90174C-7783-431D-85DD-97EBD575AB28}">
      <dgm:prSet/>
      <dgm:spPr/>
      <dgm:t>
        <a:bodyPr/>
        <a:lstStyle/>
        <a:p>
          <a:endParaRPr lang="en-US"/>
        </a:p>
      </dgm:t>
    </dgm:pt>
    <dgm:pt modelId="{C903852A-9273-4DAD-A585-1A4D64D18396}">
      <dgm:prSet/>
      <dgm:spPr/>
      <dgm:t>
        <a:bodyPr/>
        <a:lstStyle/>
        <a:p>
          <a:r>
            <a:rPr lang="en-US" dirty="0"/>
            <a:t>Payloads for these missions ranged between 2,000Kg and 9,000Kg</a:t>
          </a:r>
        </a:p>
      </dgm:t>
    </dgm:pt>
    <dgm:pt modelId="{54E8D1BD-FF67-4747-AC3E-6E316BCF4A6B}" type="parTrans" cxnId="{223FD41E-5FD0-4BCC-85D4-A40F999EAD33}">
      <dgm:prSet/>
      <dgm:spPr/>
      <dgm:t>
        <a:bodyPr/>
        <a:lstStyle/>
        <a:p>
          <a:endParaRPr lang="en-US"/>
        </a:p>
      </dgm:t>
    </dgm:pt>
    <dgm:pt modelId="{0B649FF9-E63F-468D-BEC7-985E7A73E342}" type="sibTrans" cxnId="{223FD41E-5FD0-4BCC-85D4-A40F999EAD33}">
      <dgm:prSet/>
      <dgm:spPr/>
      <dgm:t>
        <a:bodyPr/>
        <a:lstStyle/>
        <a:p>
          <a:endParaRPr lang="en-US"/>
        </a:p>
      </dgm:t>
    </dgm:pt>
    <dgm:pt modelId="{504FE886-06F0-4213-BA09-45EE66D95E86}" type="pres">
      <dgm:prSet presAssocID="{369714D4-2FE2-461E-B5D9-B52FB57C6279}" presName="Name0" presStyleCnt="0">
        <dgm:presLayoutVars>
          <dgm:dir/>
          <dgm:animLvl val="lvl"/>
          <dgm:resizeHandles val="exact"/>
        </dgm:presLayoutVars>
      </dgm:prSet>
      <dgm:spPr/>
    </dgm:pt>
    <dgm:pt modelId="{D9E34814-D2B1-49D4-A97A-69D3F7807A45}" type="pres">
      <dgm:prSet presAssocID="{2C0FE0BE-8688-40BD-8203-5A0F0490291E}" presName="linNode" presStyleCnt="0"/>
      <dgm:spPr/>
    </dgm:pt>
    <dgm:pt modelId="{EF0FE3F4-0432-4DD7-8916-1BF4F6C9BA15}" type="pres">
      <dgm:prSet presAssocID="{2C0FE0BE-8688-40BD-8203-5A0F0490291E}" presName="parentText" presStyleLbl="node1" presStyleIdx="0" presStyleCnt="4">
        <dgm:presLayoutVars>
          <dgm:chMax val="1"/>
          <dgm:bulletEnabled val="1"/>
        </dgm:presLayoutVars>
      </dgm:prSet>
      <dgm:spPr/>
    </dgm:pt>
    <dgm:pt modelId="{3751C279-2336-408B-A1CE-DC7DD1A2434D}" type="pres">
      <dgm:prSet presAssocID="{2C0FE0BE-8688-40BD-8203-5A0F0490291E}" presName="descendantText" presStyleLbl="alignAccFollowNode1" presStyleIdx="0" presStyleCnt="2">
        <dgm:presLayoutVars>
          <dgm:bulletEnabled val="1"/>
        </dgm:presLayoutVars>
      </dgm:prSet>
      <dgm:spPr/>
    </dgm:pt>
    <dgm:pt modelId="{248C20F9-2C1D-42F5-8934-986D9291C547}" type="pres">
      <dgm:prSet presAssocID="{2C2CF61C-C4ED-4AE4-BC5E-D05BA88A6441}" presName="sp" presStyleCnt="0"/>
      <dgm:spPr/>
    </dgm:pt>
    <dgm:pt modelId="{1C805CBD-715A-4C92-9610-99337F04DBCA}" type="pres">
      <dgm:prSet presAssocID="{E6F80591-2697-42BB-9FEA-8A024393333A}" presName="linNode" presStyleCnt="0"/>
      <dgm:spPr/>
    </dgm:pt>
    <dgm:pt modelId="{C18F8B84-F379-4FD8-91D9-8F641D886CA1}" type="pres">
      <dgm:prSet presAssocID="{E6F80591-2697-42BB-9FEA-8A024393333A}" presName="parentText" presStyleLbl="node1" presStyleIdx="1" presStyleCnt="4">
        <dgm:presLayoutVars>
          <dgm:chMax val="1"/>
          <dgm:bulletEnabled val="1"/>
        </dgm:presLayoutVars>
      </dgm:prSet>
      <dgm:spPr/>
    </dgm:pt>
    <dgm:pt modelId="{07FBDC8E-8F47-4F67-A88B-3C28A55A7CEE}" type="pres">
      <dgm:prSet presAssocID="{0F772AA7-72E6-414F-A5D5-FAF137F7CD04}" presName="sp" presStyleCnt="0"/>
      <dgm:spPr/>
    </dgm:pt>
    <dgm:pt modelId="{76976309-E3B2-451D-8C22-F3F25E2D27C4}" type="pres">
      <dgm:prSet presAssocID="{5F8BED4B-74F5-4639-8306-EEEAFDD1D765}" presName="linNode" presStyleCnt="0"/>
      <dgm:spPr/>
    </dgm:pt>
    <dgm:pt modelId="{905A75E7-8007-4D25-821A-801CD59D9754}" type="pres">
      <dgm:prSet presAssocID="{5F8BED4B-74F5-4639-8306-EEEAFDD1D765}" presName="parentText" presStyleLbl="node1" presStyleIdx="2" presStyleCnt="4">
        <dgm:presLayoutVars>
          <dgm:chMax val="1"/>
          <dgm:bulletEnabled val="1"/>
        </dgm:presLayoutVars>
      </dgm:prSet>
      <dgm:spPr/>
    </dgm:pt>
    <dgm:pt modelId="{061DA4F7-709A-4A32-B1A3-8B6B107DC37A}" type="pres">
      <dgm:prSet presAssocID="{588CFD9E-FD86-44C9-B72C-F01D7CD6A6FD}" presName="sp" presStyleCnt="0"/>
      <dgm:spPr/>
    </dgm:pt>
    <dgm:pt modelId="{B6CF2734-BFF8-4779-8748-825B737DB4C4}" type="pres">
      <dgm:prSet presAssocID="{3E69BCF5-08A2-4BFC-9D4A-E604E99F7D40}" presName="linNode" presStyleCnt="0"/>
      <dgm:spPr/>
    </dgm:pt>
    <dgm:pt modelId="{4976DAFD-ECDD-4781-A4FD-2ECCBC4E54B3}" type="pres">
      <dgm:prSet presAssocID="{3E69BCF5-08A2-4BFC-9D4A-E604E99F7D40}" presName="parentText" presStyleLbl="node1" presStyleIdx="3" presStyleCnt="4">
        <dgm:presLayoutVars>
          <dgm:chMax val="1"/>
          <dgm:bulletEnabled val="1"/>
        </dgm:presLayoutVars>
      </dgm:prSet>
      <dgm:spPr/>
    </dgm:pt>
    <dgm:pt modelId="{9CF57105-DF52-492C-BBC6-204BD6055E91}" type="pres">
      <dgm:prSet presAssocID="{3E69BCF5-08A2-4BFC-9D4A-E604E99F7D40}" presName="descendantText" presStyleLbl="alignAccFollowNode1" presStyleIdx="1" presStyleCnt="2">
        <dgm:presLayoutVars>
          <dgm:bulletEnabled val="1"/>
        </dgm:presLayoutVars>
      </dgm:prSet>
      <dgm:spPr/>
    </dgm:pt>
  </dgm:ptLst>
  <dgm:cxnLst>
    <dgm:cxn modelId="{7757F806-BD3D-4C98-87D9-96ECA217F1DF}" type="presOf" srcId="{369714D4-2FE2-461E-B5D9-B52FB57C6279}" destId="{504FE886-06F0-4213-BA09-45EE66D95E86}" srcOrd="0" destOrd="0" presId="urn:microsoft.com/office/officeart/2005/8/layout/vList5"/>
    <dgm:cxn modelId="{223FD41E-5FD0-4BCC-85D4-A40F999EAD33}" srcId="{3E69BCF5-08A2-4BFC-9D4A-E604E99F7D40}" destId="{C903852A-9273-4DAD-A585-1A4D64D18396}" srcOrd="0" destOrd="0" parTransId="{54E8D1BD-FF67-4747-AC3E-6E316BCF4A6B}" sibTransId="{0B649FF9-E63F-468D-BEC7-985E7A73E342}"/>
    <dgm:cxn modelId="{ED0C5521-312B-478F-A814-986A2740C484}" srcId="{369714D4-2FE2-461E-B5D9-B52FB57C6279}" destId="{2C0FE0BE-8688-40BD-8203-5A0F0490291E}" srcOrd="0" destOrd="0" parTransId="{7C9E1AF4-BD0F-496A-99F7-F1F1ECBA9655}" sibTransId="{2C2CF61C-C4ED-4AE4-BC5E-D05BA88A6441}"/>
    <dgm:cxn modelId="{ED317442-E668-4B9F-8084-9EA4583116AC}" srcId="{2C0FE0BE-8688-40BD-8203-5A0F0490291E}" destId="{2BA3550D-3232-4E56-A7F5-A16829123410}" srcOrd="0" destOrd="0" parTransId="{DE88A1CF-6129-40F8-84BB-4674C27F4CFF}" sibTransId="{9162829D-F578-4450-ADF5-418FA3B71324}"/>
    <dgm:cxn modelId="{5C39FE67-293E-451E-83D9-8A94619C2CC0}" type="presOf" srcId="{E6F80591-2697-42BB-9FEA-8A024393333A}" destId="{C18F8B84-F379-4FD8-91D9-8F641D886CA1}" srcOrd="0" destOrd="0" presId="urn:microsoft.com/office/officeart/2005/8/layout/vList5"/>
    <dgm:cxn modelId="{3A90174C-7783-431D-85DD-97EBD575AB28}" srcId="{369714D4-2FE2-461E-B5D9-B52FB57C6279}" destId="{3E69BCF5-08A2-4BFC-9D4A-E604E99F7D40}" srcOrd="3" destOrd="0" parTransId="{8D0A0848-7087-42C1-8DB3-9296DA162C97}" sibTransId="{2B7730B4-8310-48F4-ACC4-F1EE90B2BAD6}"/>
    <dgm:cxn modelId="{4081284F-E48A-47CA-9D1B-37FB571DFE39}" type="presOf" srcId="{C903852A-9273-4DAD-A585-1A4D64D18396}" destId="{9CF57105-DF52-492C-BBC6-204BD6055E91}" srcOrd="0" destOrd="0" presId="urn:microsoft.com/office/officeart/2005/8/layout/vList5"/>
    <dgm:cxn modelId="{A3AC688F-8853-499A-AC7A-43D29A1EEE47}" type="presOf" srcId="{3E69BCF5-08A2-4BFC-9D4A-E604E99F7D40}" destId="{4976DAFD-ECDD-4781-A4FD-2ECCBC4E54B3}" srcOrd="0" destOrd="0" presId="urn:microsoft.com/office/officeart/2005/8/layout/vList5"/>
    <dgm:cxn modelId="{29311093-9108-42C0-A3BF-7BBB3BD97B50}" srcId="{369714D4-2FE2-461E-B5D9-B52FB57C6279}" destId="{E6F80591-2697-42BB-9FEA-8A024393333A}" srcOrd="1" destOrd="0" parTransId="{DA3B47C6-647D-45B0-BFF3-7882E1F1D603}" sibTransId="{0F772AA7-72E6-414F-A5D5-FAF137F7CD04}"/>
    <dgm:cxn modelId="{863234A3-5F21-4E3C-BB91-ED45DDC98A94}" type="presOf" srcId="{2C0FE0BE-8688-40BD-8203-5A0F0490291E}" destId="{EF0FE3F4-0432-4DD7-8916-1BF4F6C9BA15}" srcOrd="0" destOrd="0" presId="urn:microsoft.com/office/officeart/2005/8/layout/vList5"/>
    <dgm:cxn modelId="{70266CA9-F4C5-4146-90ED-13E2AE283DD9}" srcId="{369714D4-2FE2-461E-B5D9-B52FB57C6279}" destId="{5F8BED4B-74F5-4639-8306-EEEAFDD1D765}" srcOrd="2" destOrd="0" parTransId="{7453E65F-28BB-4EB1-92A8-05F73F4C8A02}" sibTransId="{588CFD9E-FD86-44C9-B72C-F01D7CD6A6FD}"/>
    <dgm:cxn modelId="{A8711BB1-836E-434F-8BD4-44F3BD5D24FA}" type="presOf" srcId="{5F8BED4B-74F5-4639-8306-EEEAFDD1D765}" destId="{905A75E7-8007-4D25-821A-801CD59D9754}" srcOrd="0" destOrd="0" presId="urn:microsoft.com/office/officeart/2005/8/layout/vList5"/>
    <dgm:cxn modelId="{488872CD-DF26-40C8-A4B3-D13794F26D5D}" type="presOf" srcId="{2BA3550D-3232-4E56-A7F5-A16829123410}" destId="{3751C279-2336-408B-A1CE-DC7DD1A2434D}" srcOrd="0" destOrd="0" presId="urn:microsoft.com/office/officeart/2005/8/layout/vList5"/>
    <dgm:cxn modelId="{55C84458-0B48-4D47-B31F-E6098B6923DF}" type="presParOf" srcId="{504FE886-06F0-4213-BA09-45EE66D95E86}" destId="{D9E34814-D2B1-49D4-A97A-69D3F7807A45}" srcOrd="0" destOrd="0" presId="urn:microsoft.com/office/officeart/2005/8/layout/vList5"/>
    <dgm:cxn modelId="{FED4C51F-87D3-4EE3-A0C8-6FCB92886158}" type="presParOf" srcId="{D9E34814-D2B1-49D4-A97A-69D3F7807A45}" destId="{EF0FE3F4-0432-4DD7-8916-1BF4F6C9BA15}" srcOrd="0" destOrd="0" presId="urn:microsoft.com/office/officeart/2005/8/layout/vList5"/>
    <dgm:cxn modelId="{8D361260-8B24-45DB-BA7A-87DB6880BD73}" type="presParOf" srcId="{D9E34814-D2B1-49D4-A97A-69D3F7807A45}" destId="{3751C279-2336-408B-A1CE-DC7DD1A2434D}" srcOrd="1" destOrd="0" presId="urn:microsoft.com/office/officeart/2005/8/layout/vList5"/>
    <dgm:cxn modelId="{31825EAE-3AC0-4907-959E-142BF142D20C}" type="presParOf" srcId="{504FE886-06F0-4213-BA09-45EE66D95E86}" destId="{248C20F9-2C1D-42F5-8934-986D9291C547}" srcOrd="1" destOrd="0" presId="urn:microsoft.com/office/officeart/2005/8/layout/vList5"/>
    <dgm:cxn modelId="{836D087E-BB4D-4EDE-9908-591168B9B0E4}" type="presParOf" srcId="{504FE886-06F0-4213-BA09-45EE66D95E86}" destId="{1C805CBD-715A-4C92-9610-99337F04DBCA}" srcOrd="2" destOrd="0" presId="urn:microsoft.com/office/officeart/2005/8/layout/vList5"/>
    <dgm:cxn modelId="{5D8F4BD6-1820-4169-8660-208C4DBDED70}" type="presParOf" srcId="{1C805CBD-715A-4C92-9610-99337F04DBCA}" destId="{C18F8B84-F379-4FD8-91D9-8F641D886CA1}" srcOrd="0" destOrd="0" presId="urn:microsoft.com/office/officeart/2005/8/layout/vList5"/>
    <dgm:cxn modelId="{D893F6C4-9A25-4BE3-9A5F-92AF0EE42C5E}" type="presParOf" srcId="{504FE886-06F0-4213-BA09-45EE66D95E86}" destId="{07FBDC8E-8F47-4F67-A88B-3C28A55A7CEE}" srcOrd="3" destOrd="0" presId="urn:microsoft.com/office/officeart/2005/8/layout/vList5"/>
    <dgm:cxn modelId="{401B1E7A-C49F-493A-AEF2-E9D9CFE3F477}" type="presParOf" srcId="{504FE886-06F0-4213-BA09-45EE66D95E86}" destId="{76976309-E3B2-451D-8C22-F3F25E2D27C4}" srcOrd="4" destOrd="0" presId="urn:microsoft.com/office/officeart/2005/8/layout/vList5"/>
    <dgm:cxn modelId="{23C23EBA-EDEA-4805-8DB3-295761161C7B}" type="presParOf" srcId="{76976309-E3B2-451D-8C22-F3F25E2D27C4}" destId="{905A75E7-8007-4D25-821A-801CD59D9754}" srcOrd="0" destOrd="0" presId="urn:microsoft.com/office/officeart/2005/8/layout/vList5"/>
    <dgm:cxn modelId="{7B9A49DC-F6FA-46E2-A13F-109AEA99ABCF}" type="presParOf" srcId="{504FE886-06F0-4213-BA09-45EE66D95E86}" destId="{061DA4F7-709A-4A32-B1A3-8B6B107DC37A}" srcOrd="5" destOrd="0" presId="urn:microsoft.com/office/officeart/2005/8/layout/vList5"/>
    <dgm:cxn modelId="{B7DDE93C-A138-4CAA-8248-2A475EA81381}" type="presParOf" srcId="{504FE886-06F0-4213-BA09-45EE66D95E86}" destId="{B6CF2734-BFF8-4779-8748-825B737DB4C4}" srcOrd="6" destOrd="0" presId="urn:microsoft.com/office/officeart/2005/8/layout/vList5"/>
    <dgm:cxn modelId="{CCB6B2D2-8D12-41D2-87D2-8AD44AD0F86B}" type="presParOf" srcId="{B6CF2734-BFF8-4779-8748-825B737DB4C4}" destId="{4976DAFD-ECDD-4781-A4FD-2ECCBC4E54B3}" srcOrd="0" destOrd="0" presId="urn:microsoft.com/office/officeart/2005/8/layout/vList5"/>
    <dgm:cxn modelId="{DD51870F-9741-4B1C-8DF8-C02F720A9725}" type="presParOf" srcId="{B6CF2734-BFF8-4779-8748-825B737DB4C4}" destId="{9CF57105-DF52-492C-BBC6-204BD6055E91}"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36A81D3-1F9D-4B28-86A3-DD9E4B6ECA19}" type="doc">
      <dgm:prSet loTypeId="urn:microsoft.com/office/officeart/2005/8/layout/matrix2" loCatId="matrix" qsTypeId="urn:microsoft.com/office/officeart/2005/8/quickstyle/simple1" qsCatId="simple" csTypeId="urn:microsoft.com/office/officeart/2005/8/colors/colorful1" csCatId="colorful"/>
      <dgm:spPr/>
      <dgm:t>
        <a:bodyPr/>
        <a:lstStyle/>
        <a:p>
          <a:endParaRPr lang="en-US"/>
        </a:p>
      </dgm:t>
    </dgm:pt>
    <dgm:pt modelId="{4C3A1007-4D5D-422C-B727-1E8E235BA6EB}">
      <dgm:prSet/>
      <dgm:spPr/>
      <dgm:t>
        <a:bodyPr/>
        <a:lstStyle/>
        <a:p>
          <a:r>
            <a:rPr lang="en-US"/>
            <a:t>It was observed that launch sites have been placed in proximity to coastal locations.</a:t>
          </a:r>
        </a:p>
      </dgm:t>
    </dgm:pt>
    <dgm:pt modelId="{8812A390-5460-4EF8-B47E-0F9F1BB4255C}" type="parTrans" cxnId="{BAFD20BC-73FC-4469-8061-F56CFDAC9C18}">
      <dgm:prSet/>
      <dgm:spPr/>
      <dgm:t>
        <a:bodyPr/>
        <a:lstStyle/>
        <a:p>
          <a:endParaRPr lang="en-US"/>
        </a:p>
      </dgm:t>
    </dgm:pt>
    <dgm:pt modelId="{B08004E7-6274-493E-A5B5-8F473D2CB24D}" type="sibTrans" cxnId="{BAFD20BC-73FC-4469-8061-F56CFDAC9C18}">
      <dgm:prSet/>
      <dgm:spPr/>
      <dgm:t>
        <a:bodyPr/>
        <a:lstStyle/>
        <a:p>
          <a:endParaRPr lang="en-US"/>
        </a:p>
      </dgm:t>
    </dgm:pt>
    <dgm:pt modelId="{E64715C2-77C0-4EC7-B358-48AD3025A33E}">
      <dgm:prSet/>
      <dgm:spPr/>
      <dgm:t>
        <a:bodyPr/>
        <a:lstStyle/>
        <a:p>
          <a:r>
            <a:rPr lang="en-US"/>
            <a:t>To lower the risk of collateral damage in the event of rocket failure</a:t>
          </a:r>
        </a:p>
      </dgm:t>
    </dgm:pt>
    <dgm:pt modelId="{1809DD86-3DFD-4DFC-8B39-CB486A75B9C3}" type="parTrans" cxnId="{B7BBDD83-1945-4E39-86C0-DDD2784DCDEB}">
      <dgm:prSet/>
      <dgm:spPr/>
      <dgm:t>
        <a:bodyPr/>
        <a:lstStyle/>
        <a:p>
          <a:endParaRPr lang="en-US"/>
        </a:p>
      </dgm:t>
    </dgm:pt>
    <dgm:pt modelId="{90F06F6C-284B-42A9-8517-A5743E620F90}" type="sibTrans" cxnId="{B7BBDD83-1945-4E39-86C0-DDD2784DCDEB}">
      <dgm:prSet/>
      <dgm:spPr/>
      <dgm:t>
        <a:bodyPr/>
        <a:lstStyle/>
        <a:p>
          <a:endParaRPr lang="en-US"/>
        </a:p>
      </dgm:t>
    </dgm:pt>
    <dgm:pt modelId="{FDB83C86-4D0E-42E4-9F27-E12BD04BA1EB}">
      <dgm:prSet/>
      <dgm:spPr/>
      <dgm:t>
        <a:bodyPr/>
        <a:lstStyle/>
        <a:p>
          <a:r>
            <a:rPr lang="en-US"/>
            <a:t>For ease of access when drone ships return a payload.</a:t>
          </a:r>
        </a:p>
      </dgm:t>
    </dgm:pt>
    <dgm:pt modelId="{8EFF4EAF-ACAA-4F9B-B901-7CAC9F992187}" type="parTrans" cxnId="{CE71D5E5-4F51-4BAB-A18B-8F7FF8796B7A}">
      <dgm:prSet/>
      <dgm:spPr/>
      <dgm:t>
        <a:bodyPr/>
        <a:lstStyle/>
        <a:p>
          <a:endParaRPr lang="en-US"/>
        </a:p>
      </dgm:t>
    </dgm:pt>
    <dgm:pt modelId="{8BBAAAC9-5CA6-4FD1-B77A-2D792A05C6C2}" type="sibTrans" cxnId="{CE71D5E5-4F51-4BAB-A18B-8F7FF8796B7A}">
      <dgm:prSet/>
      <dgm:spPr/>
      <dgm:t>
        <a:bodyPr/>
        <a:lstStyle/>
        <a:p>
          <a:endParaRPr lang="en-US"/>
        </a:p>
      </dgm:t>
    </dgm:pt>
    <dgm:pt modelId="{4748BD5C-1B51-46BA-827E-321F00724B28}">
      <dgm:prSet/>
      <dgm:spPr/>
      <dgm:t>
        <a:bodyPr/>
        <a:lstStyle/>
        <a:p>
          <a:r>
            <a:rPr lang="en-US"/>
            <a:t>Launch sites are located closer to the equator to take advantage of earth’s spin during launch.</a:t>
          </a:r>
        </a:p>
      </dgm:t>
    </dgm:pt>
    <dgm:pt modelId="{6AD50D9D-27F0-4F42-ACAD-D266574E0B6A}" type="parTrans" cxnId="{B1B4D364-A9FD-43BC-BB9A-AB04EF4AA497}">
      <dgm:prSet/>
      <dgm:spPr/>
      <dgm:t>
        <a:bodyPr/>
        <a:lstStyle/>
        <a:p>
          <a:endParaRPr lang="en-US"/>
        </a:p>
      </dgm:t>
    </dgm:pt>
    <dgm:pt modelId="{E2FF5268-5C72-4295-B27E-F9A90C369BB7}" type="sibTrans" cxnId="{B1B4D364-A9FD-43BC-BB9A-AB04EF4AA497}">
      <dgm:prSet/>
      <dgm:spPr/>
      <dgm:t>
        <a:bodyPr/>
        <a:lstStyle/>
        <a:p>
          <a:endParaRPr lang="en-US"/>
        </a:p>
      </dgm:t>
    </dgm:pt>
    <dgm:pt modelId="{36086274-80A6-4095-A301-6B1B6639DE5F}">
      <dgm:prSet/>
      <dgm:spPr/>
      <dgm:t>
        <a:bodyPr/>
        <a:lstStyle/>
        <a:p>
          <a:r>
            <a:rPr lang="en-US"/>
            <a:t>Allowing rockets to spend less fuel.</a:t>
          </a:r>
        </a:p>
      </dgm:t>
    </dgm:pt>
    <dgm:pt modelId="{06F14789-D4CB-43D1-8308-3310CE23AC0A}" type="parTrans" cxnId="{FA334760-CC14-4AD9-A0F3-78B442BC42B1}">
      <dgm:prSet/>
      <dgm:spPr/>
      <dgm:t>
        <a:bodyPr/>
        <a:lstStyle/>
        <a:p>
          <a:endParaRPr lang="en-US"/>
        </a:p>
      </dgm:t>
    </dgm:pt>
    <dgm:pt modelId="{C8A8991C-A509-45D3-A3A3-3880068030C7}" type="sibTrans" cxnId="{FA334760-CC14-4AD9-A0F3-78B442BC42B1}">
      <dgm:prSet/>
      <dgm:spPr/>
      <dgm:t>
        <a:bodyPr/>
        <a:lstStyle/>
        <a:p>
          <a:endParaRPr lang="en-US"/>
        </a:p>
      </dgm:t>
    </dgm:pt>
    <dgm:pt modelId="{137B8E20-5C31-43C8-9483-44D5BD5F7D9A}">
      <dgm:prSet/>
      <dgm:spPr/>
      <dgm:t>
        <a:bodyPr/>
        <a:lstStyle/>
        <a:p>
          <a:r>
            <a:rPr lang="en-US"/>
            <a:t>Launch sites appear to be close to critical infrastructure such as roads, railways and airports.</a:t>
          </a:r>
        </a:p>
      </dgm:t>
    </dgm:pt>
    <dgm:pt modelId="{DEA7FE33-CC1C-4E1C-97D1-C333697FC5D0}" type="parTrans" cxnId="{C5F475B7-E266-454F-88F7-65012CF2C739}">
      <dgm:prSet/>
      <dgm:spPr/>
      <dgm:t>
        <a:bodyPr/>
        <a:lstStyle/>
        <a:p>
          <a:endParaRPr lang="en-US"/>
        </a:p>
      </dgm:t>
    </dgm:pt>
    <dgm:pt modelId="{171C8714-5C2E-47A5-A456-6BD26B6D0993}" type="sibTrans" cxnId="{C5F475B7-E266-454F-88F7-65012CF2C739}">
      <dgm:prSet/>
      <dgm:spPr/>
      <dgm:t>
        <a:bodyPr/>
        <a:lstStyle/>
        <a:p>
          <a:endParaRPr lang="en-US"/>
        </a:p>
      </dgm:t>
    </dgm:pt>
    <dgm:pt modelId="{1CC2C6EE-6E6E-4200-84AD-F7A92E4455BA}">
      <dgm:prSet/>
      <dgm:spPr/>
      <dgm:t>
        <a:bodyPr/>
        <a:lstStyle/>
        <a:p>
          <a:r>
            <a:rPr lang="en-US"/>
            <a:t>Providing access for necessary launch equipment and personnel. </a:t>
          </a:r>
        </a:p>
      </dgm:t>
    </dgm:pt>
    <dgm:pt modelId="{641BE91E-3B24-40D7-941A-C412E8FD24B4}" type="parTrans" cxnId="{D1ADCF1D-C116-45CD-A55F-7EA28D66AD67}">
      <dgm:prSet/>
      <dgm:spPr/>
      <dgm:t>
        <a:bodyPr/>
        <a:lstStyle/>
        <a:p>
          <a:endParaRPr lang="en-US"/>
        </a:p>
      </dgm:t>
    </dgm:pt>
    <dgm:pt modelId="{2351F15E-DAD3-4ED2-9B05-8A4C89E59ACC}" type="sibTrans" cxnId="{D1ADCF1D-C116-45CD-A55F-7EA28D66AD67}">
      <dgm:prSet/>
      <dgm:spPr/>
      <dgm:t>
        <a:bodyPr/>
        <a:lstStyle/>
        <a:p>
          <a:endParaRPr lang="en-US"/>
        </a:p>
      </dgm:t>
    </dgm:pt>
    <dgm:pt modelId="{C69EA231-0F52-4CDF-A5B5-C378C6F3E9D0}">
      <dgm:prSet/>
      <dgm:spPr/>
      <dgm:t>
        <a:bodyPr/>
        <a:lstStyle/>
        <a:p>
          <a:r>
            <a:rPr lang="en-US"/>
            <a:t>Launch sites maintain a minimum distance of ~50Km from major cities.</a:t>
          </a:r>
        </a:p>
      </dgm:t>
    </dgm:pt>
    <dgm:pt modelId="{59215993-2CA8-4EF8-805F-5FFD3F6E5B1C}" type="parTrans" cxnId="{02527EB4-D72D-4839-97C7-E378D4141716}">
      <dgm:prSet/>
      <dgm:spPr/>
      <dgm:t>
        <a:bodyPr/>
        <a:lstStyle/>
        <a:p>
          <a:endParaRPr lang="en-US"/>
        </a:p>
      </dgm:t>
    </dgm:pt>
    <dgm:pt modelId="{5ABB5EF1-F3BB-4931-96B6-BFBD615EF6F3}" type="sibTrans" cxnId="{02527EB4-D72D-4839-97C7-E378D4141716}">
      <dgm:prSet/>
      <dgm:spPr/>
      <dgm:t>
        <a:bodyPr/>
        <a:lstStyle/>
        <a:p>
          <a:endParaRPr lang="en-US"/>
        </a:p>
      </dgm:t>
    </dgm:pt>
    <dgm:pt modelId="{E2115729-DACD-4920-A6B2-DB79385CDF01}" type="pres">
      <dgm:prSet presAssocID="{036A81D3-1F9D-4B28-86A3-DD9E4B6ECA19}" presName="matrix" presStyleCnt="0">
        <dgm:presLayoutVars>
          <dgm:chMax val="1"/>
          <dgm:dir/>
          <dgm:resizeHandles val="exact"/>
        </dgm:presLayoutVars>
      </dgm:prSet>
      <dgm:spPr/>
    </dgm:pt>
    <dgm:pt modelId="{2B22F5B0-B945-47A2-85A9-00C562CDE062}" type="pres">
      <dgm:prSet presAssocID="{036A81D3-1F9D-4B28-86A3-DD9E4B6ECA19}" presName="axisShape" presStyleLbl="bgShp" presStyleIdx="0" presStyleCnt="1"/>
      <dgm:spPr/>
    </dgm:pt>
    <dgm:pt modelId="{48CCE15A-5B6D-4570-8721-F08CFFAEC2F9}" type="pres">
      <dgm:prSet presAssocID="{036A81D3-1F9D-4B28-86A3-DD9E4B6ECA19}" presName="rect1" presStyleLbl="node1" presStyleIdx="0" presStyleCnt="4">
        <dgm:presLayoutVars>
          <dgm:chMax val="0"/>
          <dgm:chPref val="0"/>
          <dgm:bulletEnabled val="1"/>
        </dgm:presLayoutVars>
      </dgm:prSet>
      <dgm:spPr/>
    </dgm:pt>
    <dgm:pt modelId="{58A1CB81-0A0A-45D3-81CD-6824709E05DF}" type="pres">
      <dgm:prSet presAssocID="{036A81D3-1F9D-4B28-86A3-DD9E4B6ECA19}" presName="rect2" presStyleLbl="node1" presStyleIdx="1" presStyleCnt="4">
        <dgm:presLayoutVars>
          <dgm:chMax val="0"/>
          <dgm:chPref val="0"/>
          <dgm:bulletEnabled val="1"/>
        </dgm:presLayoutVars>
      </dgm:prSet>
      <dgm:spPr/>
    </dgm:pt>
    <dgm:pt modelId="{447882F8-2EF7-4176-91F7-E28A924D2325}" type="pres">
      <dgm:prSet presAssocID="{036A81D3-1F9D-4B28-86A3-DD9E4B6ECA19}" presName="rect3" presStyleLbl="node1" presStyleIdx="2" presStyleCnt="4">
        <dgm:presLayoutVars>
          <dgm:chMax val="0"/>
          <dgm:chPref val="0"/>
          <dgm:bulletEnabled val="1"/>
        </dgm:presLayoutVars>
      </dgm:prSet>
      <dgm:spPr/>
    </dgm:pt>
    <dgm:pt modelId="{66EBCF0B-79DC-4CEA-B3D0-E52881ADC9DE}" type="pres">
      <dgm:prSet presAssocID="{036A81D3-1F9D-4B28-86A3-DD9E4B6ECA19}" presName="rect4" presStyleLbl="node1" presStyleIdx="3" presStyleCnt="4">
        <dgm:presLayoutVars>
          <dgm:chMax val="0"/>
          <dgm:chPref val="0"/>
          <dgm:bulletEnabled val="1"/>
        </dgm:presLayoutVars>
      </dgm:prSet>
      <dgm:spPr/>
    </dgm:pt>
  </dgm:ptLst>
  <dgm:cxnLst>
    <dgm:cxn modelId="{767EF30F-5681-4440-8058-FFE4A77487A4}" type="presOf" srcId="{4748BD5C-1B51-46BA-827E-321F00724B28}" destId="{58A1CB81-0A0A-45D3-81CD-6824709E05DF}" srcOrd="0" destOrd="0" presId="urn:microsoft.com/office/officeart/2005/8/layout/matrix2"/>
    <dgm:cxn modelId="{D1ADCF1D-C116-45CD-A55F-7EA28D66AD67}" srcId="{137B8E20-5C31-43C8-9483-44D5BD5F7D9A}" destId="{1CC2C6EE-6E6E-4200-84AD-F7A92E4455BA}" srcOrd="0" destOrd="0" parTransId="{641BE91E-3B24-40D7-941A-C412E8FD24B4}" sibTransId="{2351F15E-DAD3-4ED2-9B05-8A4C89E59ACC}"/>
    <dgm:cxn modelId="{77CBC021-0B77-41DA-B43D-A4BDD09E14E5}" type="presOf" srcId="{C69EA231-0F52-4CDF-A5B5-C378C6F3E9D0}" destId="{66EBCF0B-79DC-4CEA-B3D0-E52881ADC9DE}" srcOrd="0" destOrd="0" presId="urn:microsoft.com/office/officeart/2005/8/layout/matrix2"/>
    <dgm:cxn modelId="{9B7B3E5E-75C6-483E-BAAC-8B875F6A668A}" type="presOf" srcId="{036A81D3-1F9D-4B28-86A3-DD9E4B6ECA19}" destId="{E2115729-DACD-4920-A6B2-DB79385CDF01}" srcOrd="0" destOrd="0" presId="urn:microsoft.com/office/officeart/2005/8/layout/matrix2"/>
    <dgm:cxn modelId="{FA334760-CC14-4AD9-A0F3-78B442BC42B1}" srcId="{4748BD5C-1B51-46BA-827E-321F00724B28}" destId="{36086274-80A6-4095-A301-6B1B6639DE5F}" srcOrd="0" destOrd="0" parTransId="{06F14789-D4CB-43D1-8308-3310CE23AC0A}" sibTransId="{C8A8991C-A509-45D3-A3A3-3880068030C7}"/>
    <dgm:cxn modelId="{B1B4D364-A9FD-43BC-BB9A-AB04EF4AA497}" srcId="{036A81D3-1F9D-4B28-86A3-DD9E4B6ECA19}" destId="{4748BD5C-1B51-46BA-827E-321F00724B28}" srcOrd="1" destOrd="0" parTransId="{6AD50D9D-27F0-4F42-ACAD-D266574E0B6A}" sibTransId="{E2FF5268-5C72-4295-B27E-F9A90C369BB7}"/>
    <dgm:cxn modelId="{09EFE551-4DD5-48BB-B789-B8AF756059DF}" type="presOf" srcId="{E64715C2-77C0-4EC7-B358-48AD3025A33E}" destId="{48CCE15A-5B6D-4570-8721-F08CFFAEC2F9}" srcOrd="0" destOrd="1" presId="urn:microsoft.com/office/officeart/2005/8/layout/matrix2"/>
    <dgm:cxn modelId="{B7BBDD83-1945-4E39-86C0-DDD2784DCDEB}" srcId="{4C3A1007-4D5D-422C-B727-1E8E235BA6EB}" destId="{E64715C2-77C0-4EC7-B358-48AD3025A33E}" srcOrd="0" destOrd="0" parTransId="{1809DD86-3DFD-4DFC-8B39-CB486A75B9C3}" sibTransId="{90F06F6C-284B-42A9-8517-A5743E620F90}"/>
    <dgm:cxn modelId="{2F51FB93-607B-4294-9A65-15A5AABEF50D}" type="presOf" srcId="{1CC2C6EE-6E6E-4200-84AD-F7A92E4455BA}" destId="{447882F8-2EF7-4176-91F7-E28A924D2325}" srcOrd="0" destOrd="1" presId="urn:microsoft.com/office/officeart/2005/8/layout/matrix2"/>
    <dgm:cxn modelId="{D0F06E94-7995-49DE-ABCD-77CB719049D1}" type="presOf" srcId="{4C3A1007-4D5D-422C-B727-1E8E235BA6EB}" destId="{48CCE15A-5B6D-4570-8721-F08CFFAEC2F9}" srcOrd="0" destOrd="0" presId="urn:microsoft.com/office/officeart/2005/8/layout/matrix2"/>
    <dgm:cxn modelId="{7537AB9F-C095-4903-B738-5F7105A0083B}" type="presOf" srcId="{137B8E20-5C31-43C8-9483-44D5BD5F7D9A}" destId="{447882F8-2EF7-4176-91F7-E28A924D2325}" srcOrd="0" destOrd="0" presId="urn:microsoft.com/office/officeart/2005/8/layout/matrix2"/>
    <dgm:cxn modelId="{02527EB4-D72D-4839-97C7-E378D4141716}" srcId="{036A81D3-1F9D-4B28-86A3-DD9E4B6ECA19}" destId="{C69EA231-0F52-4CDF-A5B5-C378C6F3E9D0}" srcOrd="3" destOrd="0" parTransId="{59215993-2CA8-4EF8-805F-5FFD3F6E5B1C}" sibTransId="{5ABB5EF1-F3BB-4931-96B6-BFBD615EF6F3}"/>
    <dgm:cxn modelId="{C5F475B7-E266-454F-88F7-65012CF2C739}" srcId="{036A81D3-1F9D-4B28-86A3-DD9E4B6ECA19}" destId="{137B8E20-5C31-43C8-9483-44D5BD5F7D9A}" srcOrd="2" destOrd="0" parTransId="{DEA7FE33-CC1C-4E1C-97D1-C333697FC5D0}" sibTransId="{171C8714-5C2E-47A5-A456-6BD26B6D0993}"/>
    <dgm:cxn modelId="{BAFD20BC-73FC-4469-8061-F56CFDAC9C18}" srcId="{036A81D3-1F9D-4B28-86A3-DD9E4B6ECA19}" destId="{4C3A1007-4D5D-422C-B727-1E8E235BA6EB}" srcOrd="0" destOrd="0" parTransId="{8812A390-5460-4EF8-B47E-0F9F1BB4255C}" sibTransId="{B08004E7-6274-493E-A5B5-8F473D2CB24D}"/>
    <dgm:cxn modelId="{8E401DD1-2CE3-4A36-9596-83379311EF11}" type="presOf" srcId="{FDB83C86-4D0E-42E4-9F27-E12BD04BA1EB}" destId="{48CCE15A-5B6D-4570-8721-F08CFFAEC2F9}" srcOrd="0" destOrd="2" presId="urn:microsoft.com/office/officeart/2005/8/layout/matrix2"/>
    <dgm:cxn modelId="{E15F3EDA-C24B-48B5-92F5-46C6B23F190F}" type="presOf" srcId="{36086274-80A6-4095-A301-6B1B6639DE5F}" destId="{58A1CB81-0A0A-45D3-81CD-6824709E05DF}" srcOrd="0" destOrd="1" presId="urn:microsoft.com/office/officeart/2005/8/layout/matrix2"/>
    <dgm:cxn modelId="{CE71D5E5-4F51-4BAB-A18B-8F7FF8796B7A}" srcId="{4C3A1007-4D5D-422C-B727-1E8E235BA6EB}" destId="{FDB83C86-4D0E-42E4-9F27-E12BD04BA1EB}" srcOrd="1" destOrd="0" parTransId="{8EFF4EAF-ACAA-4F9B-B901-7CAC9F992187}" sibTransId="{8BBAAAC9-5CA6-4FD1-B77A-2D792A05C6C2}"/>
    <dgm:cxn modelId="{EFA8B4F5-3D72-4C28-9346-0CA1CA3FC94A}" type="presParOf" srcId="{E2115729-DACD-4920-A6B2-DB79385CDF01}" destId="{2B22F5B0-B945-47A2-85A9-00C562CDE062}" srcOrd="0" destOrd="0" presId="urn:microsoft.com/office/officeart/2005/8/layout/matrix2"/>
    <dgm:cxn modelId="{451A036B-00F1-45E8-8F1C-0F8DF1299D53}" type="presParOf" srcId="{E2115729-DACD-4920-A6B2-DB79385CDF01}" destId="{48CCE15A-5B6D-4570-8721-F08CFFAEC2F9}" srcOrd="1" destOrd="0" presId="urn:microsoft.com/office/officeart/2005/8/layout/matrix2"/>
    <dgm:cxn modelId="{B0516806-3661-4746-9EC6-4CE75AB62060}" type="presParOf" srcId="{E2115729-DACD-4920-A6B2-DB79385CDF01}" destId="{58A1CB81-0A0A-45D3-81CD-6824709E05DF}" srcOrd="2" destOrd="0" presId="urn:microsoft.com/office/officeart/2005/8/layout/matrix2"/>
    <dgm:cxn modelId="{89E59E2D-D609-4081-9BA9-CF2EBEE23B3E}" type="presParOf" srcId="{E2115729-DACD-4920-A6B2-DB79385CDF01}" destId="{447882F8-2EF7-4176-91F7-E28A924D2325}" srcOrd="3" destOrd="0" presId="urn:microsoft.com/office/officeart/2005/8/layout/matrix2"/>
    <dgm:cxn modelId="{7B94476B-D6EF-4DE7-964A-41D4451632C4}" type="presParOf" srcId="{E2115729-DACD-4920-A6B2-DB79385CDF01}" destId="{66EBCF0B-79DC-4CEA-B3D0-E52881ADC9DE}" srcOrd="4" destOrd="0" presId="urn:microsoft.com/office/officeart/2005/8/layout/matrix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487A9F-9241-46DD-A77D-AA093DE7D38D}">
      <dsp:nvSpPr>
        <dsp:cNvPr id="0" name=""/>
        <dsp:cNvSpPr/>
      </dsp:nvSpPr>
      <dsp:spPr>
        <a:xfrm>
          <a:off x="581075" y="930819"/>
          <a:ext cx="621632" cy="6216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FF190FF-4907-4B43-9B16-4204BAC2F9A9}">
      <dsp:nvSpPr>
        <dsp:cNvPr id="0" name=""/>
        <dsp:cNvSpPr/>
      </dsp:nvSpPr>
      <dsp:spPr>
        <a:xfrm>
          <a:off x="3845" y="1617948"/>
          <a:ext cx="1776093" cy="39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Data collection methodology</a:t>
          </a:r>
        </a:p>
      </dsp:txBody>
      <dsp:txXfrm>
        <a:off x="3845" y="1617948"/>
        <a:ext cx="1776093" cy="391295"/>
      </dsp:txXfrm>
    </dsp:sp>
    <dsp:sp modelId="{82FE9568-CF61-4FD3-B498-24098F27A934}">
      <dsp:nvSpPr>
        <dsp:cNvPr id="0" name=""/>
        <dsp:cNvSpPr/>
      </dsp:nvSpPr>
      <dsp:spPr>
        <a:xfrm>
          <a:off x="3845" y="2039707"/>
          <a:ext cx="1776093" cy="414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Web scraping</a:t>
          </a:r>
        </a:p>
        <a:p>
          <a:pPr marL="0" lvl="0" indent="0" algn="ctr" defTabSz="488950">
            <a:lnSpc>
              <a:spcPct val="90000"/>
            </a:lnSpc>
            <a:spcBef>
              <a:spcPct val="0"/>
            </a:spcBef>
            <a:spcAft>
              <a:spcPct val="35000"/>
            </a:spcAft>
            <a:buNone/>
          </a:pPr>
          <a:r>
            <a:rPr lang="en-US" sz="1100" kern="1200"/>
            <a:t>SpaceX API</a:t>
          </a:r>
        </a:p>
      </dsp:txBody>
      <dsp:txXfrm>
        <a:off x="3845" y="2039707"/>
        <a:ext cx="1776093" cy="414272"/>
      </dsp:txXfrm>
    </dsp:sp>
    <dsp:sp modelId="{3139B12F-FE3B-43B4-A495-208F7A8FEE44}">
      <dsp:nvSpPr>
        <dsp:cNvPr id="0" name=""/>
        <dsp:cNvSpPr/>
      </dsp:nvSpPr>
      <dsp:spPr>
        <a:xfrm>
          <a:off x="2667985" y="930819"/>
          <a:ext cx="621632" cy="6216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D74D4D4-C496-4985-8D60-37BEEC66A883}">
      <dsp:nvSpPr>
        <dsp:cNvPr id="0" name=""/>
        <dsp:cNvSpPr/>
      </dsp:nvSpPr>
      <dsp:spPr>
        <a:xfrm>
          <a:off x="2090755" y="1617948"/>
          <a:ext cx="1776093" cy="39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Data exploration and processing</a:t>
          </a:r>
        </a:p>
      </dsp:txBody>
      <dsp:txXfrm>
        <a:off x="2090755" y="1617948"/>
        <a:ext cx="1776093" cy="391295"/>
      </dsp:txXfrm>
    </dsp:sp>
    <dsp:sp modelId="{860DFCD8-0913-4410-9C49-7C76E9133D01}">
      <dsp:nvSpPr>
        <dsp:cNvPr id="0" name=""/>
        <dsp:cNvSpPr/>
      </dsp:nvSpPr>
      <dsp:spPr>
        <a:xfrm>
          <a:off x="2090755" y="2039707"/>
          <a:ext cx="1776093" cy="414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Data cleaning</a:t>
          </a:r>
        </a:p>
        <a:p>
          <a:pPr marL="0" lvl="0" indent="0" algn="ctr" defTabSz="488950">
            <a:lnSpc>
              <a:spcPct val="90000"/>
            </a:lnSpc>
            <a:spcBef>
              <a:spcPct val="0"/>
            </a:spcBef>
            <a:spcAft>
              <a:spcPct val="35000"/>
            </a:spcAft>
            <a:buNone/>
          </a:pPr>
          <a:r>
            <a:rPr lang="en-US" sz="1100" kern="1200"/>
            <a:t>SQL databases</a:t>
          </a:r>
        </a:p>
      </dsp:txBody>
      <dsp:txXfrm>
        <a:off x="2090755" y="2039707"/>
        <a:ext cx="1776093" cy="414272"/>
      </dsp:txXfrm>
    </dsp:sp>
    <dsp:sp modelId="{387B53D1-22D1-4676-B5B7-C5FDA8F998E2}">
      <dsp:nvSpPr>
        <dsp:cNvPr id="0" name=""/>
        <dsp:cNvSpPr/>
      </dsp:nvSpPr>
      <dsp:spPr>
        <a:xfrm>
          <a:off x="4754896" y="930819"/>
          <a:ext cx="621632" cy="6216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9BD3AC9-F905-4403-8038-3409DEC0809E}">
      <dsp:nvSpPr>
        <dsp:cNvPr id="0" name=""/>
        <dsp:cNvSpPr/>
      </dsp:nvSpPr>
      <dsp:spPr>
        <a:xfrm>
          <a:off x="4177665" y="1617948"/>
          <a:ext cx="1776093" cy="39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Dashboarding and visualizations</a:t>
          </a:r>
        </a:p>
      </dsp:txBody>
      <dsp:txXfrm>
        <a:off x="4177665" y="1617948"/>
        <a:ext cx="1776093" cy="391295"/>
      </dsp:txXfrm>
    </dsp:sp>
    <dsp:sp modelId="{E11918C6-231A-4BF1-BF3C-AE171A043724}">
      <dsp:nvSpPr>
        <dsp:cNvPr id="0" name=""/>
        <dsp:cNvSpPr/>
      </dsp:nvSpPr>
      <dsp:spPr>
        <a:xfrm>
          <a:off x="4177665" y="2039707"/>
          <a:ext cx="1776093" cy="414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Mapping</a:t>
          </a:r>
        </a:p>
        <a:p>
          <a:pPr marL="0" lvl="0" indent="0" algn="ctr" defTabSz="488950">
            <a:lnSpc>
              <a:spcPct val="90000"/>
            </a:lnSpc>
            <a:spcBef>
              <a:spcPct val="0"/>
            </a:spcBef>
            <a:spcAft>
              <a:spcPct val="35000"/>
            </a:spcAft>
            <a:buNone/>
          </a:pPr>
          <a:r>
            <a:rPr lang="en-US" sz="1100" kern="1200"/>
            <a:t>Spatial analysis</a:t>
          </a:r>
        </a:p>
      </dsp:txBody>
      <dsp:txXfrm>
        <a:off x="4177665" y="2039707"/>
        <a:ext cx="1776093" cy="414272"/>
      </dsp:txXfrm>
    </dsp:sp>
    <dsp:sp modelId="{533BA836-8B78-4EA6-ACCC-154E09DC8B1B}">
      <dsp:nvSpPr>
        <dsp:cNvPr id="0" name=""/>
        <dsp:cNvSpPr/>
      </dsp:nvSpPr>
      <dsp:spPr>
        <a:xfrm>
          <a:off x="6841806" y="930819"/>
          <a:ext cx="621632" cy="62163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9077454-2E5F-4EE2-BF70-A271BB647F44}">
      <dsp:nvSpPr>
        <dsp:cNvPr id="0" name=""/>
        <dsp:cNvSpPr/>
      </dsp:nvSpPr>
      <dsp:spPr>
        <a:xfrm>
          <a:off x="6264575" y="1617948"/>
          <a:ext cx="1776093" cy="39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Predictive analysis and Modelling</a:t>
          </a:r>
        </a:p>
      </dsp:txBody>
      <dsp:txXfrm>
        <a:off x="6264575" y="1617948"/>
        <a:ext cx="1776093" cy="391295"/>
      </dsp:txXfrm>
    </dsp:sp>
    <dsp:sp modelId="{DF5BA53E-1580-42D6-8517-AEDAFC708E5D}">
      <dsp:nvSpPr>
        <dsp:cNvPr id="0" name=""/>
        <dsp:cNvSpPr/>
      </dsp:nvSpPr>
      <dsp:spPr>
        <a:xfrm>
          <a:off x="6264575" y="2039707"/>
          <a:ext cx="1776093" cy="414272"/>
        </a:xfrm>
        <a:prstGeom prst="rect">
          <a:avLst/>
        </a:prstGeom>
        <a:noFill/>
        <a:ln>
          <a:noFill/>
        </a:ln>
        <a:effectLst/>
      </dsp:spPr>
      <dsp:style>
        <a:lnRef idx="0">
          <a:scrgbClr r="0" g="0" b="0"/>
        </a:lnRef>
        <a:fillRef idx="0">
          <a:scrgbClr r="0" g="0" b="0"/>
        </a:fillRef>
        <a:effectRef idx="0">
          <a:scrgbClr r="0" g="0" b="0"/>
        </a:effectRef>
        <a:fontRef idx="minor"/>
      </dsp:style>
    </dsp:sp>
    <dsp:sp modelId="{7128FFDB-B70D-4169-8C33-116F9A63D44A}">
      <dsp:nvSpPr>
        <dsp:cNvPr id="0" name=""/>
        <dsp:cNvSpPr/>
      </dsp:nvSpPr>
      <dsp:spPr>
        <a:xfrm>
          <a:off x="8928716" y="930819"/>
          <a:ext cx="621632" cy="62163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AAFCE9B-88E3-45CC-BF51-40D3E3CF2C97}">
      <dsp:nvSpPr>
        <dsp:cNvPr id="0" name=""/>
        <dsp:cNvSpPr/>
      </dsp:nvSpPr>
      <dsp:spPr>
        <a:xfrm>
          <a:off x="8351485" y="1617948"/>
          <a:ext cx="1776093" cy="39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Results and discussion</a:t>
          </a:r>
        </a:p>
      </dsp:txBody>
      <dsp:txXfrm>
        <a:off x="8351485" y="1617948"/>
        <a:ext cx="1776093" cy="391295"/>
      </dsp:txXfrm>
    </dsp:sp>
    <dsp:sp modelId="{4AFEEE00-25F8-458E-84D2-F345313B370B}">
      <dsp:nvSpPr>
        <dsp:cNvPr id="0" name=""/>
        <dsp:cNvSpPr/>
      </dsp:nvSpPr>
      <dsp:spPr>
        <a:xfrm>
          <a:off x="8351485" y="2039707"/>
          <a:ext cx="1776093" cy="41427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14BD07-64F1-4CAA-B075-3079ADD17743}">
      <dsp:nvSpPr>
        <dsp:cNvPr id="0" name=""/>
        <dsp:cNvSpPr/>
      </dsp:nvSpPr>
      <dsp:spPr>
        <a:xfrm>
          <a:off x="0" y="2146"/>
          <a:ext cx="5741533" cy="10877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80F95A-0587-4C8A-9584-0219DF68F0BE}">
      <dsp:nvSpPr>
        <dsp:cNvPr id="0" name=""/>
        <dsp:cNvSpPr/>
      </dsp:nvSpPr>
      <dsp:spPr>
        <a:xfrm>
          <a:off x="329036" y="246884"/>
          <a:ext cx="598248" cy="5982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981492B-825C-4052-8EFC-776615B6638E}">
      <dsp:nvSpPr>
        <dsp:cNvPr id="0" name=""/>
        <dsp:cNvSpPr/>
      </dsp:nvSpPr>
      <dsp:spPr>
        <a:xfrm>
          <a:off x="1256321" y="2146"/>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889000">
            <a:lnSpc>
              <a:spcPct val="90000"/>
            </a:lnSpc>
            <a:spcBef>
              <a:spcPct val="0"/>
            </a:spcBef>
            <a:spcAft>
              <a:spcPct val="35000"/>
            </a:spcAft>
            <a:buNone/>
          </a:pPr>
          <a:r>
            <a:rPr lang="en-US" sz="2000" kern="1200"/>
            <a:t>Why are we looking at landing data from SpaceX?</a:t>
          </a:r>
        </a:p>
      </dsp:txBody>
      <dsp:txXfrm>
        <a:off x="1256321" y="2146"/>
        <a:ext cx="4485212" cy="1087724"/>
      </dsp:txXfrm>
    </dsp:sp>
    <dsp:sp modelId="{AC48569B-3945-4F44-8409-C5902DAFA040}">
      <dsp:nvSpPr>
        <dsp:cNvPr id="0" name=""/>
        <dsp:cNvSpPr/>
      </dsp:nvSpPr>
      <dsp:spPr>
        <a:xfrm>
          <a:off x="0" y="1361801"/>
          <a:ext cx="5741533" cy="10877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422D5D-5245-4E86-94DA-5FB1054A888F}">
      <dsp:nvSpPr>
        <dsp:cNvPr id="0" name=""/>
        <dsp:cNvSpPr/>
      </dsp:nvSpPr>
      <dsp:spPr>
        <a:xfrm>
          <a:off x="329036" y="1606539"/>
          <a:ext cx="598248" cy="5982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C9152AC-96AD-4E86-A019-4276431EEC91}">
      <dsp:nvSpPr>
        <dsp:cNvPr id="0" name=""/>
        <dsp:cNvSpPr/>
      </dsp:nvSpPr>
      <dsp:spPr>
        <a:xfrm>
          <a:off x="1256321" y="1361801"/>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889000">
            <a:lnSpc>
              <a:spcPct val="90000"/>
            </a:lnSpc>
            <a:spcBef>
              <a:spcPct val="0"/>
            </a:spcBef>
            <a:spcAft>
              <a:spcPct val="35000"/>
            </a:spcAft>
            <a:buNone/>
          </a:pPr>
          <a:r>
            <a:rPr lang="en-US" sz="2000" kern="1200"/>
            <a:t>The project aims to predict a successful or failed landing of SpaceX shuttle boosters.</a:t>
          </a:r>
        </a:p>
      </dsp:txBody>
      <dsp:txXfrm>
        <a:off x="1256321" y="1361801"/>
        <a:ext cx="4485212" cy="1087724"/>
      </dsp:txXfrm>
    </dsp:sp>
    <dsp:sp modelId="{6CF8362B-4B0F-46F0-A30A-1A9207F2C6B5}">
      <dsp:nvSpPr>
        <dsp:cNvPr id="0" name=""/>
        <dsp:cNvSpPr/>
      </dsp:nvSpPr>
      <dsp:spPr>
        <a:xfrm>
          <a:off x="0" y="2721457"/>
          <a:ext cx="5741533" cy="10877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E12925-6878-4E3B-97AD-08C6277BE022}">
      <dsp:nvSpPr>
        <dsp:cNvPr id="0" name=""/>
        <dsp:cNvSpPr/>
      </dsp:nvSpPr>
      <dsp:spPr>
        <a:xfrm>
          <a:off x="329036" y="2966195"/>
          <a:ext cx="598248" cy="5982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834293B-96B8-4077-B3FB-CC4D21FADDA1}">
      <dsp:nvSpPr>
        <dsp:cNvPr id="0" name=""/>
        <dsp:cNvSpPr/>
      </dsp:nvSpPr>
      <dsp:spPr>
        <a:xfrm>
          <a:off x="1256321" y="2721457"/>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889000">
            <a:lnSpc>
              <a:spcPct val="90000"/>
            </a:lnSpc>
            <a:spcBef>
              <a:spcPct val="0"/>
            </a:spcBef>
            <a:spcAft>
              <a:spcPct val="35000"/>
            </a:spcAft>
            <a:buNone/>
          </a:pPr>
          <a:r>
            <a:rPr lang="en-US" sz="2000" kern="1200"/>
            <a:t>Explore and optimize machine learning algorithms for predictions.</a:t>
          </a:r>
        </a:p>
      </dsp:txBody>
      <dsp:txXfrm>
        <a:off x="1256321" y="2721457"/>
        <a:ext cx="4485212" cy="1087724"/>
      </dsp:txXfrm>
    </dsp:sp>
    <dsp:sp modelId="{97312ACE-3DC7-4690-AADB-2757187F3D96}">
      <dsp:nvSpPr>
        <dsp:cNvPr id="0" name=""/>
        <dsp:cNvSpPr/>
      </dsp:nvSpPr>
      <dsp:spPr>
        <a:xfrm>
          <a:off x="0" y="4081112"/>
          <a:ext cx="5741533" cy="10877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CFEC09-0ACD-4F13-83C3-1337EEB73D23}">
      <dsp:nvSpPr>
        <dsp:cNvPr id="0" name=""/>
        <dsp:cNvSpPr/>
      </dsp:nvSpPr>
      <dsp:spPr>
        <a:xfrm>
          <a:off x="329036" y="4325850"/>
          <a:ext cx="598248" cy="5982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31BBB15-8084-4E62-94D5-C3030A823785}">
      <dsp:nvSpPr>
        <dsp:cNvPr id="0" name=""/>
        <dsp:cNvSpPr/>
      </dsp:nvSpPr>
      <dsp:spPr>
        <a:xfrm>
          <a:off x="1256321" y="4081112"/>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889000">
            <a:lnSpc>
              <a:spcPct val="90000"/>
            </a:lnSpc>
            <a:spcBef>
              <a:spcPct val="0"/>
            </a:spcBef>
            <a:spcAft>
              <a:spcPct val="35000"/>
            </a:spcAft>
            <a:buNone/>
          </a:pPr>
          <a:r>
            <a:rPr lang="en-US" sz="2000" kern="1200"/>
            <a:t>Build visualizations and dashboards to convey the findings effectively.</a:t>
          </a:r>
        </a:p>
      </dsp:txBody>
      <dsp:txXfrm>
        <a:off x="1256321" y="4081112"/>
        <a:ext cx="4485212" cy="10877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0F5758-BE26-4251-B9AA-37E7CEE8BB25}">
      <dsp:nvSpPr>
        <dsp:cNvPr id="0" name=""/>
        <dsp:cNvSpPr/>
      </dsp:nvSpPr>
      <dsp:spPr>
        <a:xfrm>
          <a:off x="0" y="83145"/>
          <a:ext cx="5886291" cy="1319759"/>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Folium and python used with Web data to build interactive maps and spatial analysis of launch locations.</a:t>
          </a:r>
        </a:p>
      </dsp:txBody>
      <dsp:txXfrm>
        <a:off x="64425" y="147570"/>
        <a:ext cx="5757441" cy="1190909"/>
      </dsp:txXfrm>
    </dsp:sp>
    <dsp:sp modelId="{E0427B61-3EE8-4493-9C6C-A16625E6DC4C}">
      <dsp:nvSpPr>
        <dsp:cNvPr id="0" name=""/>
        <dsp:cNvSpPr/>
      </dsp:nvSpPr>
      <dsp:spPr>
        <a:xfrm>
          <a:off x="0" y="1402905"/>
          <a:ext cx="5886291" cy="1192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90"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Created child objects with html styling to add components to the map.</a:t>
          </a:r>
        </a:p>
        <a:p>
          <a:pPr marL="171450" lvl="1" indent="-171450" algn="l" defTabSz="844550">
            <a:lnSpc>
              <a:spcPct val="90000"/>
            </a:lnSpc>
            <a:spcBef>
              <a:spcPct val="0"/>
            </a:spcBef>
            <a:spcAft>
              <a:spcPct val="20000"/>
            </a:spcAft>
            <a:buChar char="•"/>
          </a:pPr>
          <a:r>
            <a:rPr lang="en-US" sz="1900" kern="1200"/>
            <a:t>Used mouse location to calculate distance between launch pads and critical infrastructure.</a:t>
          </a:r>
        </a:p>
      </dsp:txBody>
      <dsp:txXfrm>
        <a:off x="0" y="1402905"/>
        <a:ext cx="5886291" cy="1192320"/>
      </dsp:txXfrm>
    </dsp:sp>
    <dsp:sp modelId="{753AF313-DEC5-4BF3-83E5-B55F20085133}">
      <dsp:nvSpPr>
        <dsp:cNvPr id="0" name=""/>
        <dsp:cNvSpPr/>
      </dsp:nvSpPr>
      <dsp:spPr>
        <a:xfrm>
          <a:off x="0" y="2595225"/>
          <a:ext cx="5886291" cy="1319759"/>
        </a:xfrm>
        <a:prstGeom prst="roundRect">
          <a:avLst/>
        </a:prstGeom>
        <a:solidFill>
          <a:schemeClr val="accent2">
            <a:hueOff val="-3110148"/>
            <a:satOff val="-16453"/>
            <a:lumOff val="-627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Plotly DASH app built using python to build an interactive analysis dashboard from API data.</a:t>
          </a:r>
        </a:p>
      </dsp:txBody>
      <dsp:txXfrm>
        <a:off x="64425" y="2659650"/>
        <a:ext cx="5757441" cy="1190909"/>
      </dsp:txXfrm>
    </dsp:sp>
    <dsp:sp modelId="{61C1DA79-9604-456C-AA51-600841AAC17C}">
      <dsp:nvSpPr>
        <dsp:cNvPr id="0" name=""/>
        <dsp:cNvSpPr/>
      </dsp:nvSpPr>
      <dsp:spPr>
        <a:xfrm>
          <a:off x="0" y="3914985"/>
          <a:ext cx="5886291" cy="919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90"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Built core components using dash’s HTML package.</a:t>
          </a:r>
        </a:p>
        <a:p>
          <a:pPr marL="171450" lvl="1" indent="-171450" algn="l" defTabSz="844550">
            <a:lnSpc>
              <a:spcPct val="90000"/>
            </a:lnSpc>
            <a:spcBef>
              <a:spcPct val="0"/>
            </a:spcBef>
            <a:spcAft>
              <a:spcPct val="20000"/>
            </a:spcAft>
            <a:buChar char="•"/>
          </a:pPr>
          <a:r>
            <a:rPr lang="en-US" sz="1900" kern="1200"/>
            <a:t>Visualizations functions used the callback decorator to update data components of the dashboard.</a:t>
          </a:r>
        </a:p>
      </dsp:txBody>
      <dsp:txXfrm>
        <a:off x="0" y="3914985"/>
        <a:ext cx="5886291" cy="9190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E305CB-FEB7-412F-A0E9-CB42B66E5580}">
      <dsp:nvSpPr>
        <dsp:cNvPr id="0" name=""/>
        <dsp:cNvSpPr/>
      </dsp:nvSpPr>
      <dsp:spPr>
        <a:xfrm>
          <a:off x="0" y="425971"/>
          <a:ext cx="2532856" cy="2532856"/>
        </a:xfrm>
        <a:prstGeom prst="ellipse">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Data was encoded and standard scaler applied to obtain a mean of 0 and std dev of 1.</a:t>
          </a:r>
        </a:p>
      </dsp:txBody>
      <dsp:txXfrm>
        <a:off x="370928" y="796899"/>
        <a:ext cx="1791000" cy="1791000"/>
      </dsp:txXfrm>
    </dsp:sp>
    <dsp:sp modelId="{D8FDE028-0615-45A6-BA9C-42AAD2A04D69}">
      <dsp:nvSpPr>
        <dsp:cNvPr id="0" name=""/>
        <dsp:cNvSpPr/>
      </dsp:nvSpPr>
      <dsp:spPr>
        <a:xfrm rot="5400000">
          <a:off x="2959002" y="1245040"/>
          <a:ext cx="886499" cy="894718"/>
        </a:xfrm>
        <a:prstGeom prst="triangl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2F1BDB-57DE-45E3-877B-1AC9215F0A5B}">
      <dsp:nvSpPr>
        <dsp:cNvPr id="0" name=""/>
        <dsp:cNvSpPr/>
      </dsp:nvSpPr>
      <dsp:spPr>
        <a:xfrm>
          <a:off x="4221004" y="847691"/>
          <a:ext cx="1689415" cy="1689415"/>
        </a:xfrm>
        <a:prstGeom prst="ellipse">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A training and testing dataset were split into 80% and 20% respectively.</a:t>
          </a:r>
        </a:p>
      </dsp:txBody>
      <dsp:txXfrm>
        <a:off x="4468413" y="1095100"/>
        <a:ext cx="1194597" cy="1194597"/>
      </dsp:txXfrm>
    </dsp:sp>
    <dsp:sp modelId="{592DC8F3-293C-4AEE-8CE7-6392754A2C28}">
      <dsp:nvSpPr>
        <dsp:cNvPr id="0" name=""/>
        <dsp:cNvSpPr/>
      </dsp:nvSpPr>
      <dsp:spPr>
        <a:xfrm rot="5400000">
          <a:off x="6336566" y="1245040"/>
          <a:ext cx="886499" cy="894718"/>
        </a:xfrm>
        <a:prstGeom prst="triangl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8794494-6C88-4322-A115-BE55C1E7A6FE}">
      <dsp:nvSpPr>
        <dsp:cNvPr id="0" name=""/>
        <dsp:cNvSpPr/>
      </dsp:nvSpPr>
      <dsp:spPr>
        <a:xfrm>
          <a:off x="7598568" y="425971"/>
          <a:ext cx="2532856" cy="2532856"/>
        </a:xfrm>
        <a:prstGeom prst="ellipse">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l" defTabSz="622300">
            <a:lnSpc>
              <a:spcPct val="90000"/>
            </a:lnSpc>
            <a:spcBef>
              <a:spcPct val="0"/>
            </a:spcBef>
            <a:spcAft>
              <a:spcPct val="35000"/>
            </a:spcAft>
            <a:buNone/>
          </a:pPr>
          <a:r>
            <a:rPr lang="en-US" sz="1400" kern="1200"/>
            <a:t>Four model types were fit, Grid Search was used for optimized hyperparameters.</a:t>
          </a:r>
        </a:p>
        <a:p>
          <a:pPr marL="57150" lvl="1" indent="-57150" algn="l" defTabSz="488950">
            <a:lnSpc>
              <a:spcPct val="90000"/>
            </a:lnSpc>
            <a:spcBef>
              <a:spcPct val="0"/>
            </a:spcBef>
            <a:spcAft>
              <a:spcPct val="15000"/>
            </a:spcAft>
            <a:buChar char="•"/>
          </a:pPr>
          <a:r>
            <a:rPr lang="en-US" sz="1100" kern="1200"/>
            <a:t>Logistic regression with the lbfgs solver</a:t>
          </a:r>
        </a:p>
        <a:p>
          <a:pPr marL="57150" lvl="1" indent="-57150" algn="l" defTabSz="488950">
            <a:lnSpc>
              <a:spcPct val="90000"/>
            </a:lnSpc>
            <a:spcBef>
              <a:spcPct val="0"/>
            </a:spcBef>
            <a:spcAft>
              <a:spcPct val="15000"/>
            </a:spcAft>
            <a:buChar char="•"/>
          </a:pPr>
          <a:r>
            <a:rPr lang="en-US" sz="1100" kern="1200"/>
            <a:t>Support Vector Classifier</a:t>
          </a:r>
        </a:p>
        <a:p>
          <a:pPr marL="57150" lvl="1" indent="-57150" algn="l" defTabSz="488950">
            <a:lnSpc>
              <a:spcPct val="90000"/>
            </a:lnSpc>
            <a:spcBef>
              <a:spcPct val="0"/>
            </a:spcBef>
            <a:spcAft>
              <a:spcPct val="15000"/>
            </a:spcAft>
            <a:buChar char="•"/>
          </a:pPr>
          <a:r>
            <a:rPr lang="en-US" sz="1100" kern="1200"/>
            <a:t>Decision Tree</a:t>
          </a:r>
        </a:p>
        <a:p>
          <a:pPr marL="57150" lvl="1" indent="-57150" algn="l" defTabSz="488950">
            <a:lnSpc>
              <a:spcPct val="90000"/>
            </a:lnSpc>
            <a:spcBef>
              <a:spcPct val="0"/>
            </a:spcBef>
            <a:spcAft>
              <a:spcPct val="15000"/>
            </a:spcAft>
            <a:buChar char="•"/>
          </a:pPr>
          <a:r>
            <a:rPr lang="en-US" sz="1100" kern="1200"/>
            <a:t>K-nearest Neighbours</a:t>
          </a:r>
        </a:p>
      </dsp:txBody>
      <dsp:txXfrm>
        <a:off x="7969496" y="796899"/>
        <a:ext cx="1791000" cy="1791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EED0B6-B1FD-4EE1-B638-C159823DA041}">
      <dsp:nvSpPr>
        <dsp:cNvPr id="0" name=""/>
        <dsp:cNvSpPr/>
      </dsp:nvSpPr>
      <dsp:spPr>
        <a:xfrm>
          <a:off x="1855" y="493064"/>
          <a:ext cx="2132150" cy="1066075"/>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a:t>SpaceX launched from four unique launch sites</a:t>
          </a:r>
        </a:p>
      </dsp:txBody>
      <dsp:txXfrm>
        <a:off x="33079" y="524288"/>
        <a:ext cx="2069702" cy="1003627"/>
      </dsp:txXfrm>
    </dsp:sp>
    <dsp:sp modelId="{F68D7BCE-7BBA-4BFB-9526-E5ED920BF253}">
      <dsp:nvSpPr>
        <dsp:cNvPr id="0" name=""/>
        <dsp:cNvSpPr/>
      </dsp:nvSpPr>
      <dsp:spPr>
        <a:xfrm>
          <a:off x="215070" y="1559140"/>
          <a:ext cx="213215" cy="799556"/>
        </a:xfrm>
        <a:custGeom>
          <a:avLst/>
          <a:gdLst/>
          <a:ahLst/>
          <a:cxnLst/>
          <a:rect l="0" t="0" r="0" b="0"/>
          <a:pathLst>
            <a:path>
              <a:moveTo>
                <a:pt x="0" y="0"/>
              </a:moveTo>
              <a:lnTo>
                <a:pt x="0" y="799556"/>
              </a:lnTo>
              <a:lnTo>
                <a:pt x="213215" y="799556"/>
              </a:lnTo>
            </a:path>
          </a:pathLst>
        </a:custGeom>
        <a:noFill/>
        <a:ln w="19050"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07BD86-D3C5-4C86-BF86-5775CFED1233}">
      <dsp:nvSpPr>
        <dsp:cNvPr id="0" name=""/>
        <dsp:cNvSpPr/>
      </dsp:nvSpPr>
      <dsp:spPr>
        <a:xfrm>
          <a:off x="428285" y="1825658"/>
          <a:ext cx="1705720" cy="1066075"/>
        </a:xfrm>
        <a:prstGeom prst="roundRect">
          <a:avLst>
            <a:gd name="adj" fmla="val 10000"/>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l" defTabSz="755650">
            <a:lnSpc>
              <a:spcPct val="90000"/>
            </a:lnSpc>
            <a:spcBef>
              <a:spcPct val="0"/>
            </a:spcBef>
            <a:spcAft>
              <a:spcPct val="35000"/>
            </a:spcAft>
            <a:buFont typeface="Arial" panose="020B0604020202020204" pitchFamily="34" charset="0"/>
            <a:buNone/>
          </a:pPr>
          <a:r>
            <a:rPr lang="en-US" sz="1700" kern="1200" dirty="0"/>
            <a:t>CCAFS LC-40 CCAFS SLC-40</a:t>
          </a:r>
          <a:br>
            <a:rPr lang="en-US" sz="1700" kern="1200" dirty="0"/>
          </a:br>
          <a:r>
            <a:rPr lang="en-US" sz="1700" kern="1200" dirty="0"/>
            <a:t>KSC LC-39A</a:t>
          </a:r>
          <a:br>
            <a:rPr lang="en-US" sz="1700" kern="1200" dirty="0"/>
          </a:br>
          <a:r>
            <a:rPr lang="en-US" sz="1700" kern="1200" dirty="0"/>
            <a:t>VAFB SLC-4E</a:t>
          </a:r>
        </a:p>
      </dsp:txBody>
      <dsp:txXfrm>
        <a:off x="459509" y="1856882"/>
        <a:ext cx="1643272" cy="1003627"/>
      </dsp:txXfrm>
    </dsp:sp>
    <dsp:sp modelId="{2AEC8E48-1158-4688-93E5-0A9D49267F43}">
      <dsp:nvSpPr>
        <dsp:cNvPr id="0" name=""/>
        <dsp:cNvSpPr/>
      </dsp:nvSpPr>
      <dsp:spPr>
        <a:xfrm>
          <a:off x="2667043" y="493064"/>
          <a:ext cx="2132150" cy="1066075"/>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Total payload mass carried for the was 45,596Kg</a:t>
          </a:r>
        </a:p>
      </dsp:txBody>
      <dsp:txXfrm>
        <a:off x="2698267" y="524288"/>
        <a:ext cx="2069702" cy="1003627"/>
      </dsp:txXfrm>
    </dsp:sp>
    <dsp:sp modelId="{A827B4A5-1F41-463B-91D4-FA3253C2D5CA}">
      <dsp:nvSpPr>
        <dsp:cNvPr id="0" name=""/>
        <dsp:cNvSpPr/>
      </dsp:nvSpPr>
      <dsp:spPr>
        <a:xfrm>
          <a:off x="5332231" y="493064"/>
          <a:ext cx="2132150" cy="1066075"/>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Average payload mass carried by F9 v1.1 booster was 2,928Kg</a:t>
          </a:r>
        </a:p>
      </dsp:txBody>
      <dsp:txXfrm>
        <a:off x="5363455" y="524288"/>
        <a:ext cx="2069702" cy="1003627"/>
      </dsp:txXfrm>
    </dsp:sp>
    <dsp:sp modelId="{8A78F2B0-E76A-449D-BB4A-486698011003}">
      <dsp:nvSpPr>
        <dsp:cNvPr id="0" name=""/>
        <dsp:cNvSpPr/>
      </dsp:nvSpPr>
      <dsp:spPr>
        <a:xfrm>
          <a:off x="7997419" y="493064"/>
          <a:ext cx="2132150" cy="1066075"/>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Boosters which were successful at landing on drone ships with payloads between 4,000Kg and 6,000Kg</a:t>
          </a:r>
        </a:p>
      </dsp:txBody>
      <dsp:txXfrm>
        <a:off x="8028643" y="524288"/>
        <a:ext cx="2069702" cy="1003627"/>
      </dsp:txXfrm>
    </dsp:sp>
    <dsp:sp modelId="{6BD78A1F-0BC6-4E98-9BBC-28DC24AE7A03}">
      <dsp:nvSpPr>
        <dsp:cNvPr id="0" name=""/>
        <dsp:cNvSpPr/>
      </dsp:nvSpPr>
      <dsp:spPr>
        <a:xfrm>
          <a:off x="8210634" y="1559140"/>
          <a:ext cx="213215" cy="799556"/>
        </a:xfrm>
        <a:custGeom>
          <a:avLst/>
          <a:gdLst/>
          <a:ahLst/>
          <a:cxnLst/>
          <a:rect l="0" t="0" r="0" b="0"/>
          <a:pathLst>
            <a:path>
              <a:moveTo>
                <a:pt x="0" y="0"/>
              </a:moveTo>
              <a:lnTo>
                <a:pt x="0" y="799556"/>
              </a:lnTo>
              <a:lnTo>
                <a:pt x="213215" y="799556"/>
              </a:lnTo>
            </a:path>
          </a:pathLst>
        </a:custGeom>
        <a:noFill/>
        <a:ln w="19050"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36A979-9A0C-4856-99C5-465987A48F9E}">
      <dsp:nvSpPr>
        <dsp:cNvPr id="0" name=""/>
        <dsp:cNvSpPr/>
      </dsp:nvSpPr>
      <dsp:spPr>
        <a:xfrm>
          <a:off x="8423849" y="1825658"/>
          <a:ext cx="1705720" cy="1066075"/>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l" defTabSz="755650">
            <a:lnSpc>
              <a:spcPct val="90000"/>
            </a:lnSpc>
            <a:spcBef>
              <a:spcPct val="0"/>
            </a:spcBef>
            <a:spcAft>
              <a:spcPct val="35000"/>
            </a:spcAft>
            <a:buNone/>
          </a:pPr>
          <a:r>
            <a:rPr lang="en-US" sz="1700" kern="1200" dirty="0"/>
            <a:t>F9 FT B1022</a:t>
          </a:r>
          <a:br>
            <a:rPr lang="en-US" sz="1700" kern="1200" dirty="0"/>
          </a:br>
          <a:r>
            <a:rPr lang="en-US" sz="1700" kern="1200" dirty="0"/>
            <a:t>F9 FT B1026</a:t>
          </a:r>
          <a:br>
            <a:rPr lang="en-US" sz="1700" kern="1200" dirty="0"/>
          </a:br>
          <a:r>
            <a:rPr lang="en-US" sz="1700" kern="1200" dirty="0"/>
            <a:t>F9 FT B1021.2</a:t>
          </a:r>
          <a:br>
            <a:rPr lang="en-US" sz="1700" kern="1200" dirty="0"/>
          </a:br>
          <a:r>
            <a:rPr lang="en-US" sz="1700" kern="1200" dirty="0"/>
            <a:t>F9 FT B1031.2</a:t>
          </a:r>
        </a:p>
      </dsp:txBody>
      <dsp:txXfrm>
        <a:off x="8455073" y="1856882"/>
        <a:ext cx="1643272" cy="100362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51C279-2336-408B-A1CE-DC7DD1A2434D}">
      <dsp:nvSpPr>
        <dsp:cNvPr id="0" name=""/>
        <dsp:cNvSpPr/>
      </dsp:nvSpPr>
      <dsp:spPr>
        <a:xfrm rot="5400000">
          <a:off x="6563449" y="-2832963"/>
          <a:ext cx="651838" cy="6484112"/>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Failed landings can still be deemed as a successful mission</a:t>
          </a:r>
        </a:p>
      </dsp:txBody>
      <dsp:txXfrm rot="-5400000">
        <a:off x="3647312" y="114994"/>
        <a:ext cx="6452292" cy="588198"/>
      </dsp:txXfrm>
    </dsp:sp>
    <dsp:sp modelId="{EF0FE3F4-0432-4DD7-8916-1BF4F6C9BA15}">
      <dsp:nvSpPr>
        <dsp:cNvPr id="0" name=""/>
        <dsp:cNvSpPr/>
      </dsp:nvSpPr>
      <dsp:spPr>
        <a:xfrm>
          <a:off x="0" y="1694"/>
          <a:ext cx="3647313" cy="81479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Of all mission outcomes from the web dataset, there was only 1 confirmed mission failure with a total sample size of 101.</a:t>
          </a:r>
        </a:p>
      </dsp:txBody>
      <dsp:txXfrm>
        <a:off x="39775" y="41469"/>
        <a:ext cx="3567763" cy="735247"/>
      </dsp:txXfrm>
    </dsp:sp>
    <dsp:sp modelId="{C18F8B84-F379-4FD8-91D9-8F641D886CA1}">
      <dsp:nvSpPr>
        <dsp:cNvPr id="0" name=""/>
        <dsp:cNvSpPr/>
      </dsp:nvSpPr>
      <dsp:spPr>
        <a:xfrm>
          <a:off x="0" y="857231"/>
          <a:ext cx="3647313" cy="81479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There were 12 individual booster versions which carried the maximum payload capacity.</a:t>
          </a:r>
        </a:p>
      </dsp:txBody>
      <dsp:txXfrm>
        <a:off x="39775" y="897006"/>
        <a:ext cx="3567763" cy="735247"/>
      </dsp:txXfrm>
    </dsp:sp>
    <dsp:sp modelId="{905A75E7-8007-4D25-821A-801CD59D9754}">
      <dsp:nvSpPr>
        <dsp:cNvPr id="0" name=""/>
        <dsp:cNvSpPr/>
      </dsp:nvSpPr>
      <dsp:spPr>
        <a:xfrm>
          <a:off x="0" y="1712769"/>
          <a:ext cx="3647313" cy="81479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There were two LEO missions launched from CCAFS LC-40 in 2015 that failed to land on the drone ship.</a:t>
          </a:r>
        </a:p>
      </dsp:txBody>
      <dsp:txXfrm>
        <a:off x="39775" y="1752544"/>
        <a:ext cx="3567763" cy="735247"/>
      </dsp:txXfrm>
    </dsp:sp>
    <dsp:sp modelId="{9CF57105-DF52-492C-BBC6-204BD6055E91}">
      <dsp:nvSpPr>
        <dsp:cNvPr id="0" name=""/>
        <dsp:cNvSpPr/>
      </dsp:nvSpPr>
      <dsp:spPr>
        <a:xfrm rot="5400000">
          <a:off x="6563449" y="-266349"/>
          <a:ext cx="651838" cy="6484112"/>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Payloads for these missions ranged between 2,000Kg and 9,000Kg</a:t>
          </a:r>
        </a:p>
      </dsp:txBody>
      <dsp:txXfrm rot="-5400000">
        <a:off x="3647312" y="2681608"/>
        <a:ext cx="6452292" cy="588198"/>
      </dsp:txXfrm>
    </dsp:sp>
    <dsp:sp modelId="{4976DAFD-ECDD-4781-A4FD-2ECCBC4E54B3}">
      <dsp:nvSpPr>
        <dsp:cNvPr id="0" name=""/>
        <dsp:cNvSpPr/>
      </dsp:nvSpPr>
      <dsp:spPr>
        <a:xfrm>
          <a:off x="0" y="2568307"/>
          <a:ext cx="3647313" cy="81479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There were 8 missions that had a successful landing between the years of 2010 and 2017.</a:t>
          </a:r>
        </a:p>
      </dsp:txBody>
      <dsp:txXfrm>
        <a:off x="39775" y="2608082"/>
        <a:ext cx="3567763" cy="73524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22F5B0-B945-47A2-85A9-00C562CDE062}">
      <dsp:nvSpPr>
        <dsp:cNvPr id="0" name=""/>
        <dsp:cNvSpPr/>
      </dsp:nvSpPr>
      <dsp:spPr>
        <a:xfrm>
          <a:off x="484540" y="0"/>
          <a:ext cx="4917211" cy="4917211"/>
        </a:xfrm>
        <a:prstGeom prst="quadArrow">
          <a:avLst>
            <a:gd name="adj1" fmla="val 2000"/>
            <a:gd name="adj2" fmla="val 4000"/>
            <a:gd name="adj3" fmla="val 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CCE15A-5B6D-4570-8721-F08CFFAEC2F9}">
      <dsp:nvSpPr>
        <dsp:cNvPr id="0" name=""/>
        <dsp:cNvSpPr/>
      </dsp:nvSpPr>
      <dsp:spPr>
        <a:xfrm>
          <a:off x="804158" y="319618"/>
          <a:ext cx="1966884" cy="1966884"/>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It was observed that launch sites have been placed in proximity to coastal locations.</a:t>
          </a:r>
        </a:p>
        <a:p>
          <a:pPr marL="57150" lvl="1" indent="-57150" algn="l" defTabSz="444500">
            <a:lnSpc>
              <a:spcPct val="90000"/>
            </a:lnSpc>
            <a:spcBef>
              <a:spcPct val="0"/>
            </a:spcBef>
            <a:spcAft>
              <a:spcPct val="15000"/>
            </a:spcAft>
            <a:buChar char="•"/>
          </a:pPr>
          <a:r>
            <a:rPr lang="en-US" sz="1000" kern="1200"/>
            <a:t>To lower the risk of collateral damage in the event of rocket failure</a:t>
          </a:r>
        </a:p>
        <a:p>
          <a:pPr marL="57150" lvl="1" indent="-57150" algn="l" defTabSz="444500">
            <a:lnSpc>
              <a:spcPct val="90000"/>
            </a:lnSpc>
            <a:spcBef>
              <a:spcPct val="0"/>
            </a:spcBef>
            <a:spcAft>
              <a:spcPct val="15000"/>
            </a:spcAft>
            <a:buChar char="•"/>
          </a:pPr>
          <a:r>
            <a:rPr lang="en-US" sz="1000" kern="1200"/>
            <a:t>For ease of access when drone ships return a payload.</a:t>
          </a:r>
        </a:p>
      </dsp:txBody>
      <dsp:txXfrm>
        <a:off x="900173" y="415633"/>
        <a:ext cx="1774854" cy="1774854"/>
      </dsp:txXfrm>
    </dsp:sp>
    <dsp:sp modelId="{58A1CB81-0A0A-45D3-81CD-6824709E05DF}">
      <dsp:nvSpPr>
        <dsp:cNvPr id="0" name=""/>
        <dsp:cNvSpPr/>
      </dsp:nvSpPr>
      <dsp:spPr>
        <a:xfrm>
          <a:off x="3115247" y="319618"/>
          <a:ext cx="1966884" cy="1966884"/>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Launch sites are located closer to the equator to take advantage of earth’s spin during launch.</a:t>
          </a:r>
        </a:p>
        <a:p>
          <a:pPr marL="57150" lvl="1" indent="-57150" algn="l" defTabSz="444500">
            <a:lnSpc>
              <a:spcPct val="90000"/>
            </a:lnSpc>
            <a:spcBef>
              <a:spcPct val="0"/>
            </a:spcBef>
            <a:spcAft>
              <a:spcPct val="15000"/>
            </a:spcAft>
            <a:buChar char="•"/>
          </a:pPr>
          <a:r>
            <a:rPr lang="en-US" sz="1000" kern="1200"/>
            <a:t>Allowing rockets to spend less fuel.</a:t>
          </a:r>
        </a:p>
      </dsp:txBody>
      <dsp:txXfrm>
        <a:off x="3211262" y="415633"/>
        <a:ext cx="1774854" cy="1774854"/>
      </dsp:txXfrm>
    </dsp:sp>
    <dsp:sp modelId="{447882F8-2EF7-4176-91F7-E28A924D2325}">
      <dsp:nvSpPr>
        <dsp:cNvPr id="0" name=""/>
        <dsp:cNvSpPr/>
      </dsp:nvSpPr>
      <dsp:spPr>
        <a:xfrm>
          <a:off x="804158" y="2630707"/>
          <a:ext cx="1966884" cy="1966884"/>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Launch sites appear to be close to critical infrastructure such as roads, railways and airports.</a:t>
          </a:r>
        </a:p>
        <a:p>
          <a:pPr marL="57150" lvl="1" indent="-57150" algn="l" defTabSz="444500">
            <a:lnSpc>
              <a:spcPct val="90000"/>
            </a:lnSpc>
            <a:spcBef>
              <a:spcPct val="0"/>
            </a:spcBef>
            <a:spcAft>
              <a:spcPct val="15000"/>
            </a:spcAft>
            <a:buChar char="•"/>
          </a:pPr>
          <a:r>
            <a:rPr lang="en-US" sz="1000" kern="1200"/>
            <a:t>Providing access for necessary launch equipment and personnel. </a:t>
          </a:r>
        </a:p>
      </dsp:txBody>
      <dsp:txXfrm>
        <a:off x="900173" y="2726722"/>
        <a:ext cx="1774854" cy="1774854"/>
      </dsp:txXfrm>
    </dsp:sp>
    <dsp:sp modelId="{66EBCF0B-79DC-4CEA-B3D0-E52881ADC9DE}">
      <dsp:nvSpPr>
        <dsp:cNvPr id="0" name=""/>
        <dsp:cNvSpPr/>
      </dsp:nvSpPr>
      <dsp:spPr>
        <a:xfrm>
          <a:off x="3115247" y="2630707"/>
          <a:ext cx="1966884" cy="1966884"/>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Launch sites maintain a minimum distance of ~50Km from major cities.</a:t>
          </a:r>
        </a:p>
      </dsp:txBody>
      <dsp:txXfrm>
        <a:off x="3211262" y="2726722"/>
        <a:ext cx="1774854" cy="1774854"/>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2T01:11:53.03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2T01:11:53.03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2T01:11:53.0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2T01:11:53.03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2T01:11:53.03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2T01:11:53.0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2T01:11:53.03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2T01:11:53.03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12/12/2022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1832423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207392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2997576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EBDA0E2-FEBD-4B65-8F16-724CF984F377}" type="slidenum">
              <a:rPr lang="en-US" smtClean="0"/>
              <a:t>13</a:t>
            </a:fld>
            <a:endParaRPr lang="en-US"/>
          </a:p>
        </p:txBody>
      </p:sp>
    </p:spTree>
    <p:extLst>
      <p:ext uri="{BB962C8B-B14F-4D97-AF65-F5344CB8AC3E}">
        <p14:creationId xmlns:p14="http://schemas.microsoft.com/office/powerpoint/2010/main" val="4084977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EBDA0E2-FEBD-4B65-8F16-724CF984F377}" type="slidenum">
              <a:rPr lang="en-US" smtClean="0"/>
              <a:t>15</a:t>
            </a:fld>
            <a:endParaRPr lang="en-US"/>
          </a:p>
        </p:txBody>
      </p:sp>
    </p:spTree>
    <p:extLst>
      <p:ext uri="{BB962C8B-B14F-4D97-AF65-F5344CB8AC3E}">
        <p14:creationId xmlns:p14="http://schemas.microsoft.com/office/powerpoint/2010/main" val="36794616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customXml" Target="../ink/ink8.xml"/><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0.png"/><Relationship Id="rId11" Type="http://schemas.openxmlformats.org/officeDocument/2006/relationships/customXml" Target="../ink/ink7.xml"/><Relationship Id="rId5" Type="http://schemas.openxmlformats.org/officeDocument/2006/relationships/customXml" Target="../ink/ink2.xml"/><Relationship Id="rId10" Type="http://schemas.openxmlformats.org/officeDocument/2006/relationships/customXml" Target="../ink/ink6.xml"/><Relationship Id="rId4" Type="http://schemas.openxmlformats.org/officeDocument/2006/relationships/image" Target="../media/image40.png"/><Relationship Id="rId9" Type="http://schemas.openxmlformats.org/officeDocument/2006/relationships/customXml" Target="../ink/ink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AAD347D-5ACD-4C99-B74B-A9C85AD731AF}" type="datetimeFigureOut">
              <a:rPr lang="en-US" smtClean="0"/>
              <a:t>12/12/2022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76573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66767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83771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87566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81467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1406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27479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693282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90802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6933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21495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E1BF8D00-6E13-3E68-BFDC-FA02C16D88A3}"/>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4"/>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AAC4C5F2-AE68-FA0A-747C-99219F0C18BF}"/>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6"/>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B3BD9FCC-B8EB-820B-0D10-E17A3FF66411}"/>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6"/>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B71C9CA9-EB8B-88BC-8A79-3ADF01716791}"/>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6"/>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381A8EBD-1AC3-1233-5232-4D0EF0D4A1A5}"/>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6"/>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62B669F3-9193-E7BA-A65D-02D19A8D1851}"/>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6"/>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DB28E667-3753-E940-EC55-1B93A8E93A9D}"/>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6"/>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650AF766-EEAF-19E2-2378-7CA50EAB9FE9}"/>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6"/>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1119761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0309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52958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509A250-FF31-4206-8172-F9D3106AACB1}" type="datetimeFigureOut">
              <a:rPr lang="en-US" smtClean="0"/>
              <a:t>12/12/2022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54628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80951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92226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tif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AD347D-5ACD-4C99-B74B-A9C85AD731AF}" type="datetimeFigureOut">
              <a:rPr lang="en-US" smtClean="0"/>
              <a:t>12/12/2022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02111984F565}" type="slidenum">
              <a:rPr lang="en-US" smtClean="0"/>
              <a:t>‹#›</a:t>
            </a:fld>
            <a:endParaRPr lang="en-US" dirty="0"/>
          </a:p>
        </p:txBody>
      </p:sp>
      <p:pic>
        <p:nvPicPr>
          <p:cNvPr id="7" name="Picture 6">
            <a:extLst>
              <a:ext uri="{FF2B5EF4-FFF2-40B4-BE49-F238E27FC236}">
                <a16:creationId xmlns:a16="http://schemas.microsoft.com/office/drawing/2014/main" id="{0F33E483-25A8-F09F-5EAA-4765AE1A8ECC}"/>
              </a:ext>
            </a:extLst>
          </p:cNvPr>
          <p:cNvPicPr>
            <a:picLocks noChangeAspect="1"/>
          </p:cNvPicPr>
          <p:nvPr userDrawn="1"/>
        </p:nvPicPr>
        <p:blipFill>
          <a:blip r:embed="rId19"/>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3DC5FF0B-D825-297B-88D2-83C928F19FF9}"/>
              </a:ext>
            </a:extLst>
          </p:cNvPr>
          <p:cNvPicPr>
            <a:picLocks noChangeAspect="1"/>
          </p:cNvPicPr>
          <p:nvPr userDrawn="1"/>
        </p:nvPicPr>
        <p:blipFill>
          <a:blip r:embed="rId20"/>
          <a:stretch>
            <a:fillRect/>
          </a:stretch>
        </p:blipFill>
        <p:spPr>
          <a:xfrm>
            <a:off x="8475870" y="6371623"/>
            <a:ext cx="3375991" cy="397761"/>
          </a:xfrm>
          <a:prstGeom prst="rect">
            <a:avLst/>
          </a:prstGeom>
        </p:spPr>
      </p:pic>
      <p:pic>
        <p:nvPicPr>
          <p:cNvPr id="9" name="Picture 8">
            <a:extLst>
              <a:ext uri="{FF2B5EF4-FFF2-40B4-BE49-F238E27FC236}">
                <a16:creationId xmlns:a16="http://schemas.microsoft.com/office/drawing/2014/main" id="{F5B7D2B5-3E8D-DE4F-095A-C264E5F08329}"/>
              </a:ext>
            </a:extLst>
          </p:cNvPr>
          <p:cNvPicPr>
            <a:picLocks noChangeAspect="1"/>
          </p:cNvPicPr>
          <p:nvPr userDrawn="1"/>
        </p:nvPicPr>
        <p:blipFill>
          <a:blip r:embed="rId21">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2367158988"/>
      </p:ext>
    </p:extLst>
  </p:cSld>
  <p:clrMap bg1="dk1" tx1="lt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6.png"/><Relationship Id="rId7" Type="http://schemas.openxmlformats.org/officeDocument/2006/relationships/diagramColors" Target="../diagrams/colors6.xml"/><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1.jpeg"/><Relationship Id="rId7" Type="http://schemas.openxmlformats.org/officeDocument/2006/relationships/diagramQuickStyle" Target="../diagrams/quickStyle7.xml"/><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5.png"/><Relationship Id="rId9" Type="http://schemas.microsoft.com/office/2007/relationships/diagramDrawing" Target="../diagrams/drawing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31.jpe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34.jpe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6.png"/><Relationship Id="rId7" Type="http://schemas.openxmlformats.org/officeDocument/2006/relationships/diagramQuickStyle" Target="../diagrams/quickStyle2.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5.png"/><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26.jpeg"/></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jpeg"/><Relationship Id="rId7" Type="http://schemas.openxmlformats.org/officeDocument/2006/relationships/diagramQuickStyle" Target="../diagrams/quickStyle3.xml"/><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5.png"/><Relationship Id="rId9" Type="http://schemas.microsoft.com/office/2007/relationships/diagramDrawing" Target="../diagrams/drawing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6.png"/><Relationship Id="rId7" Type="http://schemas.openxmlformats.org/officeDocument/2006/relationships/diagramColors" Target="../diagrams/colors4.xml"/><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6.png"/><Relationship Id="rId7" Type="http://schemas.openxmlformats.org/officeDocument/2006/relationships/diagramColors" Target="../diagrams/colors5.xml"/><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0" name="Picture 9" descr="A long row of satellite dishes in the sunset">
            <a:extLst>
              <a:ext uri="{FF2B5EF4-FFF2-40B4-BE49-F238E27FC236}">
                <a16:creationId xmlns:a16="http://schemas.microsoft.com/office/drawing/2014/main" id="{177D955E-1D1C-D2B8-DE4B-3F00ADFEDAFB}"/>
              </a:ext>
            </a:extLst>
          </p:cNvPr>
          <p:cNvPicPr>
            <a:picLocks noChangeAspect="1"/>
          </p:cNvPicPr>
          <p:nvPr/>
        </p:nvPicPr>
        <p:blipFill rotWithShape="1">
          <a:blip r:embed="rId4"/>
          <a:srcRect l="9091" t="13829" b="9562"/>
          <a:stretch/>
        </p:blipFill>
        <p:spPr>
          <a:xfrm>
            <a:off x="20" y="10"/>
            <a:ext cx="12191980" cy="6857990"/>
          </a:xfrm>
          <a:prstGeom prst="rect">
            <a:avLst/>
          </a:prstGeom>
        </p:spPr>
      </p:pic>
      <p:pic>
        <p:nvPicPr>
          <p:cNvPr id="21" name="Picture 20">
            <a:extLst>
              <a:ext uri="{FF2B5EF4-FFF2-40B4-BE49-F238E27FC236}">
                <a16:creationId xmlns:a16="http://schemas.microsoft.com/office/drawing/2014/main" id="{545F67A4-7428-47F3-AE14-8CA43D976E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3" name="Freeform 5">
            <a:extLst>
              <a:ext uri="{FF2B5EF4-FFF2-40B4-BE49-F238E27FC236}">
                <a16:creationId xmlns:a16="http://schemas.microsoft.com/office/drawing/2014/main" id="{F4A20210-FA90-4B6D-8D2E-1B90054E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5" name="Freeform 14">
            <a:extLst>
              <a:ext uri="{FF2B5EF4-FFF2-40B4-BE49-F238E27FC236}">
                <a16:creationId xmlns:a16="http://schemas.microsoft.com/office/drawing/2014/main" id="{39213B44-68B7-47E7-B506-5C79FCF80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39084D60-65A6-45F8-8C17-3529E43F1C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8" name="Straight Connector 27">
              <a:extLst>
                <a:ext uri="{FF2B5EF4-FFF2-40B4-BE49-F238E27FC236}">
                  <a16:creationId xmlns:a16="http://schemas.microsoft.com/office/drawing/2014/main" id="{444A2572-2BF1-4C8E-AF59-F3AD411D89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DF3485-B455-470C-8FA8-A1BDE087B8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5E9DCD0-EE49-4CB4-89B6-C25F9861C3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713CF62-C96C-44E9-8C28-E3F2C6E7C6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D06558F-07E9-4D78-A6F3-8BCFA9E734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2D8773-83C0-4D51-9E1F-046DA7DA0D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880C3FB-3E2E-4054-A6D1-38176D6E2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505591A-6112-4B84-8E9E-923E43C4ED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4884290-8E39-4425-BB4F-48D955C1F8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0C383A3-6D77-41CE-8121-498BC3BA51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120A319-4A10-4542-B48C-5FB2714C4A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B15B038-50ED-419D-B142-C96EE418B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BAFF2F4-75B2-4498-8559-BAE80D89B4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56AE167-8087-4A4B-B41D-5658EEBA68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D353E8A-CBA6-44F9-9C00-D0AD27C96C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A2C318A-A79F-4CAD-BA7A-51427BF9ED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F2996E3-5E01-4F22-B23C-7CD0CF72C4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60F6BC4-AB51-4DE7-B83C-E71FE4EC86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F65FC1C-93BF-4ACA-BF17-17372DD108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9F9913C-8CCE-4D56-9D2A-0C2D686676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0EDD18C-1AAD-48E5-AAAD-73F4B5643C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2D7A5C4-18C8-43E9-A50A-F87A362C85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A0C484E-A224-4DB0-8C34-89BE54BD12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9BB438E-A25F-4A7F-B209-8899B7CEC4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F8BA6DC-B1E9-4F32-A5CC-8F61976B69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F6D95B2-1C8D-4156-AB05-523619B4FC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88409AD-A77F-4304-9E8B-08A4891C70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62AD08A-B385-4D18-B948-8D53B3918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32A413E-FF1A-46B1-BF8B-3C1C408B34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CFF4E44-2BEB-4FAE-97C9-BC6E8296D1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0486C0A-9B93-46B8-932F-876BE26CEF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429BF5D-8D5B-4A48-89EE-8B779826E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DC996EE-5EB1-4943-A1E8-70810CBD67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2F833C8-E3CE-4399-B78B-9DD0EEA64C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7C92DB2-78F1-4872-B9C7-C658A78869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F8A2FAA-05E1-448E-A606-FA9D67036C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5AAB5D1-1672-4825-88A7-D93923475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2CAAFDB-2BA2-4D04-8B8B-1241D5EC0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C381B3C-0009-451B-BCB3-48F7810C1B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A10544C-1EAD-47FB-A17E-52C6222826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540B37-D854-4525-93F8-410685438F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450DFE8-D07F-435C-B5A2-47D126FD9F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C1A6513-2D5D-458C-B841-D5DD9844B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931CF18-850E-41CD-823E-D311BD5CC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4497A09-1B1C-4EB6-B728-6FC3A1C125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A60DE04-F3E8-437E-A2E4-A8A7BA01C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DBBA541-852C-4AE6-82E8-6BD13AFB4F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FC3362F-AD7E-45D7-BE85-7C8DD81347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CD83E0F-C8AF-4D52-94DB-CD949A2B16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0D5F865-890F-483F-B407-516CE6D222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E6A2505-E617-4419-AB05-10B779B5C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DFF0D66-52FC-4F64-B67F-72D9EFEED1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CC72040-7945-4051-989C-2B728F6D50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6EB6302-2333-45D4-AE20-B0F6D45CC1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ECC1105-D16E-411D-B4B7-80BF039BF9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7D2F518-4540-44DE-BC62-7D598EC99B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19566BC-880A-4113-A9C4-0017E5184C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18E7D73-F4E4-4F5D-AFF9-EE491954A0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D0988A2-3571-4C16-BDEF-58254F04E5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550BAC8-41FE-4300-910B-EE7BBD7A0C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8CD175C-18A7-4589-8C46-A61FEF6D99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B6BE3031-FD1C-443C-9889-243CEEAEDF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E37BF5D-3732-41F2-B9AF-A56C9214D6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77B6718-917A-4A01-BCF8-5C6E1217B2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C23AB5B-98FB-43F1-B590-BBA79814F2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6EEC146-226B-4C83-9C1B-DD5495DE16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C24D094-41EF-4CA2-9834-B04793FA12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DA46AD8-674F-46C3-8A22-280F78F91A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E9D757B-CD9D-447C-8780-79F2FF875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76B76E9-7342-43BC-B629-9180ABF577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F25F68A-2DCB-4183-86F1-3428326E59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A5FA913-066C-4504-A753-026056454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A6E50AC-CA1E-4DD3-B85F-1720C019E6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224B2B1-DBD8-4BA8-8CEB-BFAC8A15D3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4DEFE1E7-69A3-47F5-B8B8-C0898281B6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6F1F489-762E-4979-9EBC-50A62330B8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27DF22C-20E6-4DED-B405-1B26C5218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36FD8D7-6E0F-468E-B8C4-F4E6707112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7" name="Title 6">
            <a:extLst>
              <a:ext uri="{FF2B5EF4-FFF2-40B4-BE49-F238E27FC236}">
                <a16:creationId xmlns:a16="http://schemas.microsoft.com/office/drawing/2014/main" id="{A52BC8C4-A94F-70C8-1D24-5B490C04D2AB}"/>
              </a:ext>
            </a:extLst>
          </p:cNvPr>
          <p:cNvSpPr>
            <a:spLocks noGrp="1"/>
          </p:cNvSpPr>
          <p:nvPr>
            <p:ph type="ctrTitle"/>
          </p:nvPr>
        </p:nvSpPr>
        <p:spPr>
          <a:xfrm>
            <a:off x="6646333" y="2032000"/>
            <a:ext cx="4513792" cy="2819398"/>
          </a:xfrm>
        </p:spPr>
        <p:txBody>
          <a:bodyPr>
            <a:normAutofit/>
          </a:bodyPr>
          <a:lstStyle/>
          <a:p>
            <a:r>
              <a:rPr lang="en-US" dirty="0"/>
              <a:t>SpaceX Landing analysis</a:t>
            </a:r>
            <a:br>
              <a:rPr lang="en-US" dirty="0"/>
            </a:br>
            <a:endParaRPr lang="en-AU" dirty="0"/>
          </a:p>
        </p:txBody>
      </p:sp>
      <p:sp>
        <p:nvSpPr>
          <p:cNvPr id="8" name="Subtitle 7">
            <a:extLst>
              <a:ext uri="{FF2B5EF4-FFF2-40B4-BE49-F238E27FC236}">
                <a16:creationId xmlns:a16="http://schemas.microsoft.com/office/drawing/2014/main" id="{774BF6F0-F422-9945-2BB3-2B709FBF871B}"/>
              </a:ext>
            </a:extLst>
          </p:cNvPr>
          <p:cNvSpPr>
            <a:spLocks noGrp="1"/>
          </p:cNvSpPr>
          <p:nvPr>
            <p:ph type="subTitle" idx="1"/>
          </p:nvPr>
        </p:nvSpPr>
        <p:spPr>
          <a:xfrm>
            <a:off x="6646333" y="4851399"/>
            <a:ext cx="4513792" cy="1098753"/>
          </a:xfrm>
        </p:spPr>
        <p:txBody>
          <a:bodyPr>
            <a:normAutofit fontScale="47500" lnSpcReduction="20000"/>
          </a:bodyPr>
          <a:lstStyle/>
          <a:p>
            <a:pPr marL="0" indent="0">
              <a:buFont typeface="Arial"/>
              <a:buNone/>
            </a:pPr>
            <a:r>
              <a:rPr lang="en-US" sz="2500" dirty="0"/>
              <a:t>Stuart Perry</a:t>
            </a:r>
          </a:p>
          <a:p>
            <a:pPr marL="0" indent="0">
              <a:buFont typeface="Arial"/>
              <a:buNone/>
            </a:pPr>
            <a:r>
              <a:rPr lang="en-US" sz="2500" dirty="0"/>
              <a:t>Melbourne</a:t>
            </a:r>
            <a:br>
              <a:rPr lang="en-US" sz="2500" dirty="0"/>
            </a:br>
            <a:r>
              <a:rPr lang="en-US" sz="2500" dirty="0"/>
              <a:t> Australia</a:t>
            </a:r>
          </a:p>
          <a:p>
            <a:pPr marL="0" indent="0">
              <a:buFont typeface="Arial"/>
              <a:buNone/>
            </a:pPr>
            <a:r>
              <a:rPr lang="en-US" sz="2500" dirty="0"/>
              <a:t>12/12/22</a:t>
            </a:r>
          </a:p>
          <a:p>
            <a:endParaRPr lang="en-AU" dirty="0"/>
          </a:p>
        </p:txBody>
      </p:sp>
    </p:spTree>
    <p:extLst>
      <p:ext uri="{BB962C8B-B14F-4D97-AF65-F5344CB8AC3E}">
        <p14:creationId xmlns:p14="http://schemas.microsoft.com/office/powerpoint/2010/main" val="3661417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4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400"/>
                                        <p:tgtEl>
                                          <p:spTgt spid="8">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7"/>
                                        </p:tgtEl>
                                        <p:attrNameLst>
                                          <p:attrName>style.visibility</p:attrName>
                                        </p:attrNameLst>
                                      </p:cBhvr>
                                      <p:to>
                                        <p:strVal val="visible"/>
                                      </p:to>
                                    </p:set>
                                    <p:animEffect transition="in" filter="fade">
                                      <p:cBhvr>
                                        <p:cTn id="15" dur="4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4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5" name="Picture 18">
            <a:extLst>
              <a:ext uri="{FF2B5EF4-FFF2-40B4-BE49-F238E27FC236}">
                <a16:creationId xmlns:a16="http://schemas.microsoft.com/office/drawing/2014/main" id="{42476583-CC33-45CE-B51B-215B5673C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85801" y="609600"/>
            <a:ext cx="10131425" cy="1456267"/>
          </a:xfrm>
        </p:spPr>
        <p:txBody>
          <a:bodyPr vert="horz" lIns="91440" tIns="45720" rIns="91440" bIns="45720" rtlCol="0" anchor="ctr">
            <a:normAutofit/>
          </a:bodyPr>
          <a:lstStyle/>
          <a:p>
            <a:r>
              <a:rPr lang="en-US"/>
              <a:t>SQL Data analysis results</a:t>
            </a:r>
            <a:endParaRPr lang="en-US" dirty="0"/>
          </a:p>
        </p:txBody>
      </p:sp>
      <p:graphicFrame>
        <p:nvGraphicFramePr>
          <p:cNvPr id="5" name="Content Placeholder 2">
            <a:extLst>
              <a:ext uri="{FF2B5EF4-FFF2-40B4-BE49-F238E27FC236}">
                <a16:creationId xmlns:a16="http://schemas.microsoft.com/office/drawing/2014/main" id="{C0BCCC06-DE40-07CD-3FF5-220FCAB3CBBF}"/>
              </a:ext>
            </a:extLst>
          </p:cNvPr>
          <p:cNvGraphicFramePr>
            <a:graphicFrameLocks noGrp="1"/>
          </p:cNvGraphicFramePr>
          <p:nvPr>
            <p:ph sz="half" idx="1"/>
            <p:extLst>
              <p:ext uri="{D42A27DB-BD31-4B8C-83A1-F6EECF244321}">
                <p14:modId xmlns:p14="http://schemas.microsoft.com/office/powerpoint/2010/main" val="3361019124"/>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2424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FA4A8332-6151-481A-9DEC-D3D2FA1A2A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5459709" y="4050264"/>
            <a:ext cx="5700416" cy="1412858"/>
          </a:xfrm>
        </p:spPr>
        <p:txBody>
          <a:bodyPr vert="horz" lIns="91440" tIns="45720" rIns="91440" bIns="45720" rtlCol="0" anchor="b">
            <a:normAutofit/>
          </a:bodyPr>
          <a:lstStyle/>
          <a:p>
            <a:pPr algn="r"/>
            <a:r>
              <a:rPr lang="en-US" sz="4000"/>
              <a:t>Folium map</a:t>
            </a:r>
          </a:p>
        </p:txBody>
      </p:sp>
      <p:grpSp>
        <p:nvGrpSpPr>
          <p:cNvPr id="32" name="Group 31">
            <a:extLst>
              <a:ext uri="{FF2B5EF4-FFF2-40B4-BE49-F238E27FC236}">
                <a16:creationId xmlns:a16="http://schemas.microsoft.com/office/drawing/2014/main" id="{DC1A4634-CF00-456C-BBEC-CEAAAAD06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1339066">
            <a:off x="6271701" y="-388326"/>
            <a:ext cx="4860947" cy="4224413"/>
            <a:chOff x="5281603" y="104899"/>
            <a:chExt cx="6910397" cy="6005491"/>
          </a:xfrm>
        </p:grpSpPr>
        <p:sp>
          <p:nvSpPr>
            <p:cNvPr id="33" name="Freeform 13">
              <a:extLst>
                <a:ext uri="{FF2B5EF4-FFF2-40B4-BE49-F238E27FC236}">
                  <a16:creationId xmlns:a16="http://schemas.microsoft.com/office/drawing/2014/main" id="{90EFC584-AC34-453E-8A9C-7BEB89F64A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2" name="Group 33">
              <a:extLst>
                <a:ext uri="{FF2B5EF4-FFF2-40B4-BE49-F238E27FC236}">
                  <a16:creationId xmlns:a16="http://schemas.microsoft.com/office/drawing/2014/main" id="{35E9C08F-794C-4E4D-AFF0-0A985895667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35" name="Straight Connector 34">
                <a:extLst>
                  <a:ext uri="{FF2B5EF4-FFF2-40B4-BE49-F238E27FC236}">
                    <a16:creationId xmlns:a16="http://schemas.microsoft.com/office/drawing/2014/main" id="{F1C99F1A-BB7C-49E1-98CF-DE28920915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35">
                <a:extLst>
                  <a:ext uri="{FF2B5EF4-FFF2-40B4-BE49-F238E27FC236}">
                    <a16:creationId xmlns:a16="http://schemas.microsoft.com/office/drawing/2014/main" id="{73B542F9-2D05-417C-A7AD-7AFFB7E0B0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FF1997A-17D4-4819-9FC2-B884E31044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21503FF-7286-464B-8630-3BA09AB8D0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8A67DC0-D5C3-472C-AEAD-035EED2C69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A07BA38-40D5-4536-B326-48FBBFA103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6D5E409-3A71-49C0-95CE-D1538BDE00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70021DA-07B9-4496-8207-A757FAB41D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B27B1A5-5C41-4BC2-9105-D39F5E0C4E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5B4BDD0-9FB4-452D-A638-BFD7F32AAC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F1E199-162B-4EAA-B5F7-D9163A1FF5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0AE6598-0863-406C-ADA1-A775032624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3371116-3488-4DB2-A304-1F3C5928D1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908A675-2DB3-443D-9FD0-66C85E1CE7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C278961-7F1D-429D-BEBE-98973C706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1ADF9F0-31DE-49C4-924E-888A58F0AC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6107732-E440-421D-976A-BD8673768F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60366E1-EC44-4EFF-A8C6-ECDE627CB9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9A78416-2D8B-4B20-98C8-1029FD4603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7BE981C-5C80-4E13-9FD8-B35455F759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8F430D8-931C-4E93-9D8C-1357AD8DB0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4C41E18-8B54-480B-83D8-8176A05391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FC2AFA4-1C48-4D20-8B9F-8EEA48F3D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156742D-7511-44F3-BB8C-4F52C41B96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F5B4A8E-5A92-468F-AFA9-29EE21CAB3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B1B3F74-161B-4BC9-9E53-04EAF47627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D4E709A-22B5-40DA-96AF-AC16C377B5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CE75552-806C-4FF6-A5C3-3B8DEA629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1B20381-8B16-4D78-9E15-1D8ED59DDB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0C44C95-4178-4E32-BB3A-33475943AF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EE41B3A-EEFE-4CB9-872E-414F7958D5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2922CEA-12B3-483F-9178-4C62B3CF27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3F5F6A6-C06F-42AE-9FBD-4B3BCB4ACC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61ED679-2530-4361-B95B-B05F1C9415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35C9826-4C9B-4A12-BC07-700ACCD405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C2E88E6-BE2E-4523-962A-86D55D7D17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27BAF17-D38B-4F1C-B564-BC3B5E5A84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FDD6921-0E35-49D0-B71C-28BBA43752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955FA46-DEA3-469F-B77D-93DC5E2663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669F542-38C0-48F1-8AAC-2969D20A50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B710B796-9CE4-4EB4-BF7F-11851B718E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C0281A4-7AF1-4013-837D-31C95EEEC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EDB2E49-0514-48F8-BC6A-83DE95F117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B2B6D20-7D59-4DF1-BFD3-A4C5708CF7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B00B150-B796-4C5C-AC31-98D060282F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89CD9D5-F74D-4CE0-9C43-EC23B03979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C1AB5F8-6407-403F-B281-8B192B383F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C7BFA8A-97EA-4088-A90E-A902C03FB2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D2DC1CD-8EC5-4976-ADEB-2E06164C09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7277F67-4C66-4421-AE77-90895E800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E05E8F7-5B28-4E47-924C-90D8456CD7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A85ACD6-DBB1-401A-BBBA-003F9B77AE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B2C7E58-C86A-4951-B94C-D73FA7FDA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02D4B54-E8D9-4A8E-A8AF-D0BA9FDC4A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90138EB-1F72-421B-AEFA-A5612839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F559951-B6A6-4E50-BC91-2E2C2D55F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77725C9-CDB3-41D2-AFD0-4BFC5F9083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C36F5EB-F912-43CE-8DBF-86CBC786C6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35FAFC1-CD70-4F35-BEAC-92156D10F2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54F09C1-35B1-4C5D-AFCE-0FF5E4334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3EF58D0-8110-451E-82EC-9D42493F17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C014D619-9F4F-484E-B941-8476F8B1BA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2C3904F-B896-45BD-B89B-F91A955350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C857C33-5660-41D2-85EF-8DF89C7A18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D37B5DF-F507-4477-BDDA-A16D866039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82059CCF-A142-4899-9CB2-96989FDB0C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D54F23F-3CCE-4230-9450-7E0F57C832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A327725-CC82-4EC4-BC62-404DF8C92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43BC259-8300-4DA0-B0F4-9D4F96A76A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587A259-7B5F-4BB1-ACBB-9F8AFE340E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D793FA1-D76B-4059-9FC6-4A43614CD0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65E1101-60DE-4A2E-83CB-F2120F3EE8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5FC297E9-5BAF-4DFE-98C5-D210C07A62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088415C-6522-4AB4-8D73-0BEFB4E71B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CD617DB-B3D3-4213-A9DD-8BA7932B15E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450E7E0-1ACD-47BB-9687-C3FBFEEE80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595F51C-2E95-4044-B3D8-A2F5964438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87D73B1-3A33-491F-BA89-51B2839106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12" name="Picture 11" descr="Map&#10;&#10;Description automatically generated">
            <a:extLst>
              <a:ext uri="{FF2B5EF4-FFF2-40B4-BE49-F238E27FC236}">
                <a16:creationId xmlns:a16="http://schemas.microsoft.com/office/drawing/2014/main" id="{621B1FA0-C4BF-7694-FD87-E68F856D75A6}"/>
              </a:ext>
            </a:extLst>
          </p:cNvPr>
          <p:cNvPicPr>
            <a:picLocks noChangeAspect="1"/>
          </p:cNvPicPr>
          <p:nvPr/>
        </p:nvPicPr>
        <p:blipFill rotWithShape="1">
          <a:blip r:embed="rId4"/>
          <a:srcRect l="13113" r="1728" b="1"/>
          <a:stretch/>
        </p:blipFill>
        <p:spPr>
          <a:xfrm>
            <a:off x="6080591" y="-2008"/>
            <a:ext cx="4787317" cy="3415082"/>
          </a:xfrm>
          <a:custGeom>
            <a:avLst/>
            <a:gdLst/>
            <a:ahLst/>
            <a:cxnLst/>
            <a:rect l="l" t="t" r="r" b="b"/>
            <a:pathLst>
              <a:path w="4411344" h="3146878">
                <a:moveTo>
                  <a:pt x="211873" y="0"/>
                </a:moveTo>
                <a:lnTo>
                  <a:pt x="4199471" y="0"/>
                </a:lnTo>
                <a:lnTo>
                  <a:pt x="4205314" y="11242"/>
                </a:lnTo>
                <a:cubicBezTo>
                  <a:pt x="4337510" y="294369"/>
                  <a:pt x="4411344" y="610214"/>
                  <a:pt x="4411344" y="943304"/>
                </a:cubicBezTo>
                <a:cubicBezTo>
                  <a:pt x="4411344" y="2085328"/>
                  <a:pt x="3543413" y="3024636"/>
                  <a:pt x="2431189" y="3137588"/>
                </a:cubicBezTo>
                <a:lnTo>
                  <a:pt x="2247220" y="3146878"/>
                </a:lnTo>
                <a:lnTo>
                  <a:pt x="2164124" y="3146878"/>
                </a:lnTo>
                <a:lnTo>
                  <a:pt x="1980155" y="3137588"/>
                </a:lnTo>
                <a:cubicBezTo>
                  <a:pt x="867932" y="3024636"/>
                  <a:pt x="0" y="2085328"/>
                  <a:pt x="0" y="943304"/>
                </a:cubicBezTo>
                <a:cubicBezTo>
                  <a:pt x="0" y="610214"/>
                  <a:pt x="73835" y="294369"/>
                  <a:pt x="206030" y="11242"/>
                </a:cubicBezTo>
                <a:close/>
              </a:path>
            </a:pathLst>
          </a:custGeom>
        </p:spPr>
      </p:pic>
      <p:sp>
        <p:nvSpPr>
          <p:cNvPr id="114" name="Rectangle 113">
            <a:extLst>
              <a:ext uri="{FF2B5EF4-FFF2-40B4-BE49-F238E27FC236}">
                <a16:creationId xmlns:a16="http://schemas.microsoft.com/office/drawing/2014/main" id="{73710393-C767-43F2-8FBD-DFC6C6DE6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033" y="4357158"/>
            <a:ext cx="723900" cy="177800"/>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6" name="Group 115">
            <a:extLst>
              <a:ext uri="{FF2B5EF4-FFF2-40B4-BE49-F238E27FC236}">
                <a16:creationId xmlns:a16="http://schemas.microsoft.com/office/drawing/2014/main" id="{24BFFD1D-EF0D-48A3-9398-5E7B376877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9884888">
            <a:off x="-455822" y="254671"/>
            <a:ext cx="6564414" cy="5704814"/>
            <a:chOff x="5281603" y="104899"/>
            <a:chExt cx="6910397" cy="6005491"/>
          </a:xfrm>
        </p:grpSpPr>
        <p:sp>
          <p:nvSpPr>
            <p:cNvPr id="117" name="Freeform 97">
              <a:extLst>
                <a:ext uri="{FF2B5EF4-FFF2-40B4-BE49-F238E27FC236}">
                  <a16:creationId xmlns:a16="http://schemas.microsoft.com/office/drawing/2014/main" id="{689353F2-B99A-4264-BFDB-C10D8AD9C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oup 117">
              <a:extLst>
                <a:ext uri="{FF2B5EF4-FFF2-40B4-BE49-F238E27FC236}">
                  <a16:creationId xmlns:a16="http://schemas.microsoft.com/office/drawing/2014/main" id="{9F98F031-719D-4CBA-9C8B-E0A16DED2C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19" name="Straight Connector 118">
                <a:extLst>
                  <a:ext uri="{FF2B5EF4-FFF2-40B4-BE49-F238E27FC236}">
                    <a16:creationId xmlns:a16="http://schemas.microsoft.com/office/drawing/2014/main" id="{7F0BF977-B855-4AE5-99C3-F8550048EA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C05AF72D-9C25-41BB-AFCB-D81AB9F0D1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4409F544-D26B-4B8D-A0B1-2B69366CAF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140E36F-2ED8-4E26-A0A6-22A45C16F00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B0B721E5-9AB8-40F1-B00D-6167560899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009CFBE9-3E08-47A9-B687-16CF8470F5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45ECBDB-CBEA-4FE2-9E19-DE507EB6AC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51074F87-299E-4574-9457-E4F77FCE15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CE00CA3D-9F09-45AE-A510-200EA63E7B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3163250-DF2D-468F-B58F-00BAA42AA1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81CDB55-0C2A-4128-AFAE-E4E44AF7A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1A5269C-2089-465D-A3AE-65A3CE6CBBE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8819BCAD-CAB9-4FE6-9F21-B85071FB5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FB5EC56C-C8D8-4050-A2D1-B7B3FCCAA1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54491DEA-A55D-4C28-8AA6-9691A9A623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C3D2A244-B4BB-40E3-B23C-5A15E1136B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A00BE7D9-15CD-4F76-8597-011B589BD9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2903E31-22BB-47A0-BDF6-353CA627EB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8FBC987-7B23-444C-9FC8-ADF3DB98A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2BD496B3-1F2A-4819-87F8-C5495A4478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8223F66-B81A-4BA8-898A-9296BA7715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A4F6E2F1-3B98-4D0D-A2CC-CD3D340222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0B0DE108-EDF9-4067-B14D-3F17C4178F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055FFCF-CA93-4598-B922-5EA1194432E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87523144-7D36-41B0-86AA-C3B35B135F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9D512F63-F2C0-48C7-82E7-2A84D3F29F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D99DBCA8-4345-4F25-8A39-13AFB2301B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E38C341-8388-4F81-8CBC-B056FC5B35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3D20619E-EAE0-4725-B705-3D96E4F2BC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098F849-CF8B-4E75-97B7-14CB4C0AEE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CBDDB4DD-24C7-4C8F-BE07-DC216C48D2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96E2ABB4-F943-4C41-B285-49F7197BB0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203E42AE-9861-4212-A16A-678589A4A9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35CD4731-613E-42C2-A908-A29E0AF020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11001F03-2B3E-4023-8260-E9EA19376B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D7702AAD-5D5B-43DA-8A9F-6221A6FBB7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76E0DD68-D9E9-4561-8866-9A2D4C773F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77220253-1375-4EAE-9C85-48074FA204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DAEA6172-DD83-42B0-A5F8-EF4B4CC9EF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43A7DA82-BA46-4425-BD0B-179C4381EB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B050357-22AB-495E-B0C2-817819D207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95872618-FD07-41C6-A602-6BA800CA8D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260EBF58-84D1-4B32-9EC8-DF37EB9069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46BFE94F-474A-453D-AE3A-E4D9D48B05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7B3DA309-9228-4CBE-874D-94C7DDF021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45109F74-E11C-47CD-8176-A40CB370C0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8E8D113C-6520-46F0-95D7-D91F597A6A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3B703F40-0099-48A5-B79D-D7FF353A6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46DEE307-85EF-4D2A-A1B3-A8D009DE450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6600D9A5-388A-4962-914B-1E57A004C8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D1D8C77F-83F8-4142-8766-2CDD2E28E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1214FE36-2FD1-49AD-AA59-F50D2BAB01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B59FD549-6C27-406B-8154-0FEEC74C27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ABBFD3F1-CDDE-47A0-89AD-80663926BF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B1AFA091-C2EE-45A9-9D47-6641B3D009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587CC879-926F-4955-AB23-62E0F3B6A4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4E6EA0EB-77AA-4D8F-A1C9-F0AFA039FC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EEDD9179-D665-453B-8A0D-C8AB157747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BBC4C827-7F4E-4E60-A479-6CCAAC82AD8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B8DAB12A-BCD3-43ED-A83B-A624D1665F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50401A41-60CB-4425-AA21-70CDEE8B22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27DB940E-119E-46EA-8B0D-8048C979BF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9F999AF0-B77A-4AA0-9E7F-42E13BE7D2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5C14ECD8-D20A-4BB6-BF51-7CD2AF473C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01E0E2E8-C70C-4BAC-AB01-192030B0E1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1A03B16D-75A6-46C2-94F8-7606F808B6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E3410BDA-E31B-490A-B7C8-351F2FE9B7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43741A8F-ACE2-4F43-8F65-B04C4E633D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0EB9D00F-067B-4545-AC39-D926522168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B8D5F767-383B-4436-BEEA-66F30CACC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99361825-C629-4530-AE2C-7FC66CDDD6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EE53B6E-474F-4D28-87BC-DB5811B9F04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763B8F6-C347-40A9-B37B-4EECA39705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C178CC7-64D9-4B97-B662-2114AEB8F2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3F746BDD-0A58-475C-88FC-C6DA717AE9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D7FA4519-C611-4777-AED5-EDDBCFDC1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6E45A983-6315-4DD7-9BB6-1F68AF308D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5FCA867F-6B2A-4332-98E3-F69F237772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16" name="Picture 15" descr="Diagram, schematic&#10;&#10;Description automatically generated">
            <a:extLst>
              <a:ext uri="{FF2B5EF4-FFF2-40B4-BE49-F238E27FC236}">
                <a16:creationId xmlns:a16="http://schemas.microsoft.com/office/drawing/2014/main" id="{265D2473-3CE7-FA78-E5BD-31389A5F8AAD}"/>
              </a:ext>
            </a:extLst>
          </p:cNvPr>
          <p:cNvPicPr>
            <a:picLocks noChangeAspect="1"/>
          </p:cNvPicPr>
          <p:nvPr/>
        </p:nvPicPr>
        <p:blipFill rotWithShape="1">
          <a:blip r:embed="rId5"/>
          <a:srcRect r="18202" b="-1"/>
          <a:stretch/>
        </p:blipFill>
        <p:spPr>
          <a:xfrm>
            <a:off x="-2334" y="10"/>
            <a:ext cx="5441859" cy="5654930"/>
          </a:xfrm>
          <a:custGeom>
            <a:avLst/>
            <a:gdLst/>
            <a:ahLst/>
            <a:cxnLst/>
            <a:rect l="l" t="t" r="r" b="b"/>
            <a:pathLst>
              <a:path w="5067519" h="5265942">
                <a:moveTo>
                  <a:pt x="0" y="0"/>
                </a:moveTo>
                <a:lnTo>
                  <a:pt x="4097786" y="0"/>
                </a:lnTo>
                <a:lnTo>
                  <a:pt x="4176264" y="71326"/>
                </a:lnTo>
                <a:cubicBezTo>
                  <a:pt x="4726927" y="621989"/>
                  <a:pt x="5067519" y="1382723"/>
                  <a:pt x="5067519" y="2223006"/>
                </a:cubicBezTo>
                <a:cubicBezTo>
                  <a:pt x="5067519" y="3903573"/>
                  <a:pt x="3705150" y="5265942"/>
                  <a:pt x="2024583" y="5265942"/>
                </a:cubicBezTo>
                <a:cubicBezTo>
                  <a:pt x="1315594" y="5265942"/>
                  <a:pt x="663237" y="5023470"/>
                  <a:pt x="145914" y="4616926"/>
                </a:cubicBezTo>
                <a:lnTo>
                  <a:pt x="0" y="4489006"/>
                </a:lnTo>
                <a:close/>
              </a:path>
            </a:pathLst>
          </a:custGeom>
        </p:spPr>
      </p:pic>
    </p:spTree>
    <p:extLst>
      <p:ext uri="{BB962C8B-B14F-4D97-AF65-F5344CB8AC3E}">
        <p14:creationId xmlns:p14="http://schemas.microsoft.com/office/powerpoint/2010/main" val="107463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2476583-CC33-45CE-B51B-215B5673C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0" name="Rectangle 19">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85801" y="643466"/>
            <a:ext cx="3351530" cy="4995333"/>
          </a:xfrm>
        </p:spPr>
        <p:txBody>
          <a:bodyPr vert="horz" lIns="91440" tIns="45720" rIns="91440" bIns="45720" rtlCol="0" anchor="ctr">
            <a:normAutofit/>
          </a:bodyPr>
          <a:lstStyle/>
          <a:p>
            <a:r>
              <a:rPr lang="en-US">
                <a:solidFill>
                  <a:srgbClr val="FFFFFF"/>
                </a:solidFill>
              </a:rPr>
              <a:t>Folium analysis results</a:t>
            </a:r>
          </a:p>
        </p:txBody>
      </p:sp>
      <p:sp useBgFill="1">
        <p:nvSpPr>
          <p:cNvPr id="26" name="Rectangle 25">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Content Placeholder 2">
            <a:extLst>
              <a:ext uri="{FF2B5EF4-FFF2-40B4-BE49-F238E27FC236}">
                <a16:creationId xmlns:a16="http://schemas.microsoft.com/office/drawing/2014/main" id="{347299D1-BA57-4A6D-130C-AF7EE0E80FC1}"/>
              </a:ext>
            </a:extLst>
          </p:cNvPr>
          <p:cNvGraphicFramePr>
            <a:graphicFrameLocks noGrp="1"/>
          </p:cNvGraphicFramePr>
          <p:nvPr>
            <p:ph sz="half" idx="1"/>
            <p:extLst>
              <p:ext uri="{D42A27DB-BD31-4B8C-83A1-F6EECF244321}">
                <p14:modId xmlns:p14="http://schemas.microsoft.com/office/powerpoint/2010/main" val="1100724370"/>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38958675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22" name="Picture 115">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43464" y="4562167"/>
            <a:ext cx="10905069" cy="1150373"/>
          </a:xfrm>
        </p:spPr>
        <p:txBody>
          <a:bodyPr vert="horz" lIns="91440" tIns="45720" rIns="91440" bIns="45720" rtlCol="0" anchor="b">
            <a:normAutofit/>
          </a:bodyPr>
          <a:lstStyle/>
          <a:p>
            <a:pPr algn="r"/>
            <a:r>
              <a:rPr lang="en-US" sz="4800"/>
              <a:t>Launch records DASHBOARD</a:t>
            </a:r>
          </a:p>
        </p:txBody>
      </p:sp>
      <p:pic>
        <p:nvPicPr>
          <p:cNvPr id="6" name="Picture 5">
            <a:extLst>
              <a:ext uri="{FF2B5EF4-FFF2-40B4-BE49-F238E27FC236}">
                <a16:creationId xmlns:a16="http://schemas.microsoft.com/office/drawing/2014/main" id="{E01CD3A8-3037-8F3B-15EA-7B8F08F5F6EE}"/>
              </a:ext>
            </a:extLst>
          </p:cNvPr>
          <p:cNvPicPr>
            <a:picLocks noChangeAspect="1"/>
          </p:cNvPicPr>
          <p:nvPr/>
        </p:nvPicPr>
        <p:blipFill rotWithShape="1">
          <a:blip r:embed="rId5"/>
          <a:srcRect r="1" b="18350"/>
          <a:stretch/>
        </p:blipFill>
        <p:spPr>
          <a:xfrm>
            <a:off x="1110604" y="643464"/>
            <a:ext cx="9975159" cy="360407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16853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4955458" y="639097"/>
            <a:ext cx="6593075" cy="1612490"/>
          </a:xfrm>
        </p:spPr>
        <p:txBody>
          <a:bodyPr vert="horz" lIns="91440" tIns="45720" rIns="91440" bIns="45720" rtlCol="0" anchor="ctr">
            <a:normAutofit/>
          </a:bodyPr>
          <a:lstStyle/>
          <a:p>
            <a:r>
              <a:rPr lang="en-US" dirty="0"/>
              <a:t>Dashboard analysis results</a:t>
            </a:r>
          </a:p>
        </p:txBody>
      </p:sp>
      <p:pic>
        <p:nvPicPr>
          <p:cNvPr id="13" name="Picture 12" descr="Rocket launch">
            <a:extLst>
              <a:ext uri="{FF2B5EF4-FFF2-40B4-BE49-F238E27FC236}">
                <a16:creationId xmlns:a16="http://schemas.microsoft.com/office/drawing/2014/main" id="{59AB0B32-828D-FDCA-5C1C-13C318C64920}"/>
              </a:ext>
            </a:extLst>
          </p:cNvPr>
          <p:cNvPicPr>
            <a:picLocks noChangeAspect="1"/>
          </p:cNvPicPr>
          <p:nvPr/>
        </p:nvPicPr>
        <p:blipFill rotWithShape="1">
          <a:blip r:embed="rId4"/>
          <a:srcRect l="41131" r="13745" b="-2"/>
          <a:stretch/>
        </p:blipFill>
        <p:spPr>
          <a:xfrm>
            <a:off x="20" y="975"/>
            <a:ext cx="4635988" cy="6858000"/>
          </a:xfrm>
          <a:prstGeom prst="rect">
            <a:avLst/>
          </a:prstGeom>
        </p:spPr>
      </p:pic>
      <p:sp>
        <p:nvSpPr>
          <p:cNvPr id="11" name="TextBox 10">
            <a:extLst>
              <a:ext uri="{FF2B5EF4-FFF2-40B4-BE49-F238E27FC236}">
                <a16:creationId xmlns:a16="http://schemas.microsoft.com/office/drawing/2014/main" id="{EC52ED74-145F-4C6B-0CAA-5303B9F8F9D6}"/>
              </a:ext>
            </a:extLst>
          </p:cNvPr>
          <p:cNvSpPr txBox="1"/>
          <p:nvPr/>
        </p:nvSpPr>
        <p:spPr>
          <a:xfrm>
            <a:off x="4955458" y="2251587"/>
            <a:ext cx="6593075" cy="3972232"/>
          </a:xfrm>
          <a:prstGeom prst="rect">
            <a:avLst/>
          </a:prstGeom>
        </p:spPr>
        <p:txBody>
          <a:bodyPr vert="horz" lIns="91440" tIns="45720" rIns="91440" bIns="45720" rtlCol="0" anchor="ctr">
            <a:normAutofit/>
          </a:bodyPr>
          <a:lstStyle/>
          <a:p>
            <a:pPr marL="285750" indent="-285750">
              <a:spcAft>
                <a:spcPts val="1000"/>
              </a:spcAft>
              <a:buClr>
                <a:schemeClr val="tx1"/>
              </a:buClr>
              <a:buSzPct val="100000"/>
              <a:buFont typeface="Arial"/>
              <a:buChar char="•"/>
            </a:pPr>
            <a:r>
              <a:rPr lang="en-US"/>
              <a:t>Booster versions 1.0 and 1.1 have an exceedingly high failure rate with only 1 booster successfully landing out of 18 launches.</a:t>
            </a:r>
          </a:p>
          <a:p>
            <a:pPr marL="285750" indent="-285750">
              <a:spcAft>
                <a:spcPts val="1000"/>
              </a:spcAft>
              <a:buClr>
                <a:schemeClr val="tx1"/>
              </a:buClr>
              <a:buSzPct val="100000"/>
              <a:buFont typeface="Arial"/>
              <a:buChar char="•"/>
            </a:pPr>
            <a:endParaRPr lang="en-US"/>
          </a:p>
          <a:p>
            <a:pPr marL="285750" indent="-285750">
              <a:spcAft>
                <a:spcPts val="1000"/>
              </a:spcAft>
              <a:buClr>
                <a:schemeClr val="tx1"/>
              </a:buClr>
              <a:buSzPct val="100000"/>
              <a:buFont typeface="Arial"/>
              <a:buChar char="•"/>
            </a:pPr>
            <a:r>
              <a:rPr lang="en-US"/>
              <a:t>Launches from KSC LC-39 launch site with the B4 booster variant saw a 100% success rate over 3 launches.</a:t>
            </a:r>
          </a:p>
          <a:p>
            <a:pPr marL="285750" indent="-285750">
              <a:spcAft>
                <a:spcPts val="1000"/>
              </a:spcAft>
              <a:buClr>
                <a:schemeClr val="tx1"/>
              </a:buClr>
              <a:buSzPct val="100000"/>
              <a:buFont typeface="Arial"/>
              <a:buChar char="•"/>
            </a:pPr>
            <a:endParaRPr lang="en-US"/>
          </a:p>
          <a:p>
            <a:pPr marL="285750" indent="-285750">
              <a:spcAft>
                <a:spcPts val="1000"/>
              </a:spcAft>
              <a:buClr>
                <a:schemeClr val="tx1"/>
              </a:buClr>
              <a:buSzPct val="100000"/>
              <a:buFont typeface="Arial"/>
              <a:buChar char="•"/>
            </a:pPr>
            <a:r>
              <a:rPr lang="en-US"/>
              <a:t>All launches from KSC LC-39 below 5500Kg had a successful landing outcome.</a:t>
            </a:r>
          </a:p>
          <a:p>
            <a:pPr marL="742950" lvl="1" indent="-285750">
              <a:spcAft>
                <a:spcPts val="1000"/>
              </a:spcAft>
              <a:buClr>
                <a:schemeClr val="tx1"/>
              </a:buClr>
              <a:buSzPct val="100000"/>
              <a:buFont typeface="Arial"/>
              <a:buChar char="•"/>
            </a:pPr>
            <a:r>
              <a:rPr lang="en-US"/>
              <a:t>10 out of the 13 launches were successful.</a:t>
            </a:r>
          </a:p>
        </p:txBody>
      </p:sp>
    </p:spTree>
    <p:extLst>
      <p:ext uri="{BB962C8B-B14F-4D97-AF65-F5344CB8AC3E}">
        <p14:creationId xmlns:p14="http://schemas.microsoft.com/office/powerpoint/2010/main" val="1974053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2" y="376642"/>
            <a:ext cx="9339957" cy="1325563"/>
          </a:xfrm>
        </p:spPr>
        <p:txBody>
          <a:bodyPr anchor="ctr">
            <a:normAutofit/>
          </a:bodyPr>
          <a:lstStyle/>
          <a:p>
            <a:r>
              <a:rPr lang="en-US"/>
              <a:t>Modelling and predictive analysis results</a:t>
            </a:r>
            <a:endParaRPr lang="en-US" dirty="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5156864" y="1627621"/>
            <a:ext cx="6698532" cy="1688073"/>
          </a:xfrm>
        </p:spPr>
        <p:txBody>
          <a:bodyPr anchor="t">
            <a:normAutofit/>
          </a:bodyPr>
          <a:lstStyle/>
          <a:p>
            <a:pPr marL="0" indent="0">
              <a:buNone/>
            </a:pPr>
            <a:r>
              <a:rPr lang="en-US" sz="2200"/>
              <a:t>All models performed relatively similarly, the testing accuracy was highly analogous for all models and the confusion matrix displayed the same results for all models except the Decision Tree. </a:t>
            </a:r>
            <a:endParaRPr lang="en-US" sz="2200" dirty="0"/>
          </a:p>
        </p:txBody>
      </p:sp>
      <p:graphicFrame>
        <p:nvGraphicFramePr>
          <p:cNvPr id="4" name="Table 5">
            <a:extLst>
              <a:ext uri="{FF2B5EF4-FFF2-40B4-BE49-F238E27FC236}">
                <a16:creationId xmlns:a16="http://schemas.microsoft.com/office/drawing/2014/main" id="{336C0D51-F4ED-43EE-FF1C-2EA39074CD2A}"/>
              </a:ext>
            </a:extLst>
          </p:cNvPr>
          <p:cNvGraphicFramePr>
            <a:graphicFrameLocks noGrp="1"/>
          </p:cNvGraphicFramePr>
          <p:nvPr>
            <p:extLst>
              <p:ext uri="{D42A27DB-BD31-4B8C-83A1-F6EECF244321}">
                <p14:modId xmlns:p14="http://schemas.microsoft.com/office/powerpoint/2010/main" val="2075044455"/>
              </p:ext>
            </p:extLst>
          </p:nvPr>
        </p:nvGraphicFramePr>
        <p:xfrm>
          <a:off x="5156863" y="3794061"/>
          <a:ext cx="6698532" cy="2166440"/>
        </p:xfrm>
        <a:graphic>
          <a:graphicData uri="http://schemas.openxmlformats.org/drawingml/2006/table">
            <a:tbl>
              <a:tblPr firstRow="1" bandRow="1">
                <a:tableStyleId>{5C22544A-7EE6-4342-B048-85BDC9FD1C3A}</a:tableStyleId>
              </a:tblPr>
              <a:tblGrid>
                <a:gridCol w="2232844">
                  <a:extLst>
                    <a:ext uri="{9D8B030D-6E8A-4147-A177-3AD203B41FA5}">
                      <a16:colId xmlns:a16="http://schemas.microsoft.com/office/drawing/2014/main" val="1887975645"/>
                    </a:ext>
                  </a:extLst>
                </a:gridCol>
                <a:gridCol w="2232844">
                  <a:extLst>
                    <a:ext uri="{9D8B030D-6E8A-4147-A177-3AD203B41FA5}">
                      <a16:colId xmlns:a16="http://schemas.microsoft.com/office/drawing/2014/main" val="235152632"/>
                    </a:ext>
                  </a:extLst>
                </a:gridCol>
                <a:gridCol w="2232844">
                  <a:extLst>
                    <a:ext uri="{9D8B030D-6E8A-4147-A177-3AD203B41FA5}">
                      <a16:colId xmlns:a16="http://schemas.microsoft.com/office/drawing/2014/main" val="2347224889"/>
                    </a:ext>
                  </a:extLst>
                </a:gridCol>
              </a:tblGrid>
              <a:tr h="433288">
                <a:tc>
                  <a:txBody>
                    <a:bodyPr/>
                    <a:lstStyle/>
                    <a:p>
                      <a:r>
                        <a:rPr lang="en-AU"/>
                        <a:t>Model</a:t>
                      </a:r>
                      <a:endParaRPr lang="en-AU" dirty="0"/>
                    </a:p>
                  </a:txBody>
                  <a:tcPr/>
                </a:tc>
                <a:tc>
                  <a:txBody>
                    <a:bodyPr/>
                    <a:lstStyle/>
                    <a:p>
                      <a:r>
                        <a:rPr lang="en-AU"/>
                        <a:t>Training Accuracy</a:t>
                      </a:r>
                      <a:endParaRPr lang="en-AU" dirty="0"/>
                    </a:p>
                  </a:txBody>
                  <a:tcPr/>
                </a:tc>
                <a:tc>
                  <a:txBody>
                    <a:bodyPr/>
                    <a:lstStyle/>
                    <a:p>
                      <a:r>
                        <a:rPr lang="en-AU"/>
                        <a:t>Testing Accuracy</a:t>
                      </a:r>
                      <a:endParaRPr lang="en-AU" dirty="0"/>
                    </a:p>
                  </a:txBody>
                  <a:tcPr/>
                </a:tc>
                <a:extLst>
                  <a:ext uri="{0D108BD9-81ED-4DB2-BD59-A6C34878D82A}">
                    <a16:rowId xmlns:a16="http://schemas.microsoft.com/office/drawing/2014/main" val="895385008"/>
                  </a:ext>
                </a:extLst>
              </a:tr>
              <a:tr h="433288">
                <a:tc>
                  <a:txBody>
                    <a:bodyPr/>
                    <a:lstStyle/>
                    <a:p>
                      <a:r>
                        <a:rPr lang="en-AU"/>
                        <a:t>Logistic regression</a:t>
                      </a:r>
                      <a:endParaRPr lang="en-AU" dirty="0"/>
                    </a:p>
                  </a:txBody>
                  <a:tcPr/>
                </a:tc>
                <a:tc>
                  <a:txBody>
                    <a:bodyPr/>
                    <a:lstStyle/>
                    <a:p>
                      <a:r>
                        <a:rPr lang="en-AU"/>
                        <a:t>0.846</a:t>
                      </a:r>
                      <a:endParaRPr lang="en-AU" dirty="0"/>
                    </a:p>
                  </a:txBody>
                  <a:tcPr/>
                </a:tc>
                <a:tc>
                  <a:txBody>
                    <a:bodyPr/>
                    <a:lstStyle/>
                    <a:p>
                      <a:r>
                        <a:rPr lang="en-AU"/>
                        <a:t>0.833</a:t>
                      </a:r>
                      <a:endParaRPr lang="en-AU" dirty="0"/>
                    </a:p>
                  </a:txBody>
                  <a:tcPr/>
                </a:tc>
                <a:extLst>
                  <a:ext uri="{0D108BD9-81ED-4DB2-BD59-A6C34878D82A}">
                    <a16:rowId xmlns:a16="http://schemas.microsoft.com/office/drawing/2014/main" val="1941067579"/>
                  </a:ext>
                </a:extLst>
              </a:tr>
              <a:tr h="433288">
                <a:tc>
                  <a:txBody>
                    <a:bodyPr/>
                    <a:lstStyle/>
                    <a:p>
                      <a:r>
                        <a:rPr lang="en-AU"/>
                        <a:t>SVC</a:t>
                      </a:r>
                      <a:endParaRPr lang="en-AU" dirty="0"/>
                    </a:p>
                  </a:txBody>
                  <a:tcPr/>
                </a:tc>
                <a:tc>
                  <a:txBody>
                    <a:bodyPr/>
                    <a:lstStyle/>
                    <a:p>
                      <a:r>
                        <a:rPr lang="en-AU"/>
                        <a:t>0.848</a:t>
                      </a:r>
                      <a:endParaRPr lang="en-AU" dirty="0"/>
                    </a:p>
                  </a:txBody>
                  <a:tcPr/>
                </a:tc>
                <a:tc>
                  <a:txBody>
                    <a:bodyPr/>
                    <a:lstStyle/>
                    <a:p>
                      <a:r>
                        <a:rPr lang="en-AU"/>
                        <a:t>0.833</a:t>
                      </a:r>
                      <a:endParaRPr lang="en-AU" dirty="0"/>
                    </a:p>
                  </a:txBody>
                  <a:tcPr/>
                </a:tc>
                <a:extLst>
                  <a:ext uri="{0D108BD9-81ED-4DB2-BD59-A6C34878D82A}">
                    <a16:rowId xmlns:a16="http://schemas.microsoft.com/office/drawing/2014/main" val="3052206369"/>
                  </a:ext>
                </a:extLst>
              </a:tr>
              <a:tr h="433288">
                <a:tc>
                  <a:txBody>
                    <a:bodyPr/>
                    <a:lstStyle/>
                    <a:p>
                      <a:r>
                        <a:rPr lang="en-AU"/>
                        <a:t>Decision Tree</a:t>
                      </a:r>
                      <a:endParaRPr lang="en-AU" dirty="0"/>
                    </a:p>
                  </a:txBody>
                  <a:tcPr/>
                </a:tc>
                <a:tc>
                  <a:txBody>
                    <a:bodyPr/>
                    <a:lstStyle/>
                    <a:p>
                      <a:r>
                        <a:rPr lang="en-AU"/>
                        <a:t>0.888</a:t>
                      </a:r>
                      <a:endParaRPr lang="en-AU" dirty="0"/>
                    </a:p>
                  </a:txBody>
                  <a:tcPr/>
                </a:tc>
                <a:tc>
                  <a:txBody>
                    <a:bodyPr/>
                    <a:lstStyle/>
                    <a:p>
                      <a:r>
                        <a:rPr lang="en-AU"/>
                        <a:t>0.666</a:t>
                      </a:r>
                      <a:endParaRPr lang="en-AU" dirty="0"/>
                    </a:p>
                  </a:txBody>
                  <a:tcPr/>
                </a:tc>
                <a:extLst>
                  <a:ext uri="{0D108BD9-81ED-4DB2-BD59-A6C34878D82A}">
                    <a16:rowId xmlns:a16="http://schemas.microsoft.com/office/drawing/2014/main" val="1973159113"/>
                  </a:ext>
                </a:extLst>
              </a:tr>
              <a:tr h="433288">
                <a:tc>
                  <a:txBody>
                    <a:bodyPr/>
                    <a:lstStyle/>
                    <a:p>
                      <a:r>
                        <a:rPr lang="en-AU"/>
                        <a:t>K-Nearest Neighbours</a:t>
                      </a:r>
                      <a:endParaRPr lang="en-AU" dirty="0"/>
                    </a:p>
                  </a:txBody>
                  <a:tcPr/>
                </a:tc>
                <a:tc>
                  <a:txBody>
                    <a:bodyPr/>
                    <a:lstStyle/>
                    <a:p>
                      <a:r>
                        <a:rPr lang="en-AU"/>
                        <a:t>0.848</a:t>
                      </a:r>
                      <a:endParaRPr lang="en-AU" dirty="0"/>
                    </a:p>
                  </a:txBody>
                  <a:tcPr/>
                </a:tc>
                <a:tc>
                  <a:txBody>
                    <a:bodyPr/>
                    <a:lstStyle/>
                    <a:p>
                      <a:r>
                        <a:rPr lang="en-AU"/>
                        <a:t>0.833</a:t>
                      </a:r>
                      <a:endParaRPr lang="en-AU" dirty="0"/>
                    </a:p>
                  </a:txBody>
                  <a:tcPr/>
                </a:tc>
                <a:extLst>
                  <a:ext uri="{0D108BD9-81ED-4DB2-BD59-A6C34878D82A}">
                    <a16:rowId xmlns:a16="http://schemas.microsoft.com/office/drawing/2014/main" val="231893231"/>
                  </a:ext>
                </a:extLst>
              </a:tr>
            </a:tbl>
          </a:graphicData>
        </a:graphic>
      </p:graphicFrame>
      <p:pic>
        <p:nvPicPr>
          <p:cNvPr id="7" name="Picture 6" descr="A picture containing application&#10;&#10;Description automatically generated">
            <a:extLst>
              <a:ext uri="{FF2B5EF4-FFF2-40B4-BE49-F238E27FC236}">
                <a16:creationId xmlns:a16="http://schemas.microsoft.com/office/drawing/2014/main" id="{88301BF7-4218-5CF5-1135-17BF6A1931DF}"/>
              </a:ext>
            </a:extLst>
          </p:cNvPr>
          <p:cNvPicPr>
            <a:picLocks noChangeAspect="1"/>
          </p:cNvPicPr>
          <p:nvPr/>
        </p:nvPicPr>
        <p:blipFill>
          <a:blip r:embed="rId3"/>
          <a:stretch>
            <a:fillRect/>
          </a:stretch>
        </p:blipFill>
        <p:spPr>
          <a:xfrm>
            <a:off x="400214" y="1923075"/>
            <a:ext cx="4297548" cy="3741972"/>
          </a:xfrm>
          <a:prstGeom prst="roundRect">
            <a:avLst>
              <a:gd name="adj" fmla="val 6043"/>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85499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3" name="Picture 10">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85801" y="1358900"/>
            <a:ext cx="3771899" cy="1651000"/>
          </a:xfrm>
        </p:spPr>
        <p:txBody>
          <a:bodyPr vert="horz" lIns="91440" tIns="45720" rIns="91440" bIns="45720" rtlCol="0" anchor="b">
            <a:normAutofit/>
          </a:bodyPr>
          <a:lstStyle/>
          <a:p>
            <a:r>
              <a:rPr lang="en-US" sz="2400"/>
              <a:t>Modelling and predictive analysis 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85801" y="3009900"/>
            <a:ext cx="3771899" cy="2781300"/>
          </a:xfrm>
        </p:spPr>
        <p:txBody>
          <a:bodyPr vert="horz" lIns="91440" tIns="45720" rIns="91440" bIns="45720" rtlCol="0" anchor="t">
            <a:normAutofit/>
          </a:bodyPr>
          <a:lstStyle/>
          <a:p>
            <a:pPr marL="0" indent="0"/>
            <a:r>
              <a:rPr lang="en-US" sz="1600" dirty="0"/>
              <a:t>Because of the limited testing dataset, all trained models were tested again on the entire dataset to obtain an accuracy for each model. The best performing overall model appeared to be the SVC. This models also outperformed the others with regard to f1 score overall accuracy.</a:t>
            </a:r>
          </a:p>
        </p:txBody>
      </p:sp>
      <p:pic>
        <p:nvPicPr>
          <p:cNvPr id="6" name="Picture 5" descr="Table&#10;&#10;Description automatically generated with medium confidence">
            <a:extLst>
              <a:ext uri="{FF2B5EF4-FFF2-40B4-BE49-F238E27FC236}">
                <a16:creationId xmlns:a16="http://schemas.microsoft.com/office/drawing/2014/main" id="{7FB94918-E506-13A7-7A98-ED1152086585}"/>
              </a:ext>
            </a:extLst>
          </p:cNvPr>
          <p:cNvPicPr>
            <a:picLocks noChangeAspect="1"/>
          </p:cNvPicPr>
          <p:nvPr/>
        </p:nvPicPr>
        <p:blipFill>
          <a:blip r:embed="rId4"/>
          <a:stretch>
            <a:fillRect/>
          </a:stretch>
        </p:blipFill>
        <p:spPr>
          <a:xfrm>
            <a:off x="4838700" y="1602936"/>
            <a:ext cx="5978527" cy="327430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975830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85801" y="609600"/>
            <a:ext cx="5219699" cy="1456267"/>
          </a:xfrm>
        </p:spPr>
        <p:txBody>
          <a:bodyPr vert="horz" lIns="91440" tIns="45720" rIns="91440" bIns="45720" rtlCol="0"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85801" y="2142067"/>
            <a:ext cx="5219699" cy="3649133"/>
          </a:xfrm>
        </p:spPr>
        <p:txBody>
          <a:bodyPr vert="horz" lIns="91440" tIns="45720" rIns="91440" bIns="45720" rtlCol="0" anchor="ctr">
            <a:normAutofit/>
          </a:bodyPr>
          <a:lstStyle/>
          <a:p>
            <a:r>
              <a:rPr lang="en-US" dirty="0"/>
              <a:t>Data collection and wrangling of SpaceX data was manageable and produced high quality clean data.</a:t>
            </a:r>
          </a:p>
          <a:p>
            <a:r>
              <a:rPr lang="en-US" dirty="0"/>
              <a:t>Visualizations were able to communicate trends in the data, leaving the end user more informed about SpaceX.</a:t>
            </a:r>
          </a:p>
          <a:p>
            <a:r>
              <a:rPr lang="en-US" dirty="0"/>
              <a:t>An interactive dashboard proved invaluable for slicing and viewing the data in different forms.</a:t>
            </a:r>
          </a:p>
          <a:p>
            <a:r>
              <a:rPr lang="en-US" dirty="0"/>
              <a:t>Predictive models were able to capture the complexity the data and build models to predict landing success with appropriate accuracy.</a:t>
            </a:r>
          </a:p>
        </p:txBody>
      </p:sp>
      <p:pic>
        <p:nvPicPr>
          <p:cNvPr id="10" name="Picture 9" descr="A picture containing sky, outdoor, clouds, rocket&#10;&#10;Description automatically generated">
            <a:extLst>
              <a:ext uri="{FF2B5EF4-FFF2-40B4-BE49-F238E27FC236}">
                <a16:creationId xmlns:a16="http://schemas.microsoft.com/office/drawing/2014/main" id="{F8160322-667D-F83C-065F-343C10A0A18F}"/>
              </a:ext>
            </a:extLst>
          </p:cNvPr>
          <p:cNvPicPr>
            <a:picLocks noChangeAspect="1"/>
          </p:cNvPicPr>
          <p:nvPr/>
        </p:nvPicPr>
        <p:blipFill rotWithShape="1">
          <a:blip r:embed="rId4"/>
          <a:srcRect l="485" r="30266" b="2"/>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630123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2476583-CC33-45CE-B51B-215B5673C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85801" y="609600"/>
            <a:ext cx="10131425" cy="1456267"/>
          </a:xfrm>
        </p:spPr>
        <p:txBody>
          <a:bodyPr vert="horz" lIns="91440" tIns="45720" rIns="91440" bIns="45720" rtlCol="0" anchor="ctr">
            <a:normAutofit/>
          </a:bodyPr>
          <a:lstStyle/>
          <a:p>
            <a:r>
              <a:rPr lang="en-US"/>
              <a:t>EXECUTIVE SUMMARY</a:t>
            </a:r>
            <a:endParaRPr lang="en-US" dirty="0"/>
          </a:p>
        </p:txBody>
      </p:sp>
      <p:graphicFrame>
        <p:nvGraphicFramePr>
          <p:cNvPr id="19" name="Content Placeholder 2">
            <a:extLst>
              <a:ext uri="{FF2B5EF4-FFF2-40B4-BE49-F238E27FC236}">
                <a16:creationId xmlns:a16="http://schemas.microsoft.com/office/drawing/2014/main" id="{76B9BD3B-CB20-A190-EAB3-86739D54448D}"/>
              </a:ext>
            </a:extLst>
          </p:cNvPr>
          <p:cNvGraphicFramePr>
            <a:graphicFrameLocks noGrp="1"/>
          </p:cNvGraphicFramePr>
          <p:nvPr>
            <p:ph sz="half" idx="1"/>
            <p:extLst>
              <p:ext uri="{D42A27DB-BD31-4B8C-83A1-F6EECF244321}">
                <p14:modId xmlns:p14="http://schemas.microsoft.com/office/powerpoint/2010/main" val="1677620049"/>
              </p:ext>
            </p:extLst>
          </p:nvPr>
        </p:nvGraphicFramePr>
        <p:xfrm>
          <a:off x="685801" y="1735707"/>
          <a:ext cx="10131425" cy="338479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083623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0">
            <a:extLst>
              <a:ext uri="{FF2B5EF4-FFF2-40B4-BE49-F238E27FC236}">
                <a16:creationId xmlns:a16="http://schemas.microsoft.com/office/drawing/2014/main" id="{42476583-CC33-45CE-B51B-215B5673C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18457" y="531278"/>
            <a:ext cx="3211517" cy="5292579"/>
          </a:xfrm>
        </p:spPr>
        <p:txBody>
          <a:bodyPr vert="horz" lIns="91440" tIns="45720" rIns="91440" bIns="45720" rtlCol="0" anchor="ctr">
            <a:normAutofit/>
          </a:bodyPr>
          <a:lstStyle/>
          <a:p>
            <a:r>
              <a:rPr lang="en-US">
                <a:solidFill>
                  <a:srgbClr val="FFFFFF"/>
                </a:solidFill>
              </a:rPr>
              <a:t>INTRODUCTION</a:t>
            </a:r>
          </a:p>
        </p:txBody>
      </p:sp>
      <p:sp useBgFill="1">
        <p:nvSpPr>
          <p:cNvPr id="19" name="Freeform: Shape 18">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16" name="Content Placeholder 2">
            <a:extLst>
              <a:ext uri="{FF2B5EF4-FFF2-40B4-BE49-F238E27FC236}">
                <a16:creationId xmlns:a16="http://schemas.microsoft.com/office/drawing/2014/main" id="{A97F07EB-ECE3-4F3A-EA94-1BD08D94BF01}"/>
              </a:ext>
            </a:extLst>
          </p:cNvPr>
          <p:cNvGraphicFramePr/>
          <p:nvPr>
            <p:extLst>
              <p:ext uri="{D42A27DB-BD31-4B8C-83A1-F6EECF244321}">
                <p14:modId xmlns:p14="http://schemas.microsoft.com/office/powerpoint/2010/main" val="2311145141"/>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71062368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17F7527-5AC0-479A-B79F-9CF4634104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0" name="Rectangle 9">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85799" y="1150076"/>
            <a:ext cx="3659389" cy="4557849"/>
          </a:xfrm>
        </p:spPr>
        <p:txBody>
          <a:bodyPr vert="horz" lIns="91440" tIns="45720" rIns="91440" bIns="45720" rtlCol="0" anchor="ctr">
            <a:normAutofit/>
          </a:bodyPr>
          <a:lstStyle/>
          <a:p>
            <a:pPr algn="r"/>
            <a:r>
              <a:rPr lang="en-US" dirty="0"/>
              <a:t>Data Acquisition and Wrangling</a:t>
            </a:r>
            <a:endParaRPr lang="en-US"/>
          </a:p>
        </p:txBody>
      </p:sp>
      <p:cxnSp>
        <p:nvCxnSpPr>
          <p:cNvPr id="12" name="Straight Connector 11">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988658" y="1150076"/>
            <a:ext cx="6517543" cy="4557849"/>
          </a:xfrm>
        </p:spPr>
        <p:txBody>
          <a:bodyPr vert="horz" lIns="91440" tIns="45720" rIns="91440" bIns="45720" rtlCol="0" anchor="ctr">
            <a:normAutofit/>
          </a:bodyPr>
          <a:lstStyle/>
          <a:p>
            <a:r>
              <a:rPr lang="en-US"/>
              <a:t>Two separate datasets were collected.</a:t>
            </a:r>
          </a:p>
          <a:p>
            <a:pPr lvl="1"/>
            <a:r>
              <a:rPr lang="en-US"/>
              <a:t>API data from api.spacexdata.com containing launch info.</a:t>
            </a:r>
          </a:p>
          <a:p>
            <a:pPr lvl="1"/>
            <a:r>
              <a:rPr lang="en-US"/>
              <a:t>Web data from Wikipedia scraped using beautifulsoup4.</a:t>
            </a:r>
          </a:p>
          <a:p>
            <a:pPr lvl="1"/>
            <a:endParaRPr lang="en-US"/>
          </a:p>
          <a:p>
            <a:r>
              <a:rPr lang="en-US"/>
              <a:t>API data was cleaned, and features columns reduced.</a:t>
            </a:r>
          </a:p>
          <a:p>
            <a:pPr lvl="1"/>
            <a:r>
              <a:rPr lang="en-US"/>
              <a:t>Some missing values imputed using the mean column value.</a:t>
            </a:r>
          </a:p>
          <a:p>
            <a:pPr lvl="1"/>
            <a:r>
              <a:rPr lang="en-US"/>
              <a:t>Data was labelled with binary values to represent success or failure.</a:t>
            </a:r>
          </a:p>
          <a:p>
            <a:pPr lvl="1"/>
            <a:endParaRPr lang="en-US"/>
          </a:p>
          <a:p>
            <a:r>
              <a:rPr lang="en-US"/>
              <a:t>Web data was extracted from tr tags in the HTML.</a:t>
            </a:r>
          </a:p>
          <a:p>
            <a:pPr lvl="1"/>
            <a:r>
              <a:rPr lang="en-US"/>
              <a:t>Python logic used to filter the data and build a pandas data frame.</a:t>
            </a:r>
          </a:p>
          <a:p>
            <a:pPr lvl="1"/>
            <a:r>
              <a:rPr lang="en-US"/>
              <a:t>Data exported to csv then loaded into IBM db2 SQL database on cloud.</a:t>
            </a:r>
          </a:p>
        </p:txBody>
      </p:sp>
    </p:spTree>
    <p:extLst>
      <p:ext uri="{BB962C8B-B14F-4D97-AF65-F5344CB8AC3E}">
        <p14:creationId xmlns:p14="http://schemas.microsoft.com/office/powerpoint/2010/main" val="452859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0" name="Picture 23">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31" name="Rectangle 25">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bstract background of dark mesh">
            <a:extLst>
              <a:ext uri="{FF2B5EF4-FFF2-40B4-BE49-F238E27FC236}">
                <a16:creationId xmlns:a16="http://schemas.microsoft.com/office/drawing/2014/main" id="{35C05221-0D67-0B89-C77B-3FFE47CDAEBC}"/>
              </a:ext>
            </a:extLst>
          </p:cNvPr>
          <p:cNvPicPr>
            <a:picLocks noChangeAspect="1"/>
          </p:cNvPicPr>
          <p:nvPr/>
        </p:nvPicPr>
        <p:blipFill rotWithShape="1">
          <a:blip r:embed="rId4">
            <a:alphaModFix amt="20000"/>
          </a:blip>
          <a:srcRect/>
          <a:stretch/>
        </p:blipFill>
        <p:spPr>
          <a:xfrm>
            <a:off x="0" y="0"/>
            <a:ext cx="12192000" cy="6858000"/>
          </a:xfrm>
          <a:prstGeom prst="rect">
            <a:avLst/>
          </a:prstGeom>
        </p:spPr>
      </p:pic>
      <p:pic>
        <p:nvPicPr>
          <p:cNvPr id="32" name="Picture 27">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85801" y="609600"/>
            <a:ext cx="10131425" cy="1456267"/>
          </a:xfrm>
        </p:spPr>
        <p:txBody>
          <a:bodyPr vert="horz" lIns="91440" tIns="45720" rIns="91440" bIns="45720" rtlCol="0" anchor="ctr">
            <a:normAutofit/>
          </a:bodyPr>
          <a:lstStyle/>
          <a:p>
            <a:r>
              <a:rPr lang="en-US"/>
              <a:t>Data exploration</a:t>
            </a:r>
            <a:endParaRPr lang="en-US" dirty="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85801" y="2142067"/>
            <a:ext cx="10131425" cy="3649133"/>
          </a:xfrm>
        </p:spPr>
        <p:txBody>
          <a:bodyPr vert="horz" lIns="91440" tIns="45720" rIns="91440" bIns="45720" rtlCol="0" anchor="ctr">
            <a:normAutofit/>
          </a:bodyPr>
          <a:lstStyle/>
          <a:p>
            <a:r>
              <a:rPr lang="en-US"/>
              <a:t>API data explored with matplotlib and seaborn visualization libraries.</a:t>
            </a:r>
          </a:p>
          <a:p>
            <a:pPr lvl="1"/>
            <a:r>
              <a:rPr lang="en-US"/>
              <a:t>Scatter plots to visualize correlation between variables</a:t>
            </a:r>
          </a:p>
          <a:p>
            <a:pPr lvl="1"/>
            <a:r>
              <a:rPr lang="en-US"/>
              <a:t>Bar chart to see the most successful orbit types</a:t>
            </a:r>
          </a:p>
          <a:p>
            <a:pPr lvl="1"/>
            <a:r>
              <a:rPr lang="en-US"/>
              <a:t>Line chart to describe the progression of successful launches over time.</a:t>
            </a:r>
          </a:p>
          <a:p>
            <a:pPr lvl="1"/>
            <a:endParaRPr lang="en-US"/>
          </a:p>
          <a:p>
            <a:r>
              <a:rPr lang="en-US"/>
              <a:t>Web data analyzed using SQL queries.</a:t>
            </a:r>
          </a:p>
          <a:p>
            <a:pPr lvl="1"/>
            <a:r>
              <a:rPr lang="en-US"/>
              <a:t>Access and query the cloud db using SQL magics in Jupyter.</a:t>
            </a:r>
          </a:p>
          <a:p>
            <a:pPr lvl="1"/>
            <a:r>
              <a:rPr lang="en-US"/>
              <a:t>Write analysis queries to describe the dataset.</a:t>
            </a:r>
          </a:p>
          <a:p>
            <a:pPr lvl="1"/>
            <a:r>
              <a:rPr lang="en-US"/>
              <a:t>Combine Pandas functionality with SQL queries for more complex analysis. </a:t>
            </a:r>
            <a:endParaRPr lang="en-US" dirty="0"/>
          </a:p>
        </p:txBody>
      </p:sp>
    </p:spTree>
    <p:extLst>
      <p:ext uri="{BB962C8B-B14F-4D97-AF65-F5344CB8AC3E}">
        <p14:creationId xmlns:p14="http://schemas.microsoft.com/office/powerpoint/2010/main" val="2072041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8">
            <a:extLst>
              <a:ext uri="{FF2B5EF4-FFF2-40B4-BE49-F238E27FC236}">
                <a16:creationId xmlns:a16="http://schemas.microsoft.com/office/drawing/2014/main" id="{42476583-CC33-45CE-B51B-215B5673C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85801" y="643466"/>
            <a:ext cx="3351530" cy="4995333"/>
          </a:xfrm>
        </p:spPr>
        <p:txBody>
          <a:bodyPr vert="horz" lIns="91440" tIns="45720" rIns="91440" bIns="45720" rtlCol="0" anchor="ctr">
            <a:normAutofit/>
          </a:bodyPr>
          <a:lstStyle/>
          <a:p>
            <a:r>
              <a:rPr lang="en-US">
                <a:solidFill>
                  <a:srgbClr val="FFFFFF"/>
                </a:solidFill>
              </a:rPr>
              <a:t>Maps and interactive Dashboard</a:t>
            </a:r>
          </a:p>
        </p:txBody>
      </p:sp>
      <p:sp useBgFill="1">
        <p:nvSpPr>
          <p:cNvPr id="17" name="Rectangle 16">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Content Placeholder 2">
            <a:extLst>
              <a:ext uri="{FF2B5EF4-FFF2-40B4-BE49-F238E27FC236}">
                <a16:creationId xmlns:a16="http://schemas.microsoft.com/office/drawing/2014/main" id="{D6A3FEDD-4BE3-73E2-9DC5-0A4176ABBC79}"/>
              </a:ext>
            </a:extLst>
          </p:cNvPr>
          <p:cNvGraphicFramePr>
            <a:graphicFrameLocks noGrp="1"/>
          </p:cNvGraphicFramePr>
          <p:nvPr>
            <p:ph sz="half" idx="1"/>
            <p:extLst>
              <p:ext uri="{D42A27DB-BD31-4B8C-83A1-F6EECF244321}">
                <p14:modId xmlns:p14="http://schemas.microsoft.com/office/powerpoint/2010/main" val="561591242"/>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7311703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9" name="Picture 8">
            <a:extLst>
              <a:ext uri="{FF2B5EF4-FFF2-40B4-BE49-F238E27FC236}">
                <a16:creationId xmlns:a16="http://schemas.microsoft.com/office/drawing/2014/main" id="{42476583-CC33-45CE-B51B-215B5673C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85801" y="609600"/>
            <a:ext cx="10131425" cy="1456267"/>
          </a:xfrm>
        </p:spPr>
        <p:txBody>
          <a:bodyPr vert="horz" lIns="91440" tIns="45720" rIns="91440" bIns="45720" rtlCol="0" anchor="ctr">
            <a:normAutofit/>
          </a:bodyPr>
          <a:lstStyle/>
          <a:p>
            <a:r>
              <a:rPr lang="en-US"/>
              <a:t>Modelling and predictive analysis</a:t>
            </a:r>
            <a:endParaRPr lang="en-US" dirty="0"/>
          </a:p>
        </p:txBody>
      </p:sp>
      <p:graphicFrame>
        <p:nvGraphicFramePr>
          <p:cNvPr id="20" name="Content Placeholder 2">
            <a:extLst>
              <a:ext uri="{FF2B5EF4-FFF2-40B4-BE49-F238E27FC236}">
                <a16:creationId xmlns:a16="http://schemas.microsoft.com/office/drawing/2014/main" id="{110A90FD-8720-259A-06AA-F6B980036482}"/>
              </a:ext>
            </a:extLst>
          </p:cNvPr>
          <p:cNvGraphicFramePr>
            <a:graphicFrameLocks noGrp="1"/>
          </p:cNvGraphicFramePr>
          <p:nvPr>
            <p:ph sz="half" idx="1"/>
            <p:extLst>
              <p:ext uri="{D42A27DB-BD31-4B8C-83A1-F6EECF244321}">
                <p14:modId xmlns:p14="http://schemas.microsoft.com/office/powerpoint/2010/main" val="4048982052"/>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81985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A1A39-EBEA-7F31-5F46-3FF081DC93CC}"/>
              </a:ext>
            </a:extLst>
          </p:cNvPr>
          <p:cNvSpPr>
            <a:spLocks noGrp="1"/>
          </p:cNvSpPr>
          <p:nvPr>
            <p:ph type="title"/>
          </p:nvPr>
        </p:nvSpPr>
        <p:spPr>
          <a:xfrm>
            <a:off x="6400800" y="609600"/>
            <a:ext cx="5147730" cy="1641987"/>
          </a:xfrm>
        </p:spPr>
        <p:txBody>
          <a:bodyPr>
            <a:normAutofit/>
          </a:bodyPr>
          <a:lstStyle/>
          <a:p>
            <a:r>
              <a:rPr lang="en-AU" dirty="0"/>
              <a:t>Data analysis and visualisation results</a:t>
            </a:r>
          </a:p>
        </p:txBody>
      </p:sp>
      <p:sp>
        <p:nvSpPr>
          <p:cNvPr id="9" name="Content Placeholder 8">
            <a:extLst>
              <a:ext uri="{FF2B5EF4-FFF2-40B4-BE49-F238E27FC236}">
                <a16:creationId xmlns:a16="http://schemas.microsoft.com/office/drawing/2014/main" id="{91FF4DA6-976D-1A8C-D74B-83CA1A01F7DC}"/>
              </a:ext>
            </a:extLst>
          </p:cNvPr>
          <p:cNvSpPr>
            <a:spLocks noGrp="1"/>
          </p:cNvSpPr>
          <p:nvPr>
            <p:ph idx="1"/>
          </p:nvPr>
        </p:nvSpPr>
        <p:spPr>
          <a:xfrm>
            <a:off x="6400800" y="2251587"/>
            <a:ext cx="5147730" cy="3637935"/>
          </a:xfrm>
        </p:spPr>
        <p:txBody>
          <a:bodyPr anchor="t">
            <a:normAutofit/>
          </a:bodyPr>
          <a:lstStyle/>
          <a:p>
            <a:r>
              <a:rPr lang="en-US" dirty="0"/>
              <a:t>Landing success rate over time has improved from 0% to ~80% within 7 years, following this trend, SpaceX should average &gt;90% landing success within a few years.</a:t>
            </a:r>
          </a:p>
          <a:p>
            <a:r>
              <a:rPr lang="en-US" dirty="0"/>
              <a:t>These values are driven by a few select orbit successes, and more development will have to happen for better landing rates in the SO, GTO and ISS orbit types.</a:t>
            </a:r>
          </a:p>
          <a:p>
            <a:pPr marL="0" indent="0">
              <a:buNone/>
            </a:pPr>
            <a:endParaRPr lang="en-US" dirty="0"/>
          </a:p>
          <a:p>
            <a:endParaRPr lang="en-US" dirty="0"/>
          </a:p>
        </p:txBody>
      </p:sp>
      <p:pic>
        <p:nvPicPr>
          <p:cNvPr id="5" name="Content Placeholder 4" descr="Chart, line chart&#10;&#10;Description automatically generated">
            <a:extLst>
              <a:ext uri="{FF2B5EF4-FFF2-40B4-BE49-F238E27FC236}">
                <a16:creationId xmlns:a16="http://schemas.microsoft.com/office/drawing/2014/main" id="{3AF3A7BA-B7E5-66F8-D690-D475E99EAD4F}"/>
              </a:ext>
            </a:extLst>
          </p:cNvPr>
          <p:cNvPicPr>
            <a:picLocks noChangeAspect="1"/>
          </p:cNvPicPr>
          <p:nvPr/>
        </p:nvPicPr>
        <p:blipFill>
          <a:blip r:embed="rId3"/>
          <a:stretch>
            <a:fillRect/>
          </a:stretch>
        </p:blipFill>
        <p:spPr>
          <a:xfrm>
            <a:off x="648930" y="1228467"/>
            <a:ext cx="5447070" cy="407168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952506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2476583-CC33-45CE-B51B-215B5673C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85801" y="609600"/>
            <a:ext cx="10131425" cy="1456267"/>
          </a:xfrm>
        </p:spPr>
        <p:txBody>
          <a:bodyPr vert="horz" lIns="91440" tIns="45720" rIns="91440" bIns="45720" rtlCol="0" anchor="ctr">
            <a:normAutofit/>
          </a:bodyPr>
          <a:lstStyle/>
          <a:p>
            <a:r>
              <a:rPr lang="en-US" dirty="0"/>
              <a:t>SQL Data analysis results</a:t>
            </a:r>
          </a:p>
        </p:txBody>
      </p:sp>
      <p:graphicFrame>
        <p:nvGraphicFramePr>
          <p:cNvPr id="5" name="Content Placeholder 2">
            <a:extLst>
              <a:ext uri="{FF2B5EF4-FFF2-40B4-BE49-F238E27FC236}">
                <a16:creationId xmlns:a16="http://schemas.microsoft.com/office/drawing/2014/main" id="{88DFA9A1-924A-0422-39CD-24BE6C38ADAE}"/>
              </a:ext>
            </a:extLst>
          </p:cNvPr>
          <p:cNvGraphicFramePr>
            <a:graphicFrameLocks noGrp="1"/>
          </p:cNvGraphicFramePr>
          <p:nvPr>
            <p:ph sz="half" idx="1"/>
            <p:extLst>
              <p:ext uri="{D42A27DB-BD31-4B8C-83A1-F6EECF244321}">
                <p14:modId xmlns:p14="http://schemas.microsoft.com/office/powerpoint/2010/main" val="3399060795"/>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317899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TM03457452[[fn=Celestial]]</Template>
  <TotalTime>771</TotalTime>
  <Words>1021</Words>
  <Application>Microsoft Office PowerPoint</Application>
  <PresentationFormat>Widescreen</PresentationFormat>
  <Paragraphs>123</Paragraphs>
  <Slides>17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Celestial</vt:lpstr>
      <vt:lpstr>SpaceX Landing analysis </vt:lpstr>
      <vt:lpstr>EXECUTIVE SUMMARY</vt:lpstr>
      <vt:lpstr>INTRODUCTION</vt:lpstr>
      <vt:lpstr>Data Acquisition and Wrangling</vt:lpstr>
      <vt:lpstr>Data exploration</vt:lpstr>
      <vt:lpstr>Maps and interactive Dashboard</vt:lpstr>
      <vt:lpstr>Modelling and predictive analysis</vt:lpstr>
      <vt:lpstr>Data analysis and visualisation results</vt:lpstr>
      <vt:lpstr>SQL Data analysis results</vt:lpstr>
      <vt:lpstr>SQL Data analysis results</vt:lpstr>
      <vt:lpstr>Folium map</vt:lpstr>
      <vt:lpstr>Folium analysis results</vt:lpstr>
      <vt:lpstr>Launch records DASHBOARD</vt:lpstr>
      <vt:lpstr>Dashboard analysis results</vt:lpstr>
      <vt:lpstr>Modelling and predictive analysis results</vt:lpstr>
      <vt:lpstr>Modelling and predictive analysis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Stuart Perry</cp:lastModifiedBy>
  <cp:revision>18</cp:revision>
  <dcterms:created xsi:type="dcterms:W3CDTF">2020-10-28T18:29:43Z</dcterms:created>
  <dcterms:modified xsi:type="dcterms:W3CDTF">2022-12-12T06:48:27Z</dcterms:modified>
</cp:coreProperties>
</file>