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355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4113-0C1D-A902-89F1-64770991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1FF3-E830-F0BC-F499-0EA1CC71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8D53-295B-4CAC-5E68-CDCCFB60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3444-66D9-53CE-C8CC-593CC952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C978-3EB7-E39D-BA3F-FACCF86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1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499B-C506-BC3E-9BC4-EBBB2764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03F08-2490-BB14-FE72-45828F07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F97D-9E1C-213D-39E6-DD6C627D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489E-166F-B993-A596-CE4F77D1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6CDC-543E-904F-0FC8-D11794FF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7597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BBC03-86F2-A223-2B00-E5D1555AA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FF6E-F801-8E05-7ECF-BF98C240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5A85-715A-1FBE-8AFB-6FC569FC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D0D58-7988-5840-50EC-B463E69B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DBB7-24E9-5AFA-7308-F986D37B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57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332E-8BDD-77EB-EACA-C3C5D49E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154B-500B-8479-54B5-AB7F3569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79A2-4A4F-20FB-6855-51A1634C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EEBA-C56E-7CD9-0E26-322F45DE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2578-C3D6-0882-2429-F0099728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97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8D67-EBC3-3FF0-9F87-132EAE2E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7E896-E30D-C319-3305-658D3CB3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16D8F-E6C4-4BE2-AD90-C4EE7178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62EF-66ED-6B3B-1A9A-4EDA50F6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39F0-C392-88C4-EB0C-D2EC99C2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69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8E1D-2345-40CF-81C9-49FB9EC4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5576-58E7-7B36-45B9-72F876641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C145D-167E-63A7-DECE-BD7FEBA7B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BE5E-E57D-47D2-2B5C-CCD6FCFE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8A79-BB50-4E06-4DAE-1670A7EB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EDB5-7478-F38F-90C3-7EC620D0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538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500-18F1-032C-B372-1DAC0060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7188-B9E7-33E5-0DAD-53353F31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B809-E4F9-9E60-DB51-ECA660D5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5557D-8E2D-4045-8512-4D1A2CF1F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509D0-D222-F9F1-6A98-CAA62887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0E86A-F56B-6709-1739-E6406A39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7DA5C-AC3F-3FDE-A5E0-45FEBD12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EB531-8B33-BB67-584A-C6A92908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81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80CA-C12F-9CD1-7BD4-94EB3FE4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D7BDF-342F-D040-A6A8-34E208B8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BB426-3FAA-0C42-2153-F76397E8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5E35C-C80E-4B08-FB76-1BE91EBE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4AAAF-4C61-396E-DAFA-E7F3F825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DC0CD-0529-665B-18F1-5CC92FCC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B4B39-025C-7AEF-E7EE-075AF8A5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14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EBEF-0493-CBF2-3F00-C85A2B1B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38AC-294E-3352-D4CB-40622B97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82354-F22D-DF43-8587-9AF67D251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9BD87-3EC1-7054-9FB0-AAE1698F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30485-2CA7-91E9-62AF-E568823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E421-27C4-7B19-1223-EAD95459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070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8A7A-8E5C-AFF2-7E0E-82742762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E5AB7-41BA-BB53-A3B4-EB25E7BD4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DBD84-E9C1-28B7-0CF5-3AA68577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C2B2E-28DE-E663-7ABA-C8E96039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A22F0-A8B8-D564-8553-797D6026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A1C70-0247-391E-1C24-E66F3CF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973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663EA-D074-271F-B781-709FCAF4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FF2F-93DE-9F8A-34A4-B729A4BA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4745-3A59-A059-40CD-B0BAF7060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FE44D-3278-428C-AE70-42B9BB34ACE0}" type="datetimeFigureOut">
              <a:rPr lang="fi-FI" smtClean="0"/>
              <a:t>5.8.2023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58D4-E475-352D-9590-290D202A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6526-2393-5E15-A669-1CCD2F8F7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C07B-F58B-41B1-8F79-CC0DA021580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396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E9CBFF-2568-FDC4-914B-1C1050D2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4930E44-B523-8AB7-5150-2F4477149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7125" y="1238250"/>
            <a:ext cx="4857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4930E44-B523-8AB7-5150-2F4477149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7125" y="1238250"/>
            <a:ext cx="4857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8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DADD836-9219-6A09-B7D9-0FDEF5740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4237" y="1004887"/>
            <a:ext cx="5343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9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DADD836-9219-6A09-B7D9-0FDEF5740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4237" y="1004887"/>
            <a:ext cx="53435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DSouza (TAU)</dc:creator>
  <cp:lastModifiedBy>Prajwal DSouza (TAU)</cp:lastModifiedBy>
  <cp:revision>2</cp:revision>
  <dcterms:created xsi:type="dcterms:W3CDTF">2023-08-05T19:04:10Z</dcterms:created>
  <dcterms:modified xsi:type="dcterms:W3CDTF">2023-08-05T19:49:32Z</dcterms:modified>
</cp:coreProperties>
</file>