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3" r:id="rId6"/>
    <p:sldId id="266" r:id="rId7"/>
    <p:sldId id="272" r:id="rId8"/>
    <p:sldId id="274" r:id="rId9"/>
    <p:sldId id="267" r:id="rId10"/>
    <p:sldId id="268" r:id="rId11"/>
    <p:sldId id="269" r:id="rId12"/>
    <p:sldId id="271" r:id="rId13"/>
    <p:sldId id="273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D510F-00B5-42D1-9BDC-97E05A1598A2}" v="7" dt="2022-01-28T18:40:09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4856F-7046-4047-AFAA-C99B534299D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C5B651-1E38-44ED-85A8-ADBE51C0AD4C}">
      <dgm:prSet/>
      <dgm:spPr/>
      <dgm:t>
        <a:bodyPr/>
        <a:lstStyle/>
        <a:p>
          <a:r>
            <a:rPr lang="en-US"/>
            <a:t>Exiftool &lt;filename&gt;</a:t>
          </a:r>
        </a:p>
      </dgm:t>
    </dgm:pt>
    <dgm:pt modelId="{9673C0B4-CD85-4929-BE69-93F6CE550DA1}" type="parTrans" cxnId="{00847DF0-9B97-4C2C-ADD6-4DD3E27B1AA0}">
      <dgm:prSet/>
      <dgm:spPr/>
      <dgm:t>
        <a:bodyPr/>
        <a:lstStyle/>
        <a:p>
          <a:endParaRPr lang="en-US"/>
        </a:p>
      </dgm:t>
    </dgm:pt>
    <dgm:pt modelId="{A8050835-63E0-4886-96F1-2CF124D165E0}" type="sibTrans" cxnId="{00847DF0-9B97-4C2C-ADD6-4DD3E27B1AA0}">
      <dgm:prSet/>
      <dgm:spPr/>
      <dgm:t>
        <a:bodyPr/>
        <a:lstStyle/>
        <a:p>
          <a:endParaRPr lang="en-US"/>
        </a:p>
      </dgm:t>
    </dgm:pt>
    <dgm:pt modelId="{36925ADD-16FF-4871-B2D7-154E264911EF}">
      <dgm:prSet/>
      <dgm:spPr/>
      <dgm:t>
        <a:bodyPr/>
        <a:lstStyle/>
        <a:p>
          <a:r>
            <a:rPr lang="en-US" dirty="0" err="1"/>
            <a:t>Exiftool</a:t>
          </a:r>
          <a:r>
            <a:rPr lang="en-US" dirty="0"/>
            <a:t> sparky.jpg</a:t>
          </a:r>
        </a:p>
      </dgm:t>
    </dgm:pt>
    <dgm:pt modelId="{69316E97-A38B-4CA9-9EEF-01A7089D8B91}" type="parTrans" cxnId="{4357480F-C4E9-4FA7-8C39-EB1112CF12A1}">
      <dgm:prSet/>
      <dgm:spPr/>
      <dgm:t>
        <a:bodyPr/>
        <a:lstStyle/>
        <a:p>
          <a:endParaRPr lang="en-US"/>
        </a:p>
      </dgm:t>
    </dgm:pt>
    <dgm:pt modelId="{F1734CB3-4AAF-4352-BA68-70C83E76EB86}" type="sibTrans" cxnId="{4357480F-C4E9-4FA7-8C39-EB1112CF12A1}">
      <dgm:prSet/>
      <dgm:spPr/>
      <dgm:t>
        <a:bodyPr/>
        <a:lstStyle/>
        <a:p>
          <a:endParaRPr lang="en-US"/>
        </a:p>
      </dgm:t>
    </dgm:pt>
    <dgm:pt modelId="{75E71AEC-F54E-49DA-AAAE-6E7C42B7E2EB}" type="pres">
      <dgm:prSet presAssocID="{AB84856F-7046-4047-AFAA-C99B534299D3}" presName="vert0" presStyleCnt="0">
        <dgm:presLayoutVars>
          <dgm:dir/>
          <dgm:animOne val="branch"/>
          <dgm:animLvl val="lvl"/>
        </dgm:presLayoutVars>
      </dgm:prSet>
      <dgm:spPr/>
    </dgm:pt>
    <dgm:pt modelId="{003ACBA3-68C9-458F-9E35-3802273C0A2B}" type="pres">
      <dgm:prSet presAssocID="{10C5B651-1E38-44ED-85A8-ADBE51C0AD4C}" presName="thickLine" presStyleLbl="alignNode1" presStyleIdx="0" presStyleCnt="2"/>
      <dgm:spPr/>
    </dgm:pt>
    <dgm:pt modelId="{F755EFBF-1F58-4D3A-BC5A-AF85627AF5AD}" type="pres">
      <dgm:prSet presAssocID="{10C5B651-1E38-44ED-85A8-ADBE51C0AD4C}" presName="horz1" presStyleCnt="0"/>
      <dgm:spPr/>
    </dgm:pt>
    <dgm:pt modelId="{66848998-8C10-4BD7-B106-1F6D6062748E}" type="pres">
      <dgm:prSet presAssocID="{10C5B651-1E38-44ED-85A8-ADBE51C0AD4C}" presName="tx1" presStyleLbl="revTx" presStyleIdx="0" presStyleCnt="2"/>
      <dgm:spPr/>
    </dgm:pt>
    <dgm:pt modelId="{432A807D-7655-4980-A566-061BD122F61B}" type="pres">
      <dgm:prSet presAssocID="{10C5B651-1E38-44ED-85A8-ADBE51C0AD4C}" presName="vert1" presStyleCnt="0"/>
      <dgm:spPr/>
    </dgm:pt>
    <dgm:pt modelId="{96D5B4BD-1B80-478E-9983-3B86EBF5A66B}" type="pres">
      <dgm:prSet presAssocID="{36925ADD-16FF-4871-B2D7-154E264911EF}" presName="thickLine" presStyleLbl="alignNode1" presStyleIdx="1" presStyleCnt="2"/>
      <dgm:spPr/>
    </dgm:pt>
    <dgm:pt modelId="{65C8976A-7E9E-4589-B352-0341FAE5D961}" type="pres">
      <dgm:prSet presAssocID="{36925ADD-16FF-4871-B2D7-154E264911EF}" presName="horz1" presStyleCnt="0"/>
      <dgm:spPr/>
    </dgm:pt>
    <dgm:pt modelId="{17B8A5AF-5E7A-4030-A24A-B8AE9588E6B1}" type="pres">
      <dgm:prSet presAssocID="{36925ADD-16FF-4871-B2D7-154E264911EF}" presName="tx1" presStyleLbl="revTx" presStyleIdx="1" presStyleCnt="2"/>
      <dgm:spPr/>
    </dgm:pt>
    <dgm:pt modelId="{328BB384-9745-4471-A2F9-08D98AB5E1C4}" type="pres">
      <dgm:prSet presAssocID="{36925ADD-16FF-4871-B2D7-154E264911EF}" presName="vert1" presStyleCnt="0"/>
      <dgm:spPr/>
    </dgm:pt>
  </dgm:ptLst>
  <dgm:cxnLst>
    <dgm:cxn modelId="{4357480F-C4E9-4FA7-8C39-EB1112CF12A1}" srcId="{AB84856F-7046-4047-AFAA-C99B534299D3}" destId="{36925ADD-16FF-4871-B2D7-154E264911EF}" srcOrd="1" destOrd="0" parTransId="{69316E97-A38B-4CA9-9EEF-01A7089D8B91}" sibTransId="{F1734CB3-4AAF-4352-BA68-70C83E76EB86}"/>
    <dgm:cxn modelId="{1C657A8A-2A1D-4B00-B7F2-A5B269F2F3F9}" type="presOf" srcId="{AB84856F-7046-4047-AFAA-C99B534299D3}" destId="{75E71AEC-F54E-49DA-AAAE-6E7C42B7E2EB}" srcOrd="0" destOrd="0" presId="urn:microsoft.com/office/officeart/2008/layout/LinedList"/>
    <dgm:cxn modelId="{C17027DC-9DFD-433B-A638-EF85026C8EA4}" type="presOf" srcId="{36925ADD-16FF-4871-B2D7-154E264911EF}" destId="{17B8A5AF-5E7A-4030-A24A-B8AE9588E6B1}" srcOrd="0" destOrd="0" presId="urn:microsoft.com/office/officeart/2008/layout/LinedList"/>
    <dgm:cxn modelId="{AD100DE3-017C-4F7E-A89C-FD03329DABCA}" type="presOf" srcId="{10C5B651-1E38-44ED-85A8-ADBE51C0AD4C}" destId="{66848998-8C10-4BD7-B106-1F6D6062748E}" srcOrd="0" destOrd="0" presId="urn:microsoft.com/office/officeart/2008/layout/LinedList"/>
    <dgm:cxn modelId="{00847DF0-9B97-4C2C-ADD6-4DD3E27B1AA0}" srcId="{AB84856F-7046-4047-AFAA-C99B534299D3}" destId="{10C5B651-1E38-44ED-85A8-ADBE51C0AD4C}" srcOrd="0" destOrd="0" parTransId="{9673C0B4-CD85-4929-BE69-93F6CE550DA1}" sibTransId="{A8050835-63E0-4886-96F1-2CF124D165E0}"/>
    <dgm:cxn modelId="{21E7CCDC-EBA4-4585-8F2C-7D5E59C390A9}" type="presParOf" srcId="{75E71AEC-F54E-49DA-AAAE-6E7C42B7E2EB}" destId="{003ACBA3-68C9-458F-9E35-3802273C0A2B}" srcOrd="0" destOrd="0" presId="urn:microsoft.com/office/officeart/2008/layout/LinedList"/>
    <dgm:cxn modelId="{FEE236B2-AF88-417B-B273-B0E8FA2C3A00}" type="presParOf" srcId="{75E71AEC-F54E-49DA-AAAE-6E7C42B7E2EB}" destId="{F755EFBF-1F58-4D3A-BC5A-AF85627AF5AD}" srcOrd="1" destOrd="0" presId="urn:microsoft.com/office/officeart/2008/layout/LinedList"/>
    <dgm:cxn modelId="{89D419F6-914C-41D3-914F-C3F568DC7F15}" type="presParOf" srcId="{F755EFBF-1F58-4D3A-BC5A-AF85627AF5AD}" destId="{66848998-8C10-4BD7-B106-1F6D6062748E}" srcOrd="0" destOrd="0" presId="urn:microsoft.com/office/officeart/2008/layout/LinedList"/>
    <dgm:cxn modelId="{5F8E0680-BDF3-4639-AA28-3F4AE6EA7445}" type="presParOf" srcId="{F755EFBF-1F58-4D3A-BC5A-AF85627AF5AD}" destId="{432A807D-7655-4980-A566-061BD122F61B}" srcOrd="1" destOrd="0" presId="urn:microsoft.com/office/officeart/2008/layout/LinedList"/>
    <dgm:cxn modelId="{29E83826-4337-49CD-B9B6-83FF6C3362C2}" type="presParOf" srcId="{75E71AEC-F54E-49DA-AAAE-6E7C42B7E2EB}" destId="{96D5B4BD-1B80-478E-9983-3B86EBF5A66B}" srcOrd="2" destOrd="0" presId="urn:microsoft.com/office/officeart/2008/layout/LinedList"/>
    <dgm:cxn modelId="{93365FD9-56A3-4B41-9D2C-4F1AE838082D}" type="presParOf" srcId="{75E71AEC-F54E-49DA-AAAE-6E7C42B7E2EB}" destId="{65C8976A-7E9E-4589-B352-0341FAE5D961}" srcOrd="3" destOrd="0" presId="urn:microsoft.com/office/officeart/2008/layout/LinedList"/>
    <dgm:cxn modelId="{0C227139-3A7A-4AB8-B9C3-68260406BBD8}" type="presParOf" srcId="{65C8976A-7E9E-4589-B352-0341FAE5D961}" destId="{17B8A5AF-5E7A-4030-A24A-B8AE9588E6B1}" srcOrd="0" destOrd="0" presId="urn:microsoft.com/office/officeart/2008/layout/LinedList"/>
    <dgm:cxn modelId="{6A20618A-F26E-416D-82B4-64FD65754AA5}" type="presParOf" srcId="{65C8976A-7E9E-4589-B352-0341FAE5D961}" destId="{328BB384-9745-4471-A2F9-08D98AB5E1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ACBA3-68C9-458F-9E35-3802273C0A2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48998-8C10-4BD7-B106-1F6D6062748E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Exiftool &lt;filename&gt;</a:t>
          </a:r>
        </a:p>
      </dsp:txBody>
      <dsp:txXfrm>
        <a:off x="0" y="0"/>
        <a:ext cx="6900512" cy="2768070"/>
      </dsp:txXfrm>
    </dsp:sp>
    <dsp:sp modelId="{96D5B4BD-1B80-478E-9983-3B86EBF5A66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8A5AF-5E7A-4030-A24A-B8AE9588E6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Exiftool</a:t>
          </a:r>
          <a:r>
            <a:rPr lang="en-US" sz="6500" kern="1200" dirty="0"/>
            <a:t> sparky.jpg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3E8F-7CDC-4DB4-B01E-79A4B728514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659A-10E5-482B-9F62-B91438B4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ueteamlabs.online/home/challenge/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teamlabs.online/home/challenge/29" TargetMode="External"/><Relationship Id="rId2" Type="http://schemas.openxmlformats.org/officeDocument/2006/relationships/hyperlink" Target="https://blueteamlabs.onli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chq.github.io/CyberChef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A1A352-99CA-45DB-85DE-7DD298BE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"/>
            <a:ext cx="73152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C422-B528-436F-A3A6-33455150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Steghide</a:t>
            </a:r>
            <a:r>
              <a:rPr lang="en-US" dirty="0"/>
              <a:t>: Extracting options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6B6EA-A212-409C-BB2C-D2103ABF5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55" y="1938129"/>
            <a:ext cx="10514845" cy="40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28D1-FF47-4D12-AFC5-FBADBCE7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bread crumb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E585-9952-4A9D-904A-B7250785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hostile actor will be identified by their </a:t>
            </a:r>
            <a:r>
              <a:rPr lang="en-US" dirty="0" err="1"/>
              <a:t>btlo</a:t>
            </a:r>
            <a:r>
              <a:rPr lang="en-US" dirty="0"/>
              <a:t> profile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ECC9E-A48A-44E1-B53D-F156056F7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05" y="3865944"/>
            <a:ext cx="4100195" cy="23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26576505-853B-4F8A-ACB4-66D7DB6A04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DB87E-C16C-4CA6-BBFC-42D464D84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3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698F9-FB55-4B53-A9ED-D3459CD1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36F1-9B9E-4778-A4CA-851A0B8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Convention: </a:t>
            </a:r>
            <a:r>
              <a:rPr lang="en-US" sz="2400" dirty="0" err="1"/>
              <a:t>CactusCon</a:t>
            </a:r>
            <a:endParaRPr lang="en-US" sz="2400" dirty="0"/>
          </a:p>
          <a:p>
            <a:r>
              <a:rPr lang="en-US" sz="2400" dirty="0"/>
              <a:t>Lab</a:t>
            </a:r>
          </a:p>
          <a:p>
            <a:pPr lvl="1"/>
            <a:r>
              <a:rPr lang="en-US" dirty="0">
                <a:hlinkClick r:id="rId2"/>
              </a:rPr>
              <a:t>https://blueteamlabs.online/home/challenge/29</a:t>
            </a:r>
            <a:endParaRPr lang="en-US" dirty="0"/>
          </a:p>
          <a:p>
            <a:r>
              <a:rPr lang="en-US" dirty="0"/>
              <a:t>Tools</a:t>
            </a:r>
          </a:p>
          <a:p>
            <a:r>
              <a:rPr lang="en-US" sz="2800" dirty="0"/>
              <a:t>Questions?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FCD5-3387-42C3-951C-45C28843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607070"/>
            <a:ext cx="5458968" cy="36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80B1-11C9-430B-A36E-A64A2A7A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Convention: </a:t>
            </a:r>
            <a:r>
              <a:rPr lang="en-US" dirty="0" err="1"/>
              <a:t>CactusCon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F393-ACAA-4196-BB68-00360DF9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Local? Free? Why not both?</a:t>
            </a:r>
          </a:p>
          <a:p>
            <a:r>
              <a:rPr lang="en-US" dirty="0"/>
              <a:t>February 4-5, 2022</a:t>
            </a:r>
          </a:p>
          <a:p>
            <a:r>
              <a:rPr lang="en-US" dirty="0"/>
              <a:t>7 days!</a:t>
            </a:r>
          </a:p>
          <a:p>
            <a:r>
              <a:rPr lang="en-US" dirty="0"/>
              <a:t>In place of next weeks workshop</a:t>
            </a:r>
          </a:p>
          <a:p>
            <a:r>
              <a:rPr lang="en-US" dirty="0"/>
              <a:t>Mesa, AZ</a:t>
            </a:r>
          </a:p>
          <a:p>
            <a:r>
              <a:rPr lang="en-US" dirty="0"/>
              <a:t>Talk Schedule out now (#resources)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0FD8A-3EC2-4AF3-ABFF-270B9720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60" y="3778180"/>
            <a:ext cx="5395667" cy="27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5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F882-152F-4E23-BDC2-E2E0F5B1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 dirty="0"/>
              <a:t>Lab @ https://blueteamlabs.online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A5A2-E0E7-4C2F-BD42-75825E6C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Linux or windows (preferably Linux)</a:t>
            </a:r>
          </a:p>
          <a:p>
            <a:r>
              <a:rPr lang="en-US" sz="2200" dirty="0">
                <a:hlinkClick r:id="rId2"/>
              </a:rPr>
              <a:t>https://blueteamlabs.online</a:t>
            </a:r>
            <a:endParaRPr lang="en-US" sz="2200" dirty="0"/>
          </a:p>
          <a:p>
            <a:pPr lvl="1"/>
            <a:r>
              <a:rPr lang="en-US" sz="2200" dirty="0"/>
              <a:t>Under ‘Challenge’ tab, Search ‘Shiba Insider’</a:t>
            </a:r>
          </a:p>
          <a:p>
            <a:pPr lvl="1"/>
            <a:r>
              <a:rPr lang="en-US" sz="2200" dirty="0">
                <a:hlinkClick r:id="rId3"/>
              </a:rPr>
              <a:t>https://blueteamlabs.online/home/challenge/29</a:t>
            </a:r>
            <a:endParaRPr lang="en-US" sz="2200" dirty="0"/>
          </a:p>
          <a:p>
            <a:pPr lvl="1"/>
            <a:r>
              <a:rPr lang="en-US" sz="2200" dirty="0"/>
              <a:t>https://blueteamlabs.online/home/challenge/29</a:t>
            </a:r>
          </a:p>
          <a:p>
            <a:r>
              <a:rPr lang="en-US" sz="2200" dirty="0"/>
              <a:t>Look for the Story</a:t>
            </a:r>
          </a:p>
          <a:p>
            <a:r>
              <a:rPr lang="en-US" sz="2200" dirty="0"/>
              <a:t>How does blank data fit into the bigger picture?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1670B-EBAE-4FCC-8708-875B7017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6868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051-7697-40EA-A08E-6DC2FA45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B6C1-6138-4890-87BA-01F721FA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  <a:p>
            <a:r>
              <a:rPr lang="en-US" dirty="0" err="1"/>
              <a:t>Cyberchef</a:t>
            </a:r>
            <a:endParaRPr lang="en-US" dirty="0"/>
          </a:p>
          <a:p>
            <a:r>
              <a:rPr lang="en-US" dirty="0" err="1"/>
              <a:t>Steghide</a:t>
            </a:r>
            <a:endParaRPr lang="en-US" dirty="0"/>
          </a:p>
          <a:p>
            <a:r>
              <a:rPr lang="en-US" dirty="0" err="1"/>
              <a:t>Exiftool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2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7E77-1D15-4186-BDC1-BFBDF80F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Wireshark?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AFCA-B740-4CED-9FD0-A8CA89A7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Free and open-source packet analyzer</a:t>
            </a:r>
          </a:p>
          <a:p>
            <a:r>
              <a:rPr lang="en-US" sz="2200" dirty="0"/>
              <a:t>Easy to introduce, difficult to master</a:t>
            </a:r>
          </a:p>
          <a:p>
            <a:r>
              <a:rPr lang="en-US" sz="2200" dirty="0"/>
              <a:t>Use OSI model to determine where different data would be stored in a packet</a:t>
            </a:r>
          </a:p>
          <a:p>
            <a:endParaRPr lang="en-US" sz="22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093C75C-7CC3-4FAF-A5EA-52081EA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26" y="4290992"/>
            <a:ext cx="4514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8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8DAF3-BB83-449C-9500-BF579530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63962"/>
            <a:ext cx="3560252" cy="1645920"/>
          </a:xfrm>
        </p:spPr>
        <p:txBody>
          <a:bodyPr>
            <a:normAutofit/>
          </a:bodyPr>
          <a:lstStyle/>
          <a:p>
            <a:r>
              <a:rPr lang="en-US" sz="6000" dirty="0" err="1"/>
              <a:t>Cyberchef</a:t>
            </a:r>
            <a:endParaRPr lang="en-US" sz="6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659F-7E95-4952-A979-251D3590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2"/>
              </a:rPr>
              <a:t>https://gchq.github.io/CyberChef/</a:t>
            </a:r>
            <a:endParaRPr lang="en-US" sz="1800"/>
          </a:p>
          <a:p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0333B-F639-4F9B-9C0B-78478880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278" y="2734056"/>
            <a:ext cx="707383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A9C02-3E79-45AD-9911-6EC7E65D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Exiftool</a:t>
            </a:r>
            <a:endParaRPr lang="en-US" sz="7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279AC-A4EC-4CC8-AA1B-FEBC23E4A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396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01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779A-8B5C-4CBB-9AFC-F3003C3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Steghide</a:t>
            </a:r>
            <a:r>
              <a:rPr lang="en-US" dirty="0"/>
              <a:t>: General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FABDF-898D-44E1-BD2C-DA967CB56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278"/>
            <a:ext cx="10512268" cy="3567112"/>
          </a:xfrm>
        </p:spPr>
      </p:pic>
    </p:spTree>
    <p:extLst>
      <p:ext uri="{BB962C8B-B14F-4D97-AF65-F5344CB8AC3E}">
        <p14:creationId xmlns:p14="http://schemas.microsoft.com/office/powerpoint/2010/main" val="19181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DEA22F1DDCB64494710B8BD46F8708" ma:contentTypeVersion="4" ma:contentTypeDescription="Create a new document." ma:contentTypeScope="" ma:versionID="6aa1ca38401cb8022778608f156a91c2">
  <xsd:schema xmlns:xsd="http://www.w3.org/2001/XMLSchema" xmlns:xs="http://www.w3.org/2001/XMLSchema" xmlns:p="http://schemas.microsoft.com/office/2006/metadata/properties" xmlns:ns3="25ab942d-7cee-4791-bbbb-97547b950ba9" targetNamespace="http://schemas.microsoft.com/office/2006/metadata/properties" ma:root="true" ma:fieldsID="9e5aa3832db2616330b5c4ccccc1a48e" ns3:_="">
    <xsd:import namespace="25ab942d-7cee-4791-bbbb-97547b950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b942d-7cee-4791-bbbb-97547b950b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B93FEE-6FD5-45D3-AB9F-E29854210CF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5ab942d-7cee-4791-bbbb-97547b950ba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D0F7CA-AD38-4C61-959C-8912A9D53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b942d-7cee-4791-bbbb-97547b950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3869BC-E2CD-4E01-B812-EE5F04520E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</TotalTime>
  <Words>197</Words>
  <Application>Microsoft Office PowerPoint</Application>
  <PresentationFormat>Widescreen</PresentationFormat>
  <Paragraphs>40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Agenda</vt:lpstr>
      <vt:lpstr>Convention: CactusCon</vt:lpstr>
      <vt:lpstr>Lab @ https://blueteamlabs.online</vt:lpstr>
      <vt:lpstr>Tools</vt:lpstr>
      <vt:lpstr>What is Wireshark?</vt:lpstr>
      <vt:lpstr>Cyberchef</vt:lpstr>
      <vt:lpstr>Exiftool</vt:lpstr>
      <vt:lpstr>Steghide: General info</vt:lpstr>
      <vt:lpstr>Steghide: Extracting options</vt:lpstr>
      <vt:lpstr>Free bread crumb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Lee (Student)</dc:creator>
  <cp:lastModifiedBy>David Lee (Student)</cp:lastModifiedBy>
  <cp:revision>3</cp:revision>
  <dcterms:created xsi:type="dcterms:W3CDTF">2022-01-10T01:24:36Z</dcterms:created>
  <dcterms:modified xsi:type="dcterms:W3CDTF">2022-01-29T03:57:20Z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0x01010015DEA22F1DDCB64494710B8BD46F8708</vt:lpwstr>
  </property>
</Properties>
</file>