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E3EB4-FC2B-9A49-A774-E1FA30A2C7CA}" v="5" dt="2021-09-11T02:35:44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9"/>
  </p:normalViewPr>
  <p:slideViewPr>
    <p:cSldViewPr snapToGrid="0" snapToObjects="1" showGuides="1">
      <p:cViewPr varScale="1">
        <p:scale>
          <a:sx n="90" d="100"/>
          <a:sy n="90" d="100"/>
        </p:scale>
        <p:origin x="232" y="544"/>
      </p:cViewPr>
      <p:guideLst>
        <p:guide orient="horz" pos="2160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̀ng Khánh Lâm" userId="bfd9f499-b63e-4f88-a979-812151fa510c" providerId="ADAL" clId="{B76E3EB4-FC2B-9A49-A774-E1FA30A2C7CA}"/>
    <pc:docChg chg="custSel addSld modSld">
      <pc:chgData name="Phùng Khánh Lâm" userId="bfd9f499-b63e-4f88-a979-812151fa510c" providerId="ADAL" clId="{B76E3EB4-FC2B-9A49-A774-E1FA30A2C7CA}" dt="2021-09-11T02:35:44.885" v="10"/>
      <pc:docMkLst>
        <pc:docMk/>
      </pc:docMkLst>
      <pc:sldChg chg="addSp delSp modSp mod">
        <pc:chgData name="Phùng Khánh Lâm" userId="bfd9f499-b63e-4f88-a979-812151fa510c" providerId="ADAL" clId="{B76E3EB4-FC2B-9A49-A774-E1FA30A2C7CA}" dt="2021-09-11T02:29:53.194" v="5" actId="1076"/>
        <pc:sldMkLst>
          <pc:docMk/>
          <pc:sldMk cId="351045440" sldId="258"/>
        </pc:sldMkLst>
        <pc:spChg chg="add mod">
          <ac:chgData name="Phùng Khánh Lâm" userId="bfd9f499-b63e-4f88-a979-812151fa510c" providerId="ADAL" clId="{B76E3EB4-FC2B-9A49-A774-E1FA30A2C7CA}" dt="2021-09-11T02:29:53.194" v="5" actId="1076"/>
          <ac:spMkLst>
            <pc:docMk/>
            <pc:sldMk cId="351045440" sldId="258"/>
            <ac:spMk id="3" creationId="{BDFCE0CE-0A6D-9344-80D0-2DF19FCD12F8}"/>
          </ac:spMkLst>
        </pc:spChg>
        <pc:spChg chg="del">
          <ac:chgData name="Phùng Khánh Lâm" userId="bfd9f499-b63e-4f88-a979-812151fa510c" providerId="ADAL" clId="{B76E3EB4-FC2B-9A49-A774-E1FA30A2C7CA}" dt="2021-09-11T02:29:29.779" v="1" actId="478"/>
          <ac:spMkLst>
            <pc:docMk/>
            <pc:sldMk cId="351045440" sldId="258"/>
            <ac:spMk id="5" creationId="{2A87C857-0FCE-0D49-8DD4-E4975FA3DC01}"/>
          </ac:spMkLst>
        </pc:spChg>
        <pc:picChg chg="add">
          <ac:chgData name="Phùng Khánh Lâm" userId="bfd9f499-b63e-4f88-a979-812151fa510c" providerId="ADAL" clId="{B76E3EB4-FC2B-9A49-A774-E1FA30A2C7CA}" dt="2021-09-11T02:29:31.892" v="2"/>
          <ac:picMkLst>
            <pc:docMk/>
            <pc:sldMk cId="351045440" sldId="258"/>
            <ac:picMk id="2" creationId="{603C6B0E-02D3-8345-86BB-5482FD221A61}"/>
          </ac:picMkLst>
        </pc:picChg>
        <pc:picChg chg="del">
          <ac:chgData name="Phùng Khánh Lâm" userId="bfd9f499-b63e-4f88-a979-812151fa510c" providerId="ADAL" clId="{B76E3EB4-FC2B-9A49-A774-E1FA30A2C7CA}" dt="2021-09-11T02:29:26.301" v="0" actId="478"/>
          <ac:picMkLst>
            <pc:docMk/>
            <pc:sldMk cId="351045440" sldId="258"/>
            <ac:picMk id="4" creationId="{8BB6FECD-C242-C146-8702-26500B48F8B5}"/>
          </ac:picMkLst>
        </pc:picChg>
      </pc:sldChg>
      <pc:sldChg chg="addSp delSp modSp new mod">
        <pc:chgData name="Phùng Khánh Lâm" userId="bfd9f499-b63e-4f88-a979-812151fa510c" providerId="ADAL" clId="{B76E3EB4-FC2B-9A49-A774-E1FA30A2C7CA}" dt="2021-09-11T02:35:44.885" v="10"/>
        <pc:sldMkLst>
          <pc:docMk/>
          <pc:sldMk cId="393229363" sldId="259"/>
        </pc:sldMkLst>
        <pc:spChg chg="del">
          <ac:chgData name="Phùng Khánh Lâm" userId="bfd9f499-b63e-4f88-a979-812151fa510c" providerId="ADAL" clId="{B76E3EB4-FC2B-9A49-A774-E1FA30A2C7CA}" dt="2021-09-11T02:35:34.766" v="7" actId="478"/>
          <ac:spMkLst>
            <pc:docMk/>
            <pc:sldMk cId="393229363" sldId="259"/>
            <ac:spMk id="2" creationId="{A5D0C7A9-539B-E34A-98FD-1DE4D1871A2D}"/>
          </ac:spMkLst>
        </pc:spChg>
        <pc:spChg chg="del">
          <ac:chgData name="Phùng Khánh Lâm" userId="bfd9f499-b63e-4f88-a979-812151fa510c" providerId="ADAL" clId="{B76E3EB4-FC2B-9A49-A774-E1FA30A2C7CA}" dt="2021-09-11T02:35:36.885" v="8" actId="478"/>
          <ac:spMkLst>
            <pc:docMk/>
            <pc:sldMk cId="393229363" sldId="259"/>
            <ac:spMk id="3" creationId="{8AE44A05-C7AA-2A4E-A1FC-15E7A534DF03}"/>
          </ac:spMkLst>
        </pc:spChg>
        <pc:spChg chg="add mod">
          <ac:chgData name="Phùng Khánh Lâm" userId="bfd9f499-b63e-4f88-a979-812151fa510c" providerId="ADAL" clId="{B76E3EB4-FC2B-9A49-A774-E1FA30A2C7CA}" dt="2021-09-11T02:35:44.885" v="10"/>
          <ac:spMkLst>
            <pc:docMk/>
            <pc:sldMk cId="393229363" sldId="259"/>
            <ac:spMk id="5" creationId="{D3892B18-31CD-C94E-9A79-62C661CA4878}"/>
          </ac:spMkLst>
        </pc:spChg>
        <pc:picChg chg="add">
          <ac:chgData name="Phùng Khánh Lâm" userId="bfd9f499-b63e-4f88-a979-812151fa510c" providerId="ADAL" clId="{B76E3EB4-FC2B-9A49-A774-E1FA30A2C7CA}" dt="2021-09-11T02:35:37.824" v="9"/>
          <ac:picMkLst>
            <pc:docMk/>
            <pc:sldMk cId="393229363" sldId="259"/>
            <ac:picMk id="4" creationId="{AC19F998-7023-9C42-8E5A-F1A8210BC15D}"/>
          </ac:picMkLst>
        </pc:picChg>
      </pc:sldChg>
    </pc:docChg>
  </pc:docChgLst>
  <pc:docChgLst>
    <pc:chgData name="Phùng Khánh Lâm" userId="bfd9f499-b63e-4f88-a979-812151fa510c" providerId="ADAL" clId="{C8FB2B65-0891-7349-8B77-94F48B07CDB5}"/>
    <pc:docChg chg="custSel addSld delSld modSld">
      <pc:chgData name="Phùng Khánh Lâm" userId="bfd9f499-b63e-4f88-a979-812151fa510c" providerId="ADAL" clId="{C8FB2B65-0891-7349-8B77-94F48B07CDB5}" dt="2021-09-04T04:50:59.629" v="8" actId="2696"/>
      <pc:docMkLst>
        <pc:docMk/>
      </pc:docMkLst>
      <pc:sldChg chg="del">
        <pc:chgData name="Phùng Khánh Lâm" userId="bfd9f499-b63e-4f88-a979-812151fa510c" providerId="ADAL" clId="{C8FB2B65-0891-7349-8B77-94F48B07CDB5}" dt="2021-09-04T04:50:59.629" v="8" actId="2696"/>
        <pc:sldMkLst>
          <pc:docMk/>
          <pc:sldMk cId="3446348644" sldId="256"/>
        </pc:sldMkLst>
      </pc:sldChg>
      <pc:sldChg chg="del">
        <pc:chgData name="Phùng Khánh Lâm" userId="bfd9f499-b63e-4f88-a979-812151fa510c" providerId="ADAL" clId="{C8FB2B65-0891-7349-8B77-94F48B07CDB5}" dt="2021-09-04T04:50:57.685" v="7" actId="2696"/>
        <pc:sldMkLst>
          <pc:docMk/>
          <pc:sldMk cId="4291290638" sldId="257"/>
        </pc:sldMkLst>
      </pc:sldChg>
      <pc:sldChg chg="addSp delSp modSp new mod">
        <pc:chgData name="Phùng Khánh Lâm" userId="bfd9f499-b63e-4f88-a979-812151fa510c" providerId="ADAL" clId="{C8FB2B65-0891-7349-8B77-94F48B07CDB5}" dt="2021-09-04T04:50:48.002" v="6"/>
        <pc:sldMkLst>
          <pc:docMk/>
          <pc:sldMk cId="351045440" sldId="258"/>
        </pc:sldMkLst>
        <pc:spChg chg="del">
          <ac:chgData name="Phùng Khánh Lâm" userId="bfd9f499-b63e-4f88-a979-812151fa510c" providerId="ADAL" clId="{C8FB2B65-0891-7349-8B77-94F48B07CDB5}" dt="2021-09-04T04:50:04.911" v="1" actId="478"/>
          <ac:spMkLst>
            <pc:docMk/>
            <pc:sldMk cId="351045440" sldId="258"/>
            <ac:spMk id="2" creationId="{72222447-48ED-AD48-A72D-05500ED2D9D3}"/>
          </ac:spMkLst>
        </pc:spChg>
        <pc:spChg chg="del">
          <ac:chgData name="Phùng Khánh Lâm" userId="bfd9f499-b63e-4f88-a979-812151fa510c" providerId="ADAL" clId="{C8FB2B65-0891-7349-8B77-94F48B07CDB5}" dt="2021-09-04T04:50:06.954" v="2" actId="478"/>
          <ac:spMkLst>
            <pc:docMk/>
            <pc:sldMk cId="351045440" sldId="258"/>
            <ac:spMk id="3" creationId="{87CC0210-1E41-9345-B2D7-FC3695B4FCF5}"/>
          </ac:spMkLst>
        </pc:spChg>
        <pc:spChg chg="add mod">
          <ac:chgData name="Phùng Khánh Lâm" userId="bfd9f499-b63e-4f88-a979-812151fa510c" providerId="ADAL" clId="{C8FB2B65-0891-7349-8B77-94F48B07CDB5}" dt="2021-09-04T04:50:48.002" v="6"/>
          <ac:spMkLst>
            <pc:docMk/>
            <pc:sldMk cId="351045440" sldId="258"/>
            <ac:spMk id="5" creationId="{2A87C857-0FCE-0D49-8DD4-E4975FA3DC01}"/>
          </ac:spMkLst>
        </pc:spChg>
        <pc:picChg chg="add">
          <ac:chgData name="Phùng Khánh Lâm" userId="bfd9f499-b63e-4f88-a979-812151fa510c" providerId="ADAL" clId="{C8FB2B65-0891-7349-8B77-94F48B07CDB5}" dt="2021-09-04T04:50:07.713" v="3"/>
          <ac:picMkLst>
            <pc:docMk/>
            <pc:sldMk cId="351045440" sldId="258"/>
            <ac:picMk id="4" creationId="{8BB6FECD-C242-C146-8702-26500B48F8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A9C4-3B5E-6744-886D-4B8BFA7FA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002F8-5A6B-D045-B3A0-1703AF06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E27A-C9BE-4743-9A80-7AD233E6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E8AE-7EAE-0048-98C4-58DB7913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B5B6-2D72-C943-9F0A-D9EF5219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8C8A-25DC-CF49-BF2A-A01B81D2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02302-BA8D-FE41-89FD-B020ACE4F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CBABF-9EE2-B64B-B8D7-80514777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B201-DA16-5747-8903-64CD37C9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2146-602A-8B48-97D5-813EF45B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43A06-38C9-2F4E-B480-80B8ACEDF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657D5-5608-6143-A57C-F3E6F4191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5E5F-971D-8F47-B775-B719BE38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F5C5-1A7D-2E42-AD55-331597E7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F0D3-433F-034D-AA00-A33B7FF2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7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A18D-F336-964D-B283-B9095DBC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103C-2A1E-D74B-8D79-746DED9C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6395-0A6A-6C45-96B3-A42765C9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623F-B141-4644-800C-80B64055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613B-BD53-0C4A-AD21-D28A5824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21A5-7C4B-C944-9FEF-FD31E53A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ABC3B-58E8-9344-9BB0-82139933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1703-DE2C-F04F-A578-3EBEF44D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C2835-F53B-9447-8FFA-BC2A6D8D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ADF6-CC31-7E48-AB9D-88C8FE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2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5D63-140E-4542-8E24-65FA2D00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31AC-481A-DB44-A3CC-1C6C0104B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8F6E7-BE04-3E48-86A7-3BFD7469C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6EC6-2AF6-2344-BEBC-C13D8343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9098F-C460-0445-A870-6B2ECC64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CC0F2-DF00-3F41-AEC7-70950918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060F-08E7-7542-BC77-36D547B9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4B971-858C-BC45-8F72-F300DC2A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40542-FFC6-B74D-A27F-A42DE3BDB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90812-768E-D149-B1C2-D70D7B6BA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1EE83-38FA-6F41-A43E-207279F88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1A51E-2157-874F-B4A0-0906E806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6C51A-35A0-CC4D-BFF2-BBF89EA8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ECB29-CB08-CA44-9E8C-E5C912C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5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5FCF-CD1D-2F48-9D58-8DDF87B9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5B315-6F02-D240-B164-B5009FA2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173AA-35AF-F147-A6E1-D15E3654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9ABBB-9CD5-6648-A5E3-7F1F55F2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9CB74-A512-C547-A674-DA94F02F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8926F-964C-724B-8363-DC70F542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25A9-3843-CA41-813E-CAD5ABED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DBB9-0499-5E47-8000-4301AD17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F9D4-83B6-0944-9EB4-A32E3ED5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2ADDA-AA29-4F4D-B6B1-C49A0066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9508F-2F95-F048-9836-4ECDB4E9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3DD3-0387-F148-8F00-71111FAC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C376-CFE4-1A4B-8989-1342C3C3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698E-3FA7-1A4F-B1AF-8A34B4F9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A4D92-F022-BF49-92A1-C76321514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E9F88-4264-3F4D-9D01-98BF064BE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F0546-2D7F-AB46-901C-B843AB5A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09DE-DA9B-9546-852D-743B3B2E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11615-88A1-9346-A575-E024AAA0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40D4E-E92C-424C-B69D-2BB4AAC9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2F219-961D-344D-AD47-F93411AD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F744-EFCA-8C41-B380-F56DE220E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4B00A-5784-0549-AD5C-0373EDCC331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12A1-A17C-8440-A322-40A387F1F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61AA-6905-8044-A919-84EE0C8F1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3C6B0E-02D3-8345-86BB-5482FD22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40" y="0"/>
            <a:ext cx="376051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FCE0CE-0A6D-9344-80D0-2DF19FCD12F8}"/>
              </a:ext>
            </a:extLst>
          </p:cNvPr>
          <p:cNvSpPr txBox="1"/>
          <p:nvPr/>
        </p:nvSpPr>
        <p:spPr>
          <a:xfrm>
            <a:off x="0" y="6488668"/>
            <a:ext cx="281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@grinsztajn_bayesian_2021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104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9F998-7023-9C42-8E5A-F1A8210BC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2152650"/>
            <a:ext cx="5867400" cy="2552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892B18-31CD-C94E-9A79-62C661CA4878}"/>
              </a:ext>
            </a:extLst>
          </p:cNvPr>
          <p:cNvSpPr txBox="1"/>
          <p:nvPr/>
        </p:nvSpPr>
        <p:spPr>
          <a:xfrm>
            <a:off x="0" y="6488668"/>
            <a:ext cx="281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@grinsztajn_bayesian_2021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9322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Phùng Khánh Lâm</dc:creator>
  <cp:lastModifiedBy>Phùng Khánh Lâm</cp:lastModifiedBy>
  <cp:revision>5</cp:revision>
  <dcterms:created xsi:type="dcterms:W3CDTF">2020-07-21T03:39:34Z</dcterms:created>
  <dcterms:modified xsi:type="dcterms:W3CDTF">2021-09-11T02:36:02Z</dcterms:modified>
</cp:coreProperties>
</file>