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4CB81-348B-4F81-9E6B-87E99DCD4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990" y="605118"/>
            <a:ext cx="8915399" cy="2262781"/>
          </a:xfrm>
        </p:spPr>
        <p:txBody>
          <a:bodyPr/>
          <a:lstStyle/>
          <a:p>
            <a:r>
              <a:rPr lang="es-MX" dirty="0"/>
              <a:t>Verificación empírica del error tipo I.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313918-C718-4CD9-BAE8-13B88855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99" y="3102924"/>
            <a:ext cx="5555877" cy="30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95518-7DCC-4570-801D-5A00DBAD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691345"/>
            <a:ext cx="8911687" cy="1280890"/>
          </a:xfrm>
        </p:spPr>
        <p:txBody>
          <a:bodyPr/>
          <a:lstStyle/>
          <a:p>
            <a:pPr algn="ctr"/>
            <a:r>
              <a:rPr lang="es-MX" dirty="0"/>
              <a:t>Aprendizajes esperados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8DECF-A7F3-4951-99D6-FD468B5E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2" y="2093259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 el concepto de contraste de hipótesis, para una media y para</a:t>
            </a:r>
          </a:p>
          <a:p>
            <a:pPr marL="0" indent="0" algn="just">
              <a:buNone/>
            </a:pPr>
            <a:r>
              <a:rPr lang="es-MX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proporción, bajo las condiciones del Teorema del Límite Central.</a:t>
            </a:r>
          </a:p>
        </p:txBody>
      </p:sp>
    </p:spTree>
    <p:extLst>
      <p:ext uri="{BB962C8B-B14F-4D97-AF65-F5344CB8AC3E}">
        <p14:creationId xmlns:p14="http://schemas.microsoft.com/office/powerpoint/2010/main" val="11826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3788-3F68-4109-BD08-59ECE397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Problemática que se abordará a través del</a:t>
            </a:r>
            <a:br>
              <a:rPr lang="es-MX" b="1" dirty="0"/>
            </a:br>
            <a:r>
              <a:rPr lang="es-MX" b="1" dirty="0"/>
              <a:t>problema.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34971E-476B-472A-94DF-9CD3C70E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1" y="2111188"/>
            <a:ext cx="9998541" cy="38000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>
                <a:solidFill>
                  <a:srgbClr val="7030A0"/>
                </a:solidFill>
              </a:rPr>
              <a:t>El error tipo I conocido como alfa o falso positivo para relacionar el Teorema del Límite Central desde su tercer afirmación, que nos dice que: “Sin importar la forma funcional de la distribución, si esta es lo suficientemente grande tiene un comportamiento aproximadamente Normal” y el contraste t para dos muestras desprendiéndonos de los parámetros bajo el supuesto de igualdad de medias y bajo estas condiciones observar que pasa con los niveles de significación.</a:t>
            </a:r>
          </a:p>
        </p:txBody>
      </p:sp>
    </p:spTree>
    <p:extLst>
      <p:ext uri="{BB962C8B-B14F-4D97-AF65-F5344CB8AC3E}">
        <p14:creationId xmlns:p14="http://schemas.microsoft.com/office/powerpoint/2010/main" val="412857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A1042-FA6B-4DC2-AC3A-8FDD2B96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693E4-8B5E-4D8F-81D3-68B276D7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412" y="1385047"/>
            <a:ext cx="9958200" cy="45261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>
                <a:solidFill>
                  <a:srgbClr val="7030A0"/>
                </a:solidFill>
              </a:rPr>
              <a:t>Porque el error tipo I o falso positivo, sólo se enuncia como un acto de </a:t>
            </a:r>
            <a:r>
              <a:rPr lang="es-MX" sz="2400" dirty="0" err="1">
                <a:solidFill>
                  <a:srgbClr val="7030A0"/>
                </a:solidFill>
              </a:rPr>
              <a:t>fé</a:t>
            </a:r>
            <a:r>
              <a:rPr lang="es-MX" sz="2400" dirty="0">
                <a:solidFill>
                  <a:srgbClr val="7030A0"/>
                </a:solidFill>
              </a:rPr>
              <a:t>, considerado un </a:t>
            </a:r>
            <a:r>
              <a:rPr lang="es-MX" sz="2400" dirty="0" err="1">
                <a:solidFill>
                  <a:srgbClr val="7030A0"/>
                </a:solidFill>
              </a:rPr>
              <a:t>pirindongo</a:t>
            </a:r>
            <a:r>
              <a:rPr lang="es-MX" sz="2400" dirty="0">
                <a:solidFill>
                  <a:srgbClr val="7030A0"/>
                </a:solidFill>
              </a:rPr>
              <a:t> estadístico, etéreo, elixir de la Estadística, vaho numérico para justificar lo injustificable de la regularidad Estadística perteneciente al mundo </a:t>
            </a:r>
            <a:r>
              <a:rPr lang="es-MX" sz="2400" dirty="0" err="1">
                <a:solidFill>
                  <a:srgbClr val="7030A0"/>
                </a:solidFill>
              </a:rPr>
              <a:t>esóterico</a:t>
            </a:r>
            <a:r>
              <a:rPr lang="es-MX" sz="2400" dirty="0">
                <a:solidFill>
                  <a:srgbClr val="7030A0"/>
                </a:solidFill>
              </a:rPr>
              <a:t>, </a:t>
            </a:r>
            <a:r>
              <a:rPr lang="es-MX" sz="2400" dirty="0" err="1">
                <a:solidFill>
                  <a:srgbClr val="7030A0"/>
                </a:solidFill>
              </a:rPr>
              <a:t>teseracto</a:t>
            </a:r>
            <a:r>
              <a:rPr lang="es-MX" sz="2400" dirty="0">
                <a:solidFill>
                  <a:srgbClr val="7030A0"/>
                </a:solidFill>
              </a:rPr>
              <a:t> que nos muestra sólo una arista de su febril semblante en nuestra cotidianidad y una vez que se verifica empíricamente se vuelve más tangible, pero más que eso es un eslabón entre la tercera afirmación del Teorema del Límite Central y la Inferencia Estadística para muestras pequeñas conocido como contraste t.</a:t>
            </a:r>
          </a:p>
        </p:txBody>
      </p:sp>
    </p:spTree>
    <p:extLst>
      <p:ext uri="{BB962C8B-B14F-4D97-AF65-F5344CB8AC3E}">
        <p14:creationId xmlns:p14="http://schemas.microsoft.com/office/powerpoint/2010/main" val="238282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A340C-8970-4F84-913D-B2D8874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Producto esperado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667A6-050F-49DD-A1D4-F521C3BF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247" y="1905000"/>
            <a:ext cx="9662365" cy="40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Programa en Julia que verifique el error tipo I o falso positivo, desde luego bajo el supuesto de regularidad estadística bajo el cual se pueden formular modelos Estadísticos, tomando en cuenta la tercer conjetura del Teorema del Límite Central y la relación que guarda con el contraste t para poder analizar las fluctuaciones de los niveles </a:t>
            </a:r>
            <a:r>
              <a:rPr lang="es-MX" sz="2800"/>
              <a:t>de significación.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22577333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287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Verificación empírica del error tipo I.</vt:lpstr>
      <vt:lpstr>Aprendizajes esperados</vt:lpstr>
      <vt:lpstr>Problemática que se abordará a través del problema.</vt:lpstr>
      <vt:lpstr>Justificación</vt:lpstr>
      <vt:lpstr>Producto esperado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Verificación empírica del error tipo I.</dc:title>
  <dc:creator>EPIFANIO INFANTE ALVARADO</dc:creator>
  <cp:lastModifiedBy>EPIFANIO INFANTE ALVARADO</cp:lastModifiedBy>
  <cp:revision>6</cp:revision>
  <dcterms:created xsi:type="dcterms:W3CDTF">2023-08-08T16:54:24Z</dcterms:created>
  <dcterms:modified xsi:type="dcterms:W3CDTF">2023-08-08T18:16:41Z</dcterms:modified>
</cp:coreProperties>
</file>