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9"/>
  </p:notesMasterIdLst>
  <p:sldIdLst>
    <p:sldId id="376" r:id="rId6"/>
    <p:sldId id="16668173" r:id="rId7"/>
    <p:sldId id="166681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D3B20-FF13-4E83-A4DE-50208F63A48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2D6A8-341C-4BA2-981A-052A967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MTN Brighter Sans Light" panose="000004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CF804-9615-4363-8D4C-F1097E76BB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7A0FA39F-18D8-864E-917E-720171EC8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55" y="4120006"/>
            <a:ext cx="5505450" cy="3847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defRPr sz="2469" b="0" i="1">
                <a:latin typeface="MTN Brighter Sans" pitchFamily="2" charset="77"/>
              </a:defRPr>
            </a:lvl1pPr>
          </a:lstStyle>
          <a:p>
            <a:pPr lvl="0"/>
            <a:r>
              <a:rPr lang="en-GB" dirty="0"/>
              <a:t>00 Month 0000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0287EC-C168-324F-9920-E03E7EDD82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1093100"/>
            <a:ext cx="5299263" cy="238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defRPr sz="9382" b="1" i="0">
                <a:latin typeface="MTN Brighter Sans ExtraBold" pitchFamily="2" charset="77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6909854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ith_pic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3989D-126A-284A-AC45-24CB267B80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4818251" cy="685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778" b="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9848" y="6484496"/>
            <a:ext cx="5693901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9848" y="584201"/>
            <a:ext cx="5974778" cy="177675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26B9159-C12F-6248-A536-3C89FFF687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28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9848" y="2619643"/>
            <a:ext cx="5974778" cy="31056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</p:spTree>
    <p:extLst>
      <p:ext uri="{BB962C8B-B14F-4D97-AF65-F5344CB8AC3E}">
        <p14:creationId xmlns:p14="http://schemas.microsoft.com/office/powerpoint/2010/main" val="295189174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ed_content_with_p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3989D-126A-284A-AC45-24CB267B80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4818251" cy="685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778" b="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9848" y="6484496"/>
            <a:ext cx="5693901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9848" y="584201"/>
            <a:ext cx="5974778" cy="177675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>
              <a:lnSpc>
                <a:spcPct val="90000"/>
              </a:lnSpc>
              <a:defRPr sz="4444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26B9159-C12F-6248-A536-3C89FFF687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28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9848" y="2619643"/>
            <a:ext cx="5974778" cy="31056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227531" indent="-227531" algn="l">
              <a:lnSpc>
                <a:spcPct val="110000"/>
              </a:lnSpc>
              <a:buFont typeface="Arial" panose="020B0604020202020204" pitchFamily="34" charset="0"/>
              <a:buChar char="•"/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bulleted copy</a:t>
            </a:r>
          </a:p>
        </p:txBody>
      </p:sp>
    </p:spTree>
    <p:extLst>
      <p:ext uri="{BB962C8B-B14F-4D97-AF65-F5344CB8AC3E}">
        <p14:creationId xmlns:p14="http://schemas.microsoft.com/office/powerpoint/2010/main" val="1790111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ith_pic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9848" y="584201"/>
            <a:ext cx="5974778" cy="177675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9848" y="2619643"/>
            <a:ext cx="5974778" cy="31056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60000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6326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E2B7-2B28-AF47-8D35-7A424ECEC8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1490664"/>
            <a:ext cx="5232400" cy="42068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185" b="0" i="0">
                <a:latin typeface="MTN Brighter Sans" pitchFamily="2" charset="77"/>
              </a:defRPr>
            </a:lvl2pPr>
            <a:lvl3pPr marL="0" indent="0">
              <a:lnSpc>
                <a:spcPct val="110000"/>
              </a:lnSpc>
              <a:buNone/>
              <a:defRPr sz="1185" b="0" i="0">
                <a:latin typeface="MTN Brighter Sans" pitchFamily="2" charset="77"/>
              </a:defRPr>
            </a:lvl3pPr>
            <a:lvl4pPr marL="0" indent="0">
              <a:lnSpc>
                <a:spcPct val="110000"/>
              </a:lnSpc>
              <a:buNone/>
              <a:defRPr sz="1185" b="0" i="0">
                <a:latin typeface="MTN Brighter Sans" pitchFamily="2" charset="77"/>
              </a:defRPr>
            </a:lvl4pPr>
            <a:lvl5pPr marL="0" indent="0">
              <a:lnSpc>
                <a:spcPct val="110000"/>
              </a:lnSpc>
              <a:buNone/>
              <a:defRPr sz="1185" b="0" i="0">
                <a:latin typeface="MTN Brighter Sans" pitchFamily="2" charset="77"/>
              </a:defRPr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53347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solidFill>
                  <a:schemeClr val="bg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solidFill>
                  <a:schemeClr val="bg1"/>
                </a:solidFill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17904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0624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ith_tab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BEB6BD2-3905-B54F-8565-25277CE412EF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87375" y="2011364"/>
            <a:ext cx="11017250" cy="3673475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584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ith_ch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66A2C7F-E5A2-2542-9B76-0106426733C6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87376" y="2011364"/>
            <a:ext cx="5364480" cy="3673475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143D10EE-77CE-7D4B-B56A-178F5C61BBF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240146" y="2011364"/>
            <a:ext cx="5364480" cy="3673475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923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aphic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">
            <a:extLst>
              <a:ext uri="{FF2B5EF4-FFF2-40B4-BE49-F238E27FC236}">
                <a16:creationId xmlns:a16="http://schemas.microsoft.com/office/drawing/2014/main" id="{69FA4D57-7487-2E40-93A3-9792C160EDC2}"/>
              </a:ext>
            </a:extLst>
          </p:cNvPr>
          <p:cNvSpPr/>
          <p:nvPr userDrawn="1"/>
        </p:nvSpPr>
        <p:spPr>
          <a:xfrm>
            <a:off x="587375" y="2024689"/>
            <a:ext cx="2529066" cy="3659551"/>
          </a:xfrm>
          <a:prstGeom prst="roundRect">
            <a:avLst>
              <a:gd name="adj" fmla="val 4475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E1658FFC-4FA7-9A42-83B3-3988FBF34109}"/>
              </a:ext>
            </a:extLst>
          </p:cNvPr>
          <p:cNvSpPr/>
          <p:nvPr userDrawn="1"/>
        </p:nvSpPr>
        <p:spPr>
          <a:xfrm>
            <a:off x="3416770" y="2024689"/>
            <a:ext cx="2529067" cy="3659553"/>
          </a:xfrm>
          <a:prstGeom prst="roundRect">
            <a:avLst>
              <a:gd name="adj" fmla="val 4475"/>
            </a:avLst>
          </a:prstGeom>
          <a:solidFill>
            <a:srgbClr val="FFCD05"/>
          </a:solidFill>
          <a:ln w="12700" cap="flat">
            <a:noFill/>
            <a:miter lim="400000"/>
          </a:ln>
          <a:effectLst/>
        </p:spPr>
        <p:txBody>
          <a:bodyPr wrap="square" lIns="45148" tIns="45148" rIns="45148" bIns="45148" numCol="1" anchor="ctr">
            <a:no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5179F78-B686-8B4D-B884-5BB2CE13D038}"/>
              </a:ext>
            </a:extLst>
          </p:cNvPr>
          <p:cNvSpPr/>
          <p:nvPr userDrawn="1"/>
        </p:nvSpPr>
        <p:spPr>
          <a:xfrm>
            <a:off x="6246164" y="2024689"/>
            <a:ext cx="2529066" cy="3659553"/>
          </a:xfrm>
          <a:prstGeom prst="roundRect">
            <a:avLst>
              <a:gd name="adj" fmla="val 4475"/>
            </a:avLst>
          </a:prstGeom>
          <a:solidFill>
            <a:srgbClr val="FFCD05"/>
          </a:solidFill>
          <a:ln w="12700" cap="flat">
            <a:noFill/>
            <a:miter lim="400000"/>
          </a:ln>
          <a:effectLst/>
        </p:spPr>
        <p:txBody>
          <a:bodyPr wrap="square" lIns="45148" tIns="45148" rIns="45148" bIns="45148" numCol="1" anchor="ctr">
            <a:no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27465733-905C-DC46-A243-B72372E56A30}"/>
              </a:ext>
            </a:extLst>
          </p:cNvPr>
          <p:cNvSpPr/>
          <p:nvPr userDrawn="1"/>
        </p:nvSpPr>
        <p:spPr>
          <a:xfrm>
            <a:off x="9075559" y="2024689"/>
            <a:ext cx="2529066" cy="3659553"/>
          </a:xfrm>
          <a:prstGeom prst="roundRect">
            <a:avLst>
              <a:gd name="adj" fmla="val 4475"/>
            </a:avLst>
          </a:prstGeom>
          <a:solidFill>
            <a:srgbClr val="FFCD05"/>
          </a:solidFill>
          <a:ln w="12700" cap="flat">
            <a:noFill/>
            <a:miter lim="400000"/>
          </a:ln>
          <a:effectLst/>
        </p:spPr>
        <p:txBody>
          <a:bodyPr wrap="square" lIns="45148" tIns="45148" rIns="45148" bIns="45148" numCol="1" anchor="ctr">
            <a:no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EE51C63-F9B4-8841-B377-4FD71DA0C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56710" y="2262707"/>
            <a:ext cx="1190396" cy="119039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383" b="0" i="0"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89B17553-A281-D248-BAC5-EA9E6506A96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75944" y="2262707"/>
            <a:ext cx="1190396" cy="119039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383" b="0" i="0"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3D45421-9B9B-3241-9450-7152D7823F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09393" y="2262707"/>
            <a:ext cx="1190396" cy="119039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383" b="0" i="0"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19E2AD07-FD16-AD4A-B14E-52ED9E255E9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39977" y="2262707"/>
            <a:ext cx="1190396" cy="119039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383" b="0" i="0"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35FE6E0-CAE4-D946-972D-5967F0ACEA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7216" y="3686483"/>
            <a:ext cx="2529065" cy="7105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80000"/>
              </a:lnSpc>
              <a:defRPr sz="276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98F66DC3-1D42-AF46-9408-F939D1A93B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7216" y="4600748"/>
            <a:ext cx="2529065" cy="10778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6C33DB23-1C49-D04F-96B4-6B07F6DAD9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6610" y="3686483"/>
            <a:ext cx="2529064" cy="7105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80000"/>
              </a:lnSpc>
              <a:defRPr sz="276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6A654C0B-1818-A44B-A161-034E3E7168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6610" y="4600748"/>
            <a:ext cx="2529064" cy="10778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8D823F2-A25C-FF43-98C2-F56BCF4C6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6163" y="3686483"/>
            <a:ext cx="2529066" cy="7105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80000"/>
              </a:lnSpc>
              <a:defRPr sz="276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6A48D515-47A6-F64B-A29D-FF978AF3D2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6163" y="4600748"/>
            <a:ext cx="2529066" cy="10778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43512A0-3D13-4548-8F46-48CC0FED1F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644" y="3686483"/>
            <a:ext cx="2529065" cy="7105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80000"/>
              </a:lnSpc>
              <a:defRPr sz="276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6A6D0B9D-F08E-0C42-B309-FFDA28C53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0644" y="4600748"/>
            <a:ext cx="2529065" cy="10778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</p:spTree>
    <p:extLst>
      <p:ext uri="{BB962C8B-B14F-4D97-AF65-F5344CB8AC3E}">
        <p14:creationId xmlns:p14="http://schemas.microsoft.com/office/powerpoint/2010/main" val="26166132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reversed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7A0FA39F-18D8-864E-917E-720171EC8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55" y="4120006"/>
            <a:ext cx="5505450" cy="3847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defRPr sz="2469" b="0" i="1">
                <a:solidFill>
                  <a:schemeClr val="bg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GB" dirty="0"/>
              <a:t>00 Month 0000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0287EC-C168-324F-9920-E03E7EDD82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1093100"/>
            <a:ext cx="5299263" cy="238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defRPr sz="9382" b="1" i="0">
                <a:solidFill>
                  <a:schemeClr val="bg1"/>
                </a:solidFill>
                <a:latin typeface="MTN Brighter Sans ExtraBold" pitchFamily="2" charset="77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270999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aphic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">
            <a:extLst>
              <a:ext uri="{FF2B5EF4-FFF2-40B4-BE49-F238E27FC236}">
                <a16:creationId xmlns:a16="http://schemas.microsoft.com/office/drawing/2014/main" id="{AFB1B448-9B2F-7046-A8FE-35B2EB18B889}"/>
              </a:ext>
            </a:extLst>
          </p:cNvPr>
          <p:cNvSpPr/>
          <p:nvPr userDrawn="1"/>
        </p:nvSpPr>
        <p:spPr>
          <a:xfrm>
            <a:off x="577215" y="2018722"/>
            <a:ext cx="5369449" cy="1074354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62" name="Rounded Rectangle">
            <a:extLst>
              <a:ext uri="{FF2B5EF4-FFF2-40B4-BE49-F238E27FC236}">
                <a16:creationId xmlns:a16="http://schemas.microsoft.com/office/drawing/2014/main" id="{F7342E2C-50B8-7A46-A45D-4FE078E1CF05}"/>
              </a:ext>
            </a:extLst>
          </p:cNvPr>
          <p:cNvSpPr/>
          <p:nvPr userDrawn="1"/>
        </p:nvSpPr>
        <p:spPr>
          <a:xfrm>
            <a:off x="6245337" y="2018723"/>
            <a:ext cx="5369449" cy="1074355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93AD747-B64C-624C-8E7D-80753E8C4001}"/>
              </a:ext>
            </a:extLst>
          </p:cNvPr>
          <p:cNvSpPr/>
          <p:nvPr userDrawn="1"/>
        </p:nvSpPr>
        <p:spPr>
          <a:xfrm>
            <a:off x="577215" y="3347466"/>
            <a:ext cx="5369449" cy="1074354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66" name="Rounded Rectangle">
            <a:extLst>
              <a:ext uri="{FF2B5EF4-FFF2-40B4-BE49-F238E27FC236}">
                <a16:creationId xmlns:a16="http://schemas.microsoft.com/office/drawing/2014/main" id="{C141E08C-F44F-7A47-B817-ED871524129E}"/>
              </a:ext>
            </a:extLst>
          </p:cNvPr>
          <p:cNvSpPr/>
          <p:nvPr userDrawn="1"/>
        </p:nvSpPr>
        <p:spPr>
          <a:xfrm>
            <a:off x="6245337" y="3347466"/>
            <a:ext cx="5369449" cy="1074354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68" name="Rounded Rectangle">
            <a:extLst>
              <a:ext uri="{FF2B5EF4-FFF2-40B4-BE49-F238E27FC236}">
                <a16:creationId xmlns:a16="http://schemas.microsoft.com/office/drawing/2014/main" id="{3957A660-9B83-7040-82C1-6AA7E931814B}"/>
              </a:ext>
            </a:extLst>
          </p:cNvPr>
          <p:cNvSpPr/>
          <p:nvPr userDrawn="1"/>
        </p:nvSpPr>
        <p:spPr>
          <a:xfrm>
            <a:off x="577215" y="4676206"/>
            <a:ext cx="5369449" cy="1074355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70" name="Rounded Rectangle">
            <a:extLst>
              <a:ext uri="{FF2B5EF4-FFF2-40B4-BE49-F238E27FC236}">
                <a16:creationId xmlns:a16="http://schemas.microsoft.com/office/drawing/2014/main" id="{CD6CEFE9-E881-8A43-BE50-B63FEC93F175}"/>
              </a:ext>
            </a:extLst>
          </p:cNvPr>
          <p:cNvSpPr/>
          <p:nvPr userDrawn="1"/>
        </p:nvSpPr>
        <p:spPr>
          <a:xfrm>
            <a:off x="6245337" y="4676206"/>
            <a:ext cx="5369449" cy="1074355"/>
          </a:xfrm>
          <a:prstGeom prst="roundRect">
            <a:avLst>
              <a:gd name="adj" fmla="val 8777"/>
            </a:avLst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42"/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98F66DC3-1D42-AF46-9408-F939D1A93B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7215" y="2022664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2" name="Text Placeholder 20">
            <a:extLst>
              <a:ext uri="{FF2B5EF4-FFF2-40B4-BE49-F238E27FC236}">
                <a16:creationId xmlns:a16="http://schemas.microsoft.com/office/drawing/2014/main" id="{F32FD28A-49A0-8B40-B898-4BC42A71E8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7215" y="3347463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3" name="Text Placeholder 20">
            <a:extLst>
              <a:ext uri="{FF2B5EF4-FFF2-40B4-BE49-F238E27FC236}">
                <a16:creationId xmlns:a16="http://schemas.microsoft.com/office/drawing/2014/main" id="{82CF2F47-E7BB-9045-8163-C64388C31F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7215" y="4672261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7" name="Text Placeholder 20">
            <a:extLst>
              <a:ext uri="{FF2B5EF4-FFF2-40B4-BE49-F238E27FC236}">
                <a16:creationId xmlns:a16="http://schemas.microsoft.com/office/drawing/2014/main" id="{AF1C4BE4-9DE7-5540-B351-8C66BBA6A3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5337" y="2022664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DB0290B9-39C9-BD4B-8A56-6E653A1C01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5337" y="3347463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9" name="Text Placeholder 20">
            <a:extLst>
              <a:ext uri="{FF2B5EF4-FFF2-40B4-BE49-F238E27FC236}">
                <a16:creationId xmlns:a16="http://schemas.microsoft.com/office/drawing/2014/main" id="{0445DD8F-CEAB-A946-AC56-AD16261ECB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5337" y="4672261"/>
            <a:ext cx="5369449" cy="1070413"/>
          </a:xfrm>
          <a:prstGeom prst="rect">
            <a:avLst/>
          </a:prstGeom>
        </p:spPr>
        <p:txBody>
          <a:bodyPr wrap="square" lIns="216000" tIns="0" rIns="216000" bIns="0" anchor="ctr">
            <a:no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</p:spTree>
    <p:extLst>
      <p:ext uri="{BB962C8B-B14F-4D97-AF65-F5344CB8AC3E}">
        <p14:creationId xmlns:p14="http://schemas.microsoft.com/office/powerpoint/2010/main" val="10784997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aphic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03F589-9FAA-9C49-8301-3EB7E1B01A5C}"/>
              </a:ext>
            </a:extLst>
          </p:cNvPr>
          <p:cNvGrpSpPr/>
          <p:nvPr userDrawn="1"/>
        </p:nvGrpSpPr>
        <p:grpSpPr>
          <a:xfrm>
            <a:off x="587375" y="1310599"/>
            <a:ext cx="2806202" cy="843188"/>
            <a:chOff x="587374" y="1310599"/>
            <a:chExt cx="2806202" cy="843188"/>
          </a:xfrm>
        </p:grpSpPr>
        <p:sp>
          <p:nvSpPr>
            <p:cNvPr id="41" name="Triangle">
              <a:extLst>
                <a:ext uri="{FF2B5EF4-FFF2-40B4-BE49-F238E27FC236}">
                  <a16:creationId xmlns:a16="http://schemas.microsoft.com/office/drawing/2014/main" id="{2A54D2A6-A93B-B944-9D73-9D1D3A73D583}"/>
                </a:ext>
              </a:extLst>
            </p:cNvPr>
            <p:cNvSpPr/>
            <p:nvPr/>
          </p:nvSpPr>
          <p:spPr>
            <a:xfrm rot="13500000">
              <a:off x="2741304" y="1406058"/>
              <a:ext cx="652271" cy="65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0" y="0"/>
                  </a:moveTo>
                  <a:lnTo>
                    <a:pt x="0" y="21600"/>
                  </a:lnTo>
                  <a:lnTo>
                    <a:pt x="21600" y="14550"/>
                  </a:lnTo>
                  <a:lnTo>
                    <a:pt x="705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  <p:sp>
          <p:nvSpPr>
            <p:cNvPr id="42" name="Rounded Rectangle">
              <a:extLst>
                <a:ext uri="{FF2B5EF4-FFF2-40B4-BE49-F238E27FC236}">
                  <a16:creationId xmlns:a16="http://schemas.microsoft.com/office/drawing/2014/main" id="{4AF3230F-2146-414B-8E8A-63BF6C38D93C}"/>
                </a:ext>
              </a:extLst>
            </p:cNvPr>
            <p:cNvSpPr/>
            <p:nvPr/>
          </p:nvSpPr>
          <p:spPr>
            <a:xfrm>
              <a:off x="587374" y="1310599"/>
              <a:ext cx="2635404" cy="843188"/>
            </a:xfrm>
            <a:prstGeom prst="roundRect">
              <a:avLst>
                <a:gd name="adj" fmla="val 12012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</p:grp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89B17553-A281-D248-BAC5-EA9E6506A962}"/>
              </a:ext>
            </a:extLst>
          </p:cNvPr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802846" y="1533506"/>
            <a:ext cx="396034" cy="39603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494" b="0" i="0">
                <a:solidFill>
                  <a:srgbClr val="FFFFFF"/>
                </a:solidFill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69AF4F42-A1EC-544A-BC69-8AA91C67FBE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868738" y="3232079"/>
            <a:ext cx="7748106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1" i="1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445CB5-984A-424C-9B10-22C4204735C2}"/>
              </a:ext>
            </a:extLst>
          </p:cNvPr>
          <p:cNvGrpSpPr/>
          <p:nvPr userDrawn="1"/>
        </p:nvGrpSpPr>
        <p:grpSpPr>
          <a:xfrm>
            <a:off x="587375" y="2271485"/>
            <a:ext cx="2806202" cy="843187"/>
            <a:chOff x="587374" y="2243837"/>
            <a:chExt cx="2806202" cy="843187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0C6C83B8-54B9-1C48-9CBF-92A2181089BD}"/>
                </a:ext>
              </a:extLst>
            </p:cNvPr>
            <p:cNvSpPr/>
            <p:nvPr/>
          </p:nvSpPr>
          <p:spPr>
            <a:xfrm>
              <a:off x="587374" y="2243837"/>
              <a:ext cx="2635404" cy="843187"/>
            </a:xfrm>
            <a:prstGeom prst="roundRect">
              <a:avLst>
                <a:gd name="adj" fmla="val 12012"/>
              </a:avLst>
            </a:prstGeom>
            <a:solidFill>
              <a:srgbClr val="FFCD0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  <p:sp>
          <p:nvSpPr>
            <p:cNvPr id="53" name="Triangle">
              <a:extLst>
                <a:ext uri="{FF2B5EF4-FFF2-40B4-BE49-F238E27FC236}">
                  <a16:creationId xmlns:a16="http://schemas.microsoft.com/office/drawing/2014/main" id="{9776B8A9-8C25-254D-9F12-769B594B1319}"/>
                </a:ext>
              </a:extLst>
            </p:cNvPr>
            <p:cNvSpPr/>
            <p:nvPr/>
          </p:nvSpPr>
          <p:spPr>
            <a:xfrm rot="13500000">
              <a:off x="2741304" y="2339295"/>
              <a:ext cx="652271" cy="65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0" y="0"/>
                  </a:moveTo>
                  <a:lnTo>
                    <a:pt x="0" y="21600"/>
                  </a:lnTo>
                  <a:lnTo>
                    <a:pt x="21600" y="14550"/>
                  </a:lnTo>
                  <a:lnTo>
                    <a:pt x="7050" y="0"/>
                  </a:lnTo>
                  <a:close/>
                </a:path>
              </a:pathLst>
            </a:custGeom>
            <a:solidFill>
              <a:srgbClr val="FFCD0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5FC9EE-5FBA-4F47-B142-F381A0845BDD}"/>
              </a:ext>
            </a:extLst>
          </p:cNvPr>
          <p:cNvGrpSpPr/>
          <p:nvPr userDrawn="1"/>
        </p:nvGrpSpPr>
        <p:grpSpPr>
          <a:xfrm>
            <a:off x="587375" y="3232369"/>
            <a:ext cx="2806202" cy="843189"/>
            <a:chOff x="587374" y="3211048"/>
            <a:chExt cx="2806202" cy="843189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5E8871E3-062C-174A-AF6E-ADC3A2C7A2E1}"/>
                </a:ext>
              </a:extLst>
            </p:cNvPr>
            <p:cNvSpPr/>
            <p:nvPr/>
          </p:nvSpPr>
          <p:spPr>
            <a:xfrm>
              <a:off x="587374" y="3211048"/>
              <a:ext cx="2635404" cy="843189"/>
            </a:xfrm>
            <a:prstGeom prst="roundRect">
              <a:avLst>
                <a:gd name="adj" fmla="val 12012"/>
              </a:avLst>
            </a:pr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  <p:sp>
          <p:nvSpPr>
            <p:cNvPr id="54" name="Triangle">
              <a:extLst>
                <a:ext uri="{FF2B5EF4-FFF2-40B4-BE49-F238E27FC236}">
                  <a16:creationId xmlns:a16="http://schemas.microsoft.com/office/drawing/2014/main" id="{2621EEBC-13E2-9A4A-B33D-5052BAD6BCBE}"/>
                </a:ext>
              </a:extLst>
            </p:cNvPr>
            <p:cNvSpPr/>
            <p:nvPr/>
          </p:nvSpPr>
          <p:spPr>
            <a:xfrm rot="13500000">
              <a:off x="2741304" y="3306507"/>
              <a:ext cx="652271" cy="65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0" y="0"/>
                  </a:moveTo>
                  <a:lnTo>
                    <a:pt x="0" y="21600"/>
                  </a:lnTo>
                  <a:lnTo>
                    <a:pt x="21600" y="14550"/>
                  </a:lnTo>
                  <a:lnTo>
                    <a:pt x="7050" y="0"/>
                  </a:lnTo>
                  <a:close/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B38172-58BB-BC4E-9D70-0B6ECF72A680}"/>
              </a:ext>
            </a:extLst>
          </p:cNvPr>
          <p:cNvGrpSpPr/>
          <p:nvPr userDrawn="1"/>
        </p:nvGrpSpPr>
        <p:grpSpPr>
          <a:xfrm>
            <a:off x="587375" y="4193254"/>
            <a:ext cx="2806202" cy="843188"/>
            <a:chOff x="587374" y="4190407"/>
            <a:chExt cx="2806202" cy="843188"/>
          </a:xfrm>
        </p:grpSpPr>
        <p:sp>
          <p:nvSpPr>
            <p:cNvPr id="39" name="Rounded Rectangle">
              <a:extLst>
                <a:ext uri="{FF2B5EF4-FFF2-40B4-BE49-F238E27FC236}">
                  <a16:creationId xmlns:a16="http://schemas.microsoft.com/office/drawing/2014/main" id="{A43E1594-1171-7A43-963D-76E537DF1448}"/>
                </a:ext>
              </a:extLst>
            </p:cNvPr>
            <p:cNvSpPr/>
            <p:nvPr/>
          </p:nvSpPr>
          <p:spPr>
            <a:xfrm>
              <a:off x="587374" y="4190407"/>
              <a:ext cx="2635404" cy="843188"/>
            </a:xfrm>
            <a:prstGeom prst="roundRect">
              <a:avLst>
                <a:gd name="adj" fmla="val 12012"/>
              </a:avLst>
            </a:prstGeom>
            <a:solidFill>
              <a:srgbClr val="79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  <p:sp>
          <p:nvSpPr>
            <p:cNvPr id="55" name="Triangle">
              <a:extLst>
                <a:ext uri="{FF2B5EF4-FFF2-40B4-BE49-F238E27FC236}">
                  <a16:creationId xmlns:a16="http://schemas.microsoft.com/office/drawing/2014/main" id="{00BD082D-7735-6E40-ABD6-D1B47EDEA35B}"/>
                </a:ext>
              </a:extLst>
            </p:cNvPr>
            <p:cNvSpPr/>
            <p:nvPr/>
          </p:nvSpPr>
          <p:spPr>
            <a:xfrm rot="13500000">
              <a:off x="2741304" y="4285864"/>
              <a:ext cx="652271" cy="65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0" y="0"/>
                  </a:moveTo>
                  <a:lnTo>
                    <a:pt x="0" y="21600"/>
                  </a:lnTo>
                  <a:lnTo>
                    <a:pt x="21600" y="14550"/>
                  </a:lnTo>
                  <a:lnTo>
                    <a:pt x="7050" y="0"/>
                  </a:lnTo>
                  <a:close/>
                </a:path>
              </a:pathLst>
            </a:custGeom>
            <a:solidFill>
              <a:srgbClr val="79797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5E9C19-E18E-FC4B-A31D-DEF01E3394C8}"/>
              </a:ext>
            </a:extLst>
          </p:cNvPr>
          <p:cNvGrpSpPr/>
          <p:nvPr userDrawn="1"/>
        </p:nvGrpSpPr>
        <p:grpSpPr>
          <a:xfrm>
            <a:off x="587375" y="5154137"/>
            <a:ext cx="2806202" cy="843188"/>
            <a:chOff x="587374" y="5154137"/>
            <a:chExt cx="2806202" cy="843188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0E73477E-16F8-814A-976B-15AA196CE4E6}"/>
                </a:ext>
              </a:extLst>
            </p:cNvPr>
            <p:cNvSpPr/>
            <p:nvPr/>
          </p:nvSpPr>
          <p:spPr>
            <a:xfrm>
              <a:off x="587374" y="5154137"/>
              <a:ext cx="2635404" cy="843188"/>
            </a:xfrm>
            <a:prstGeom prst="roundRect">
              <a:avLst>
                <a:gd name="adj" fmla="val 12012"/>
              </a:avLst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  <p:sp>
          <p:nvSpPr>
            <p:cNvPr id="56" name="Triangle">
              <a:extLst>
                <a:ext uri="{FF2B5EF4-FFF2-40B4-BE49-F238E27FC236}">
                  <a16:creationId xmlns:a16="http://schemas.microsoft.com/office/drawing/2014/main" id="{43A18559-27DB-EE4D-B8F6-CC1BAA347BE5}"/>
                </a:ext>
              </a:extLst>
            </p:cNvPr>
            <p:cNvSpPr/>
            <p:nvPr/>
          </p:nvSpPr>
          <p:spPr>
            <a:xfrm rot="13500000">
              <a:off x="2741304" y="5249595"/>
              <a:ext cx="652271" cy="65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0" y="0"/>
                  </a:moveTo>
                  <a:lnTo>
                    <a:pt x="0" y="21600"/>
                  </a:lnTo>
                  <a:lnTo>
                    <a:pt x="21600" y="14550"/>
                  </a:lnTo>
                  <a:lnTo>
                    <a:pt x="7050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1842"/>
            </a:p>
          </p:txBody>
        </p:sp>
      </p:grp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0" name="Text Placeholder 20">
            <a:extLst>
              <a:ext uri="{FF2B5EF4-FFF2-40B4-BE49-F238E27FC236}">
                <a16:creationId xmlns:a16="http://schemas.microsoft.com/office/drawing/2014/main" id="{60EB3D14-18FE-8B47-9A3A-CB800B6E8CB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14352" y="1307913"/>
            <a:ext cx="1808427" cy="83709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sz="1580" b="1" i="0" baseline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5" name="Picture Placeholder 34">
            <a:extLst>
              <a:ext uri="{FF2B5EF4-FFF2-40B4-BE49-F238E27FC236}">
                <a16:creationId xmlns:a16="http://schemas.microsoft.com/office/drawing/2014/main" id="{06929C29-1836-8640-8B47-8BD085DFDE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02846" y="2498706"/>
            <a:ext cx="396034" cy="39603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494" b="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76" name="Text Placeholder 20">
            <a:extLst>
              <a:ext uri="{FF2B5EF4-FFF2-40B4-BE49-F238E27FC236}">
                <a16:creationId xmlns:a16="http://schemas.microsoft.com/office/drawing/2014/main" id="{61D369FE-7BE5-0C42-99F6-CA8D30DBFE3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14352" y="2273114"/>
            <a:ext cx="1808427" cy="83709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sz="1580" b="1" i="0" baseline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7" name="Picture Placeholder 34">
            <a:extLst>
              <a:ext uri="{FF2B5EF4-FFF2-40B4-BE49-F238E27FC236}">
                <a16:creationId xmlns:a16="http://schemas.microsoft.com/office/drawing/2014/main" id="{D7F9F3DA-DDBF-0A49-B500-8D4E1BEF38B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2846" y="3453746"/>
            <a:ext cx="396034" cy="39603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494" b="0" i="0">
                <a:solidFill>
                  <a:srgbClr val="FFFFFF"/>
                </a:solidFill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0BF76DBE-1B30-1047-8B6F-A2606280D0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14352" y="3228154"/>
            <a:ext cx="1808427" cy="83709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sz="1580" b="1" i="0" baseline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79" name="Picture Placeholder 34">
            <a:extLst>
              <a:ext uri="{FF2B5EF4-FFF2-40B4-BE49-F238E27FC236}">
                <a16:creationId xmlns:a16="http://schemas.microsoft.com/office/drawing/2014/main" id="{B15FC5DB-2983-314A-AE5A-001681BCE53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2846" y="4418946"/>
            <a:ext cx="396034" cy="39603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494" b="0" i="0">
                <a:solidFill>
                  <a:srgbClr val="FFFFFF"/>
                </a:solidFill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80" name="Text Placeholder 20">
            <a:extLst>
              <a:ext uri="{FF2B5EF4-FFF2-40B4-BE49-F238E27FC236}">
                <a16:creationId xmlns:a16="http://schemas.microsoft.com/office/drawing/2014/main" id="{F13F59C5-C5DE-DF4E-83FA-E67D7A0D7F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14352" y="4193353"/>
            <a:ext cx="1808427" cy="83709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sz="1580" b="1" i="0" baseline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83" name="Picture Placeholder 34">
            <a:extLst>
              <a:ext uri="{FF2B5EF4-FFF2-40B4-BE49-F238E27FC236}">
                <a16:creationId xmlns:a16="http://schemas.microsoft.com/office/drawing/2014/main" id="{C2FC5A96-224C-C84B-9FF9-6AE090B4C6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02846" y="5373986"/>
            <a:ext cx="396034" cy="39603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494" b="0" i="0">
                <a:solidFill>
                  <a:srgbClr val="FFFFFF"/>
                </a:solidFill>
                <a:latin typeface="MTN Brighter Sans" pitchFamily="2" charset="77"/>
              </a:defRPr>
            </a:lvl1pPr>
          </a:lstStyle>
          <a:p>
            <a:r>
              <a:rPr lang="en-GB" dirty="0"/>
              <a:t>Click </a:t>
            </a:r>
            <a:br>
              <a:rPr lang="en-GB" dirty="0"/>
            </a:br>
            <a:r>
              <a:rPr lang="en-GB" dirty="0"/>
              <a:t>to add icon</a:t>
            </a:r>
          </a:p>
        </p:txBody>
      </p:sp>
      <p:sp>
        <p:nvSpPr>
          <p:cNvPr id="84" name="Text Placeholder 20">
            <a:extLst>
              <a:ext uri="{FF2B5EF4-FFF2-40B4-BE49-F238E27FC236}">
                <a16:creationId xmlns:a16="http://schemas.microsoft.com/office/drawing/2014/main" id="{484D7DFB-5C4E-8743-A314-1F12096BFAC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14352" y="5148393"/>
            <a:ext cx="1808427" cy="83709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defRPr sz="1580" b="1" i="0" baseline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49D44-FC5D-004E-AB8C-319D83FAF3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68739" y="5163150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/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B476FD67-1F14-6D4B-ABDC-3EE633237A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64647" y="5163150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/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28FC7B5F-A66C-8A40-82A1-E03349FA04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59767" y="5163150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/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BD96A188-F9C8-4645-BB26-CD162A7D3AE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654888" y="5163150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/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BDD3B82B-5E49-8845-958C-FB7EB9F614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250008" y="5163150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/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DB1AD478-FD3E-5149-83EC-93E68553C2F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68738" y="2265450"/>
            <a:ext cx="7748106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1" i="1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D4F3B303-EF47-664F-81A8-1494022E73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68738" y="1311121"/>
            <a:ext cx="7748106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1" i="1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423DD2C2-0A9F-3F44-A344-73ABE5CF3EF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868739" y="4193254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09130D56-5D9C-564D-9AE5-264E7B5A8AE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64647" y="4193254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7" name="Text Placeholder 9">
            <a:extLst>
              <a:ext uri="{FF2B5EF4-FFF2-40B4-BE49-F238E27FC236}">
                <a16:creationId xmlns:a16="http://schemas.microsoft.com/office/drawing/2014/main" id="{40842A55-BFFD-894E-B537-C9EB4329711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59767" y="4193254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8" name="Text Placeholder 9">
            <a:extLst>
              <a:ext uri="{FF2B5EF4-FFF2-40B4-BE49-F238E27FC236}">
                <a16:creationId xmlns:a16="http://schemas.microsoft.com/office/drawing/2014/main" id="{3DAEBB11-CA78-C14F-A849-EDB563D50FC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54888" y="4193254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3470297C-AA04-2542-8FF1-F4814A8DF41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250008" y="4193254"/>
            <a:ext cx="1366837" cy="838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copy</a:t>
            </a:r>
          </a:p>
        </p:txBody>
      </p:sp>
    </p:spTree>
    <p:extLst>
      <p:ext uri="{BB962C8B-B14F-4D97-AF65-F5344CB8AC3E}">
        <p14:creationId xmlns:p14="http://schemas.microsoft.com/office/powerpoint/2010/main" val="409572429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B4470-C2FE-E040-9EE0-BDE3A157B905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48024" y="2610174"/>
            <a:ext cx="386702" cy="38670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8F727F6D-58AE-CD49-A584-82BFC916FA2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22828" y="2548866"/>
            <a:ext cx="2956132" cy="48072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6DBD1D4-4022-1241-B2E0-FDD2CC3D0C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22828" y="3260067"/>
            <a:ext cx="2956132" cy="48072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89DE263-D57D-AC4E-890E-091C3C0916A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22828" y="3971266"/>
            <a:ext cx="2956132" cy="48072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703A5EA-8784-8E44-BA5A-3E5F8F5A431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22828" y="4682467"/>
            <a:ext cx="2956132" cy="48072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14A5D92-7BC2-644B-AF5A-DF37C3F46BBC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48024" y="3314435"/>
            <a:ext cx="386702" cy="38670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7622B2A6-D832-AC4E-B8DE-E98B7F49D7A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48024" y="4024083"/>
            <a:ext cx="386702" cy="38670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3C07351-FEB7-C344-BFA7-D0CA2CA891E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48024" y="4743115"/>
            <a:ext cx="386702" cy="38670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</p:spTree>
    <p:extLst>
      <p:ext uri="{BB962C8B-B14F-4D97-AF65-F5344CB8AC3E}">
        <p14:creationId xmlns:p14="http://schemas.microsoft.com/office/powerpoint/2010/main" val="28396638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8F727F6D-58AE-CD49-A584-82BFC916FA2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22828" y="2495194"/>
            <a:ext cx="2956132" cy="1983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6DBD1D4-4022-1241-B2E0-FDD2CC3D0C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22828" y="3447069"/>
            <a:ext cx="2956132" cy="1983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89DE263-D57D-AC4E-890E-091C3C0916A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22828" y="4398944"/>
            <a:ext cx="2956132" cy="1983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703A5EA-8784-8E44-BA5A-3E5F8F5A431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22828" y="5350819"/>
            <a:ext cx="2956132" cy="1983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835027B-8811-7543-885F-B953B2352680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375" y="1173758"/>
            <a:ext cx="11017250" cy="264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10000"/>
              </a:lnSpc>
              <a:defRPr sz="1580" b="0" i="0">
                <a:latin typeface="MTN Brighter Sans" pitchFamily="2" charset="77"/>
              </a:defRPr>
            </a:lvl1pPr>
          </a:lstStyle>
          <a:p>
            <a:pPr>
              <a:lnSpc>
                <a:spcPct val="110000"/>
              </a:lnSpc>
              <a:defRPr sz="16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lang="en-ZA" dirty="0"/>
              <a:t>Click to add copy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14A5D92-7BC2-644B-AF5A-DF37C3F46BBC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88329" y="3116885"/>
            <a:ext cx="506092" cy="5060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7622B2A6-D832-AC4E-B8DE-E98B7F49D7A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88329" y="4064594"/>
            <a:ext cx="506092" cy="5060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3C07351-FEB7-C344-BFA7-D0CA2CA891E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588329" y="5014701"/>
            <a:ext cx="506092" cy="5060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B58278-41A1-014C-8365-A79642832EE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22828" y="2159076"/>
            <a:ext cx="2956132" cy="29751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3D39B8FD-16CE-774B-89DA-DF0F9AC4785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422828" y="3110950"/>
            <a:ext cx="2956132" cy="29751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F544A228-CB2B-A740-A727-E39DD064A6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422828" y="4062826"/>
            <a:ext cx="2956132" cy="29751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FC1898AF-E02B-CA4E-B200-36EF899E54C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422828" y="5014700"/>
            <a:ext cx="2956132" cy="29751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latin typeface="MTN Brighter Sans Bold" pitchFamily="2" charset="77"/>
              </a:defRPr>
            </a:lvl1pPr>
            <a:lvl2pPr marL="0" indent="0">
              <a:lnSpc>
                <a:spcPct val="110000"/>
              </a:lnSpc>
              <a:buNone/>
              <a:defRPr sz="1580"/>
            </a:lvl2pPr>
            <a:lvl3pPr marL="0" indent="0">
              <a:lnSpc>
                <a:spcPct val="110000"/>
              </a:lnSpc>
              <a:buNone/>
              <a:defRPr sz="1580"/>
            </a:lvl3pPr>
            <a:lvl4pPr marL="0" indent="0">
              <a:lnSpc>
                <a:spcPct val="110000"/>
              </a:lnSpc>
              <a:buNone/>
              <a:defRPr sz="1580"/>
            </a:lvl4pPr>
            <a:lvl5pPr marL="0" indent="0">
              <a:lnSpc>
                <a:spcPct val="110000"/>
              </a:lnSpc>
              <a:buNone/>
              <a:defRPr sz="1580"/>
            </a:lvl5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12FAC1E9-0C93-2F42-A132-75019F430FA2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588329" y="2162928"/>
            <a:ext cx="506092" cy="5060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defRPr sz="593"/>
            </a:lvl1pPr>
          </a:lstStyle>
          <a:p>
            <a:r>
              <a:rPr lang="en-GB" dirty="0"/>
              <a:t>Click to insert icon</a:t>
            </a:r>
          </a:p>
        </p:txBody>
      </p:sp>
    </p:spTree>
    <p:extLst>
      <p:ext uri="{BB962C8B-B14F-4D97-AF65-F5344CB8AC3E}">
        <p14:creationId xmlns:p14="http://schemas.microsoft.com/office/powerpoint/2010/main" val="124700689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5">
            <a:extLst>
              <a:ext uri="{FF2B5EF4-FFF2-40B4-BE49-F238E27FC236}">
                <a16:creationId xmlns:a16="http://schemas.microsoft.com/office/drawing/2014/main" id="{16FF7806-BA02-5843-9032-95FCB7F334B4}"/>
              </a:ext>
            </a:extLst>
          </p:cNvPr>
          <p:cNvSpPr txBox="1"/>
          <p:nvPr userDrawn="1"/>
        </p:nvSpPr>
        <p:spPr>
          <a:xfrm>
            <a:off x="587374" y="3778943"/>
            <a:ext cx="3425323" cy="405051"/>
          </a:xfrm>
          <a:prstGeom prst="rect">
            <a:avLst/>
          </a:prstGeom>
          <a:solidFill>
            <a:schemeClr val="accent2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F706098-CAB6-6448-870F-3E3EA87C90CA}"/>
              </a:ext>
            </a:extLst>
          </p:cNvPr>
          <p:cNvSpPr txBox="1"/>
          <p:nvPr userDrawn="1"/>
        </p:nvSpPr>
        <p:spPr>
          <a:xfrm>
            <a:off x="4389138" y="3778943"/>
            <a:ext cx="3425324" cy="405051"/>
          </a:xfrm>
          <a:prstGeom prst="rect">
            <a:avLst/>
          </a:prstGeom>
          <a:solidFill>
            <a:schemeClr val="accent4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619D19B-82C9-1044-B63F-7F12AE5F447F}"/>
              </a:ext>
            </a:extLst>
          </p:cNvPr>
          <p:cNvSpPr txBox="1"/>
          <p:nvPr userDrawn="1"/>
        </p:nvSpPr>
        <p:spPr>
          <a:xfrm>
            <a:off x="8177518" y="3778943"/>
            <a:ext cx="3425324" cy="40505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2CFC0D8-8415-6E47-8E7C-58DE4060C7B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6" y="378803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1AA5118-ECB8-E54A-A729-3D1875DE8B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2373" y="378803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B770711-9D0F-124C-B3CD-B5B49FB799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2399" y="378803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0574331-A60D-214A-9CE1-8FCA48A2900C}"/>
              </a:ext>
            </a:extLst>
          </p:cNvPr>
          <p:cNvSpPr/>
          <p:nvPr userDrawn="1"/>
        </p:nvSpPr>
        <p:spPr>
          <a:xfrm>
            <a:off x="589159" y="2110463"/>
            <a:ext cx="3425324" cy="1453423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C9894889-E8F6-2E44-AA82-827047D2DB5B}"/>
              </a:ext>
            </a:extLst>
          </p:cNvPr>
          <p:cNvSpPr/>
          <p:nvPr userDrawn="1"/>
        </p:nvSpPr>
        <p:spPr>
          <a:xfrm>
            <a:off x="4390922" y="2110463"/>
            <a:ext cx="3425324" cy="145342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D32F1606-134F-084D-A3F1-49ED4C64DEA3}"/>
              </a:ext>
            </a:extLst>
          </p:cNvPr>
          <p:cNvSpPr/>
          <p:nvPr userDrawn="1"/>
        </p:nvSpPr>
        <p:spPr>
          <a:xfrm>
            <a:off x="8179301" y="2110463"/>
            <a:ext cx="3425324" cy="1453423"/>
          </a:xfrm>
          <a:prstGeom prst="rect">
            <a:avLst/>
          </a:prstGeom>
          <a:solidFill>
            <a:schemeClr val="accent5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47B8E538-7215-6448-BA25-EEC0891D49A4}"/>
              </a:ext>
            </a:extLst>
          </p:cNvPr>
          <p:cNvSpPr txBox="1"/>
          <p:nvPr userDrawn="1"/>
        </p:nvSpPr>
        <p:spPr>
          <a:xfrm>
            <a:off x="587374" y="1705415"/>
            <a:ext cx="3425323" cy="40505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2BE94D65-6DB6-B845-B7E3-3BDD4C802951}"/>
              </a:ext>
            </a:extLst>
          </p:cNvPr>
          <p:cNvSpPr txBox="1"/>
          <p:nvPr userDrawn="1"/>
        </p:nvSpPr>
        <p:spPr>
          <a:xfrm>
            <a:off x="4389138" y="1705415"/>
            <a:ext cx="3425324" cy="405051"/>
          </a:xfrm>
          <a:prstGeom prst="rect">
            <a:avLst/>
          </a:prstGeom>
          <a:solidFill>
            <a:schemeClr val="accent3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658270B-96B7-084E-ADE9-002BEAAB9B79}"/>
              </a:ext>
            </a:extLst>
          </p:cNvPr>
          <p:cNvSpPr txBox="1"/>
          <p:nvPr userDrawn="1"/>
        </p:nvSpPr>
        <p:spPr>
          <a:xfrm>
            <a:off x="8177518" y="1705415"/>
            <a:ext cx="3425324" cy="405051"/>
          </a:xfrm>
          <a:prstGeom prst="rect">
            <a:avLst/>
          </a:prstGeom>
          <a:solidFill>
            <a:schemeClr val="accent5"/>
          </a:solidFill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9A38-6D91-7A48-A053-4F7668396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6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94716B-33FB-594F-8417-19639EB232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2373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2FDF82-28FC-FC41-8F95-A0B696B539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2399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E3BE624-95EB-B14B-B0D9-13A0101EE1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6" y="2119234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6A32965-6F53-5740-8D42-6B10AFE5FF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02373" y="2119234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9E192F-2982-D245-A4A3-25870B0842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894" y="2119234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AD2D9B4E-6417-5F40-8799-428D41F8ABEF}"/>
              </a:ext>
            </a:extLst>
          </p:cNvPr>
          <p:cNvSpPr/>
          <p:nvPr userDrawn="1"/>
        </p:nvSpPr>
        <p:spPr>
          <a:xfrm>
            <a:off x="589159" y="4183993"/>
            <a:ext cx="3425324" cy="1453423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F32CF61F-0389-0E4C-9F8F-2B731FAB9BC8}"/>
              </a:ext>
            </a:extLst>
          </p:cNvPr>
          <p:cNvSpPr/>
          <p:nvPr userDrawn="1"/>
        </p:nvSpPr>
        <p:spPr>
          <a:xfrm>
            <a:off x="4390922" y="4183993"/>
            <a:ext cx="3425324" cy="1453423"/>
          </a:xfrm>
          <a:prstGeom prst="rect">
            <a:avLst/>
          </a:prstGeom>
          <a:solidFill>
            <a:schemeClr val="accent4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522A1CC0-68E2-BA42-BC69-3903CDB290F6}"/>
              </a:ext>
            </a:extLst>
          </p:cNvPr>
          <p:cNvSpPr/>
          <p:nvPr userDrawn="1"/>
        </p:nvSpPr>
        <p:spPr>
          <a:xfrm>
            <a:off x="8179301" y="4183993"/>
            <a:ext cx="3425324" cy="1453423"/>
          </a:xfrm>
          <a:prstGeom prst="rect">
            <a:avLst/>
          </a:prstGeom>
          <a:solidFill>
            <a:schemeClr val="accent6">
              <a:alpha val="20000"/>
            </a:schemeClr>
          </a:solidFill>
          <a:ln w="12700">
            <a:noFill/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531A5EE-FABF-D247-9F19-47CFA993B0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7376" y="4187877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BAEBA3E-CD22-1448-8AC0-FD510C152E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02373" y="4187877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5D76A5E-5FF1-6146-A848-3341DDEF19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9894" y="4187877"/>
            <a:ext cx="3425825" cy="1444652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95154380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30574331-A60D-214A-9CE1-8FCA48A2900C}"/>
              </a:ext>
            </a:extLst>
          </p:cNvPr>
          <p:cNvSpPr/>
          <p:nvPr userDrawn="1"/>
        </p:nvSpPr>
        <p:spPr>
          <a:xfrm>
            <a:off x="589159" y="2110463"/>
            <a:ext cx="3425324" cy="35173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C9894889-E8F6-2E44-AA82-827047D2DB5B}"/>
              </a:ext>
            </a:extLst>
          </p:cNvPr>
          <p:cNvSpPr/>
          <p:nvPr userDrawn="1"/>
        </p:nvSpPr>
        <p:spPr>
          <a:xfrm>
            <a:off x="4390922" y="2110463"/>
            <a:ext cx="3425324" cy="35173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D32F1606-134F-084D-A3F1-49ED4C64DEA3}"/>
              </a:ext>
            </a:extLst>
          </p:cNvPr>
          <p:cNvSpPr/>
          <p:nvPr userDrawn="1"/>
        </p:nvSpPr>
        <p:spPr>
          <a:xfrm>
            <a:off x="8179301" y="2110463"/>
            <a:ext cx="3425324" cy="35173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/>
            </a:solidFill>
          </a:ln>
        </p:spPr>
        <p:txBody>
          <a:bodyPr lIns="106654" tIns="71102" rIns="106654" bIns="71102"/>
          <a:lstStyle/>
          <a:p>
            <a:pPr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185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E3BE624-95EB-B14B-B0D9-13A0101EE1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6" y="2119234"/>
            <a:ext cx="3425825" cy="3508566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47B8E538-7215-6448-BA25-EEC0891D49A4}"/>
              </a:ext>
            </a:extLst>
          </p:cNvPr>
          <p:cNvSpPr txBox="1"/>
          <p:nvPr userDrawn="1"/>
        </p:nvSpPr>
        <p:spPr>
          <a:xfrm>
            <a:off x="587374" y="1705415"/>
            <a:ext cx="3425323" cy="40505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2BE94D65-6DB6-B845-B7E3-3BDD4C802951}"/>
              </a:ext>
            </a:extLst>
          </p:cNvPr>
          <p:cNvSpPr txBox="1"/>
          <p:nvPr userDrawn="1"/>
        </p:nvSpPr>
        <p:spPr>
          <a:xfrm>
            <a:off x="4389138" y="1705415"/>
            <a:ext cx="3425324" cy="40505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658270B-96B7-084E-ADE9-002BEAAB9B79}"/>
              </a:ext>
            </a:extLst>
          </p:cNvPr>
          <p:cNvSpPr txBox="1"/>
          <p:nvPr userDrawn="1"/>
        </p:nvSpPr>
        <p:spPr>
          <a:xfrm>
            <a:off x="8177518" y="1705415"/>
            <a:ext cx="3425324" cy="405051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5821E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06654" tIns="60200" rIns="106654" bIns="60200" anchor="b">
            <a:spAutoFit/>
          </a:bodyPr>
          <a:lstStyle>
            <a:lvl1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endParaRPr sz="1842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9A38-6D91-7A48-A053-4F7668396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6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94716B-33FB-594F-8417-19639EB232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2373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2FDF82-28FC-FC41-8F95-A0B696B539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2399" y="1714500"/>
            <a:ext cx="3425825" cy="395288"/>
          </a:xfrm>
          <a:prstGeom prst="rect">
            <a:avLst/>
          </a:prstGeom>
        </p:spPr>
        <p:txBody>
          <a:bodyPr lIns="108000" tIns="0" rIns="108000" bIns="0" anchor="ctr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header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6A32965-6F53-5740-8D42-6B10AFE5FF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02373" y="2119234"/>
            <a:ext cx="3425825" cy="3508566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9E192F-2982-D245-A4A3-25870B0842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894" y="2119234"/>
            <a:ext cx="3425825" cy="3508566"/>
          </a:xfrm>
          <a:prstGeom prst="rect">
            <a:avLst/>
          </a:prstGeom>
        </p:spPr>
        <p:txBody>
          <a:bodyPr lIns="108000" tIns="72000" rIns="108000" bIns="72000" anchor="t"/>
          <a:lstStyle>
            <a:lvl1pPr marL="0" indent="0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buNone/>
              <a:defRPr sz="1778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4772497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1CA7E3-2080-3A45-9058-06C70218BD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4589" y="1760539"/>
            <a:ext cx="1603375" cy="139858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49B68BFB-35DB-3F44-AE8D-A17D5CA93C1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648783" y="1760539"/>
            <a:ext cx="1603375" cy="139858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CE7AEE17-AF9B-3145-8976-6BA89EE7A2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84589" y="3943566"/>
            <a:ext cx="1603375" cy="139858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A45352F2-B327-6C40-94E5-739AA2A2943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48783" y="3943566"/>
            <a:ext cx="1603375" cy="139858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185" b="0" i="0">
                <a:latin typeface="MTN Brighter Sans" pitchFamily="2" charset="77"/>
              </a:defRPr>
            </a:lvl1pPr>
          </a:lstStyle>
          <a:p>
            <a:endParaRPr lang="en-GB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BF4DBFE-2E3F-184B-BF12-18CCB1120F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7072" y="4430028"/>
            <a:ext cx="2428255" cy="91216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94946AF1-0FD1-F142-B3B2-B0BD408B91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43558" y="4430028"/>
            <a:ext cx="2428255" cy="91216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760FF66C-78EE-A041-9E71-83DEC0B6B6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7072" y="2247001"/>
            <a:ext cx="2428255" cy="91216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F9D240-F073-B740-9EE0-3AD11BB74137}"/>
              </a:ext>
            </a:extLst>
          </p:cNvPr>
          <p:cNvGrpSpPr/>
          <p:nvPr userDrawn="1"/>
        </p:nvGrpSpPr>
        <p:grpSpPr>
          <a:xfrm>
            <a:off x="6436321" y="1621489"/>
            <a:ext cx="2095800" cy="641536"/>
            <a:chOff x="6436321" y="1621489"/>
            <a:chExt cx="2095800" cy="641536"/>
          </a:xfrm>
        </p:grpSpPr>
        <p:sp>
          <p:nvSpPr>
            <p:cNvPr id="37" name="Parallelogram 24">
              <a:extLst>
                <a:ext uri="{FF2B5EF4-FFF2-40B4-BE49-F238E27FC236}">
                  <a16:creationId xmlns:a16="http://schemas.microsoft.com/office/drawing/2014/main" id="{42D428CA-B1AA-6841-BACB-EA3B18CF2563}"/>
                </a:ext>
              </a:extLst>
            </p:cNvPr>
            <p:cNvSpPr/>
            <p:nvPr/>
          </p:nvSpPr>
          <p:spPr>
            <a:xfrm rot="5400000">
              <a:off x="6292249" y="1892843"/>
              <a:ext cx="482995" cy="19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135" y="0"/>
                  </a:lnTo>
                  <a:lnTo>
                    <a:pt x="21600" y="0"/>
                  </a:lnTo>
                  <a:lnTo>
                    <a:pt x="17465" y="2160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2400"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2371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90D91F90-7AF7-6C45-8B56-5C0F32E1B63D}"/>
                </a:ext>
              </a:extLst>
            </p:cNvPr>
            <p:cNvSpPr/>
            <p:nvPr/>
          </p:nvSpPr>
          <p:spPr>
            <a:xfrm>
              <a:off x="6631169" y="1653017"/>
              <a:ext cx="1900951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rgbClr val="BFBFBF">
                <a:alpha val="50000"/>
              </a:srgbClr>
            </a:solidFill>
            <a:ln w="12700">
              <a:miter lim="400000"/>
            </a:ln>
            <a:effectLst>
              <a:outerShdw blurRad="25400" rotWithShape="0">
                <a:srgbClr val="BFBFBF">
                  <a:alpha val="50000"/>
                </a:srgbClr>
              </a:outerShdw>
            </a:effectLst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  <p:sp>
          <p:nvSpPr>
            <p:cNvPr id="39" name="Arrow">
              <a:extLst>
                <a:ext uri="{FF2B5EF4-FFF2-40B4-BE49-F238E27FC236}">
                  <a16:creationId xmlns:a16="http://schemas.microsoft.com/office/drawing/2014/main" id="{14BE0962-7046-4C4E-97CC-69618501B2A1}"/>
                </a:ext>
              </a:extLst>
            </p:cNvPr>
            <p:cNvSpPr/>
            <p:nvPr/>
          </p:nvSpPr>
          <p:spPr>
            <a:xfrm>
              <a:off x="6436321" y="1621489"/>
              <a:ext cx="2095800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BEA9E6-C8E9-7B48-98E0-52F6E987BE25}"/>
              </a:ext>
            </a:extLst>
          </p:cNvPr>
          <p:cNvGrpSpPr/>
          <p:nvPr userDrawn="1"/>
        </p:nvGrpSpPr>
        <p:grpSpPr>
          <a:xfrm>
            <a:off x="6436846" y="3799206"/>
            <a:ext cx="2095800" cy="641537"/>
            <a:chOff x="6436846" y="3799205"/>
            <a:chExt cx="2095800" cy="641537"/>
          </a:xfrm>
        </p:grpSpPr>
        <p:sp>
          <p:nvSpPr>
            <p:cNvPr id="43" name="Parallelogram 32">
              <a:extLst>
                <a:ext uri="{FF2B5EF4-FFF2-40B4-BE49-F238E27FC236}">
                  <a16:creationId xmlns:a16="http://schemas.microsoft.com/office/drawing/2014/main" id="{C41C2210-86E4-4F43-AC10-0ADAD22F0C7F}"/>
                </a:ext>
              </a:extLst>
            </p:cNvPr>
            <p:cNvSpPr/>
            <p:nvPr/>
          </p:nvSpPr>
          <p:spPr>
            <a:xfrm rot="5400000">
              <a:off x="6292775" y="4070559"/>
              <a:ext cx="482995" cy="19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135" y="0"/>
                  </a:lnTo>
                  <a:lnTo>
                    <a:pt x="21600" y="0"/>
                  </a:lnTo>
                  <a:lnTo>
                    <a:pt x="17465" y="2160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2400"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2371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8D87CA4A-7F11-A047-861A-D14462088521}"/>
                </a:ext>
              </a:extLst>
            </p:cNvPr>
            <p:cNvSpPr/>
            <p:nvPr/>
          </p:nvSpPr>
          <p:spPr>
            <a:xfrm>
              <a:off x="6631694" y="3830734"/>
              <a:ext cx="1900951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rgbClr val="BFBFBF">
                <a:alpha val="50000"/>
              </a:srgbClr>
            </a:solidFill>
            <a:ln w="12700">
              <a:miter lim="400000"/>
            </a:ln>
            <a:effectLst>
              <a:outerShdw blurRad="25400" rotWithShape="0">
                <a:srgbClr val="BFBFBF">
                  <a:alpha val="50000"/>
                </a:srgbClr>
              </a:outerShdw>
            </a:effectLst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  <p:sp>
          <p:nvSpPr>
            <p:cNvPr id="45" name="Arrow">
              <a:extLst>
                <a:ext uri="{FF2B5EF4-FFF2-40B4-BE49-F238E27FC236}">
                  <a16:creationId xmlns:a16="http://schemas.microsoft.com/office/drawing/2014/main" id="{0D907CFE-100B-F444-A8DC-DC174C170916}"/>
                </a:ext>
              </a:extLst>
            </p:cNvPr>
            <p:cNvSpPr/>
            <p:nvPr/>
          </p:nvSpPr>
          <p:spPr>
            <a:xfrm>
              <a:off x="6436846" y="3799205"/>
              <a:ext cx="2095800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</p:grp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BA52138A-743D-0C41-BFA0-736FC48DDA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9260" y="3959021"/>
            <a:ext cx="1770546" cy="264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2FC2315-1742-B743-9D61-FFD1B3F64C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69260" y="1792670"/>
            <a:ext cx="1770546" cy="264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44294-EE05-BE40-855D-B4B20A3E89DC}"/>
              </a:ext>
            </a:extLst>
          </p:cNvPr>
          <p:cNvGrpSpPr/>
          <p:nvPr userDrawn="1"/>
        </p:nvGrpSpPr>
        <p:grpSpPr>
          <a:xfrm>
            <a:off x="587900" y="3799206"/>
            <a:ext cx="2095800" cy="641537"/>
            <a:chOff x="587900" y="3799205"/>
            <a:chExt cx="2095800" cy="641537"/>
          </a:xfrm>
        </p:grpSpPr>
        <p:sp>
          <p:nvSpPr>
            <p:cNvPr id="26" name="Parallelogram 28">
              <a:extLst>
                <a:ext uri="{FF2B5EF4-FFF2-40B4-BE49-F238E27FC236}">
                  <a16:creationId xmlns:a16="http://schemas.microsoft.com/office/drawing/2014/main" id="{DF7752DB-7FCC-D049-8DD9-E1D240A4525D}"/>
                </a:ext>
              </a:extLst>
            </p:cNvPr>
            <p:cNvSpPr/>
            <p:nvPr/>
          </p:nvSpPr>
          <p:spPr>
            <a:xfrm rot="5400000">
              <a:off x="443828" y="4070559"/>
              <a:ext cx="482995" cy="19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135" y="0"/>
                  </a:lnTo>
                  <a:lnTo>
                    <a:pt x="21600" y="0"/>
                  </a:lnTo>
                  <a:lnTo>
                    <a:pt x="17465" y="216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2400"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2371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6277AE7-82E1-604D-B29B-87369F12A286}"/>
                </a:ext>
              </a:extLst>
            </p:cNvPr>
            <p:cNvSpPr/>
            <p:nvPr/>
          </p:nvSpPr>
          <p:spPr>
            <a:xfrm>
              <a:off x="782748" y="3830734"/>
              <a:ext cx="1900951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rgbClr val="BFBFBF">
                <a:alpha val="50000"/>
              </a:srgbClr>
            </a:solidFill>
            <a:ln w="12700">
              <a:miter lim="400000"/>
            </a:ln>
            <a:effectLst>
              <a:outerShdw blurRad="25400" rotWithShape="0">
                <a:srgbClr val="BFBFBF">
                  <a:alpha val="50000"/>
                </a:srgbClr>
              </a:outerShdw>
            </a:effectLst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  <p:sp>
          <p:nvSpPr>
            <p:cNvPr id="28" name="Arrow">
              <a:extLst>
                <a:ext uri="{FF2B5EF4-FFF2-40B4-BE49-F238E27FC236}">
                  <a16:creationId xmlns:a16="http://schemas.microsoft.com/office/drawing/2014/main" id="{BEA5941E-5BDE-8A4E-8D39-BB90D828C66E}"/>
                </a:ext>
              </a:extLst>
            </p:cNvPr>
            <p:cNvSpPr/>
            <p:nvPr/>
          </p:nvSpPr>
          <p:spPr>
            <a:xfrm>
              <a:off x="587900" y="3799205"/>
              <a:ext cx="2095800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</p:grp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2B913DC3-BEC4-6446-88CE-569D1CC2F4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158" y="3959021"/>
            <a:ext cx="1770546" cy="264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787B1D-73BF-E44F-A492-DF51F10D46DD}"/>
              </a:ext>
            </a:extLst>
          </p:cNvPr>
          <p:cNvGrpSpPr/>
          <p:nvPr userDrawn="1"/>
        </p:nvGrpSpPr>
        <p:grpSpPr>
          <a:xfrm>
            <a:off x="587376" y="1621489"/>
            <a:ext cx="2095800" cy="641536"/>
            <a:chOff x="587375" y="1621489"/>
            <a:chExt cx="2095800" cy="641536"/>
          </a:xfrm>
        </p:grpSpPr>
        <p:sp>
          <p:nvSpPr>
            <p:cNvPr id="32" name="Parallelogram 14">
              <a:extLst>
                <a:ext uri="{FF2B5EF4-FFF2-40B4-BE49-F238E27FC236}">
                  <a16:creationId xmlns:a16="http://schemas.microsoft.com/office/drawing/2014/main" id="{C1CB25B1-EAC0-D543-AD0E-683032EB68E8}"/>
                </a:ext>
              </a:extLst>
            </p:cNvPr>
            <p:cNvSpPr/>
            <p:nvPr/>
          </p:nvSpPr>
          <p:spPr>
            <a:xfrm rot="5400000">
              <a:off x="443303" y="1892843"/>
              <a:ext cx="482995" cy="19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135" y="0"/>
                  </a:lnTo>
                  <a:lnTo>
                    <a:pt x="21600" y="0"/>
                  </a:lnTo>
                  <a:lnTo>
                    <a:pt x="17465" y="216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2400"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2371"/>
            </a:p>
          </p:txBody>
        </p:sp>
        <p:sp>
          <p:nvSpPr>
            <p:cNvPr id="33" name="Right Arrow 23">
              <a:extLst>
                <a:ext uri="{FF2B5EF4-FFF2-40B4-BE49-F238E27FC236}">
                  <a16:creationId xmlns:a16="http://schemas.microsoft.com/office/drawing/2014/main" id="{B568CC6F-CF84-3147-BB87-975C867BFBC2}"/>
                </a:ext>
              </a:extLst>
            </p:cNvPr>
            <p:cNvSpPr/>
            <p:nvPr/>
          </p:nvSpPr>
          <p:spPr>
            <a:xfrm>
              <a:off x="782223" y="1653017"/>
              <a:ext cx="1900951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rgbClr val="BFBFBF">
                <a:alpha val="50000"/>
              </a:srgbClr>
            </a:solidFill>
            <a:ln w="12700">
              <a:miter lim="400000"/>
            </a:ln>
            <a:effectLst>
              <a:outerShdw blurRad="25400" rotWithShape="0">
                <a:srgbClr val="BFBFBF">
                  <a:alpha val="50000"/>
                </a:srgbClr>
              </a:outerShdw>
            </a:effectLst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  <p:sp>
          <p:nvSpPr>
            <p:cNvPr id="34" name="Arrow">
              <a:extLst>
                <a:ext uri="{FF2B5EF4-FFF2-40B4-BE49-F238E27FC236}">
                  <a16:creationId xmlns:a16="http://schemas.microsoft.com/office/drawing/2014/main" id="{BE6E65F4-33E4-6F4E-88DE-CCA0E33E5793}"/>
                </a:ext>
              </a:extLst>
            </p:cNvPr>
            <p:cNvSpPr/>
            <p:nvPr/>
          </p:nvSpPr>
          <p:spPr>
            <a:xfrm>
              <a:off x="587375" y="1621489"/>
              <a:ext cx="2095800" cy="610008"/>
            </a:xfrm>
            <a:prstGeom prst="rightArrow">
              <a:avLst>
                <a:gd name="adj1" fmla="val 69240"/>
                <a:gd name="adj2" fmla="val 36639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r">
                <a:defRPr>
                  <a:solidFill>
                    <a:srgbClr val="FFFFFF"/>
                  </a:solidFill>
                  <a:latin typeface="MTN Brighter Sans Regular"/>
                  <a:ea typeface="MTN Brighter Sans Regular"/>
                  <a:cs typeface="MTN Brighter Sans Regular"/>
                  <a:sym typeface="MTN Brighter Sans Regular"/>
                </a:defRPr>
              </a:pPr>
              <a:endParaRPr sz="1842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E8AE-BE04-BA4D-8B0B-44448A9BD6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158" y="1792670"/>
            <a:ext cx="1770546" cy="264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1580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DB82F7-3DD3-DF49-9AA0-5AB64A84EB24}"/>
              </a:ext>
            </a:extLst>
          </p:cNvPr>
          <p:cNvCxnSpPr>
            <a:cxnSpLocks/>
          </p:cNvCxnSpPr>
          <p:nvPr userDrawn="1"/>
        </p:nvCxnSpPr>
        <p:spPr>
          <a:xfrm>
            <a:off x="6625239" y="5585335"/>
            <a:ext cx="4979386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E7F94A-F70A-1543-AD06-67E2486FFDD7}"/>
              </a:ext>
            </a:extLst>
          </p:cNvPr>
          <p:cNvCxnSpPr>
            <a:cxnSpLocks/>
          </p:cNvCxnSpPr>
          <p:nvPr userDrawn="1"/>
        </p:nvCxnSpPr>
        <p:spPr>
          <a:xfrm>
            <a:off x="782750" y="5585335"/>
            <a:ext cx="4979386" cy="0"/>
          </a:xfrm>
          <a:prstGeom prst="line">
            <a:avLst/>
          </a:prstGeom>
          <a:noFill/>
          <a:ln w="635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0669E1-D8A4-E44D-B9E6-CE2408AFED5B}"/>
              </a:ext>
            </a:extLst>
          </p:cNvPr>
          <p:cNvCxnSpPr>
            <a:cxnSpLocks/>
          </p:cNvCxnSpPr>
          <p:nvPr userDrawn="1"/>
        </p:nvCxnSpPr>
        <p:spPr>
          <a:xfrm>
            <a:off x="6625239" y="3410712"/>
            <a:ext cx="4979386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F84434-5401-AD4C-B918-2CFC46D19AEF}"/>
              </a:ext>
            </a:extLst>
          </p:cNvPr>
          <p:cNvCxnSpPr>
            <a:cxnSpLocks/>
          </p:cNvCxnSpPr>
          <p:nvPr userDrawn="1"/>
        </p:nvCxnSpPr>
        <p:spPr>
          <a:xfrm>
            <a:off x="782750" y="3410712"/>
            <a:ext cx="4979386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5539C3DA-0399-D044-9631-2F62D3E1C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43558" y="2247001"/>
            <a:ext cx="2428255" cy="91216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0201538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_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>
            <a:extLst>
              <a:ext uri="{FF2B5EF4-FFF2-40B4-BE49-F238E27FC236}">
                <a16:creationId xmlns:a16="http://schemas.microsoft.com/office/drawing/2014/main" id="{8A516116-A61B-A044-B2CC-68001BAE7346}"/>
              </a:ext>
            </a:extLst>
          </p:cNvPr>
          <p:cNvSpPr/>
          <p:nvPr userDrawn="1"/>
        </p:nvSpPr>
        <p:spPr>
          <a:xfrm>
            <a:off x="573467" y="1700427"/>
            <a:ext cx="2476270" cy="3641723"/>
          </a:xfrm>
          <a:prstGeom prst="rect">
            <a:avLst/>
          </a:pr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149" rIns="45149"/>
          <a:lstStyle/>
          <a:p>
            <a:pPr defTabSz="877907">
              <a:lnSpc>
                <a:spcPct val="90000"/>
              </a:lnSpc>
              <a:spcBef>
                <a:spcPts val="198"/>
              </a:spcBef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83" name="Triangle">
            <a:extLst>
              <a:ext uri="{FF2B5EF4-FFF2-40B4-BE49-F238E27FC236}">
                <a16:creationId xmlns:a16="http://schemas.microsoft.com/office/drawing/2014/main" id="{1D6550ED-4E37-8141-ACD8-FDC1C35761D4}"/>
              </a:ext>
            </a:extLst>
          </p:cNvPr>
          <p:cNvSpPr/>
          <p:nvPr userDrawn="1"/>
        </p:nvSpPr>
        <p:spPr>
          <a:xfrm>
            <a:off x="573466" y="1700426"/>
            <a:ext cx="963986" cy="963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CB05"/>
          </a:solidFill>
          <a:ln w="12700">
            <a:miter lim="400000"/>
          </a:ln>
        </p:spPr>
        <p:txBody>
          <a:bodyPr lIns="45149" rIns="45149" anchor="ctr"/>
          <a:lstStyle/>
          <a:p>
            <a: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E8AE-BE04-BA4D-8B0B-44448A9BD6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657" y="1789221"/>
            <a:ext cx="398327" cy="297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760FF66C-78EE-A041-9E71-83DEC0B6B6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9161" y="2664412"/>
            <a:ext cx="1999943" cy="2975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solidFill>
                  <a:schemeClr val="tx1"/>
                </a:solidFill>
                <a:latin typeface="MTN Brighter Sans Bold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513081"/>
            <a:ext cx="11017250" cy="5547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90000"/>
              </a:lnSpc>
              <a:defRPr sz="3851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header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BF6720-F9A9-F44D-A0CF-E6BACCED4A52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D83CE854-A712-7E48-BEAF-032FE239601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Click to add presentation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26392A7-B347-C848-BA54-E4033FFAD3F2}"/>
              </a:ext>
            </a:extLst>
          </p:cNvPr>
          <p:cNvSpPr txBox="1">
            <a:spLocks noGrp="1"/>
          </p:cNvSpPr>
          <p:nvPr userDrawn="1"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1980067-937F-2246-942D-2245E3DB7A0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7" name="Triangle">
            <a:extLst>
              <a:ext uri="{FF2B5EF4-FFF2-40B4-BE49-F238E27FC236}">
                <a16:creationId xmlns:a16="http://schemas.microsoft.com/office/drawing/2014/main" id="{E63C1A6D-AF21-9040-8EF6-FE41BCCE5E3C}"/>
              </a:ext>
            </a:extLst>
          </p:cNvPr>
          <p:cNvSpPr/>
          <p:nvPr userDrawn="1"/>
        </p:nvSpPr>
        <p:spPr>
          <a:xfrm>
            <a:off x="2678754" y="4971167"/>
            <a:ext cx="370983" cy="3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149" rIns="45149" anchor="b"/>
          <a:lstStyle/>
          <a:p>
            <a:pPr algn="ctr"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98" name="+">
            <a:extLst>
              <a:ext uri="{FF2B5EF4-FFF2-40B4-BE49-F238E27FC236}">
                <a16:creationId xmlns:a16="http://schemas.microsoft.com/office/drawing/2014/main" id="{DD7DEB47-C4AA-8E4B-9AB6-E4A471277510}"/>
              </a:ext>
            </a:extLst>
          </p:cNvPr>
          <p:cNvSpPr txBox="1"/>
          <p:nvPr userDrawn="1"/>
        </p:nvSpPr>
        <p:spPr>
          <a:xfrm flipH="1">
            <a:off x="2903289" y="5129334"/>
            <a:ext cx="107402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1383"/>
              <a:t>+</a:t>
            </a:r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A26C867E-56F7-3546-878A-AD879D32DE7A}"/>
              </a:ext>
            </a:extLst>
          </p:cNvPr>
          <p:cNvSpPr/>
          <p:nvPr userDrawn="1"/>
        </p:nvSpPr>
        <p:spPr>
          <a:xfrm>
            <a:off x="3425097" y="1700427"/>
            <a:ext cx="2476269" cy="3641723"/>
          </a:xfrm>
          <a:prstGeom prst="rect">
            <a:avLst/>
          </a:pr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149" rIns="45149"/>
          <a:lstStyle/>
          <a:p>
            <a:pPr defTabSz="877907">
              <a:lnSpc>
                <a:spcPct val="90000"/>
              </a:lnSpc>
              <a:spcBef>
                <a:spcPts val="198"/>
              </a:spcBef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87" name="Triangle">
            <a:extLst>
              <a:ext uri="{FF2B5EF4-FFF2-40B4-BE49-F238E27FC236}">
                <a16:creationId xmlns:a16="http://schemas.microsoft.com/office/drawing/2014/main" id="{54777C56-8B50-E94D-90B6-CAA31B108E9F}"/>
              </a:ext>
            </a:extLst>
          </p:cNvPr>
          <p:cNvSpPr/>
          <p:nvPr userDrawn="1"/>
        </p:nvSpPr>
        <p:spPr>
          <a:xfrm>
            <a:off x="3425097" y="1700426"/>
            <a:ext cx="963986" cy="963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E12D6E"/>
          </a:solidFill>
          <a:ln w="12700">
            <a:miter lim="400000"/>
          </a:ln>
        </p:spPr>
        <p:txBody>
          <a:bodyPr lIns="45149" rIns="45149" anchor="ctr"/>
          <a:lstStyle/>
          <a:p>
            <a: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99" name="Triangle">
            <a:extLst>
              <a:ext uri="{FF2B5EF4-FFF2-40B4-BE49-F238E27FC236}">
                <a16:creationId xmlns:a16="http://schemas.microsoft.com/office/drawing/2014/main" id="{1D1B0358-C875-8E4B-9D04-120297D637EC}"/>
              </a:ext>
            </a:extLst>
          </p:cNvPr>
          <p:cNvSpPr/>
          <p:nvPr userDrawn="1"/>
        </p:nvSpPr>
        <p:spPr>
          <a:xfrm>
            <a:off x="5530384" y="4971167"/>
            <a:ext cx="370983" cy="3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149" rIns="45149" anchor="b"/>
          <a:lstStyle/>
          <a:p>
            <a:pPr algn="ctr"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100" name="+">
            <a:extLst>
              <a:ext uri="{FF2B5EF4-FFF2-40B4-BE49-F238E27FC236}">
                <a16:creationId xmlns:a16="http://schemas.microsoft.com/office/drawing/2014/main" id="{9035E466-AAAB-6847-AF68-0298CE93CEFF}"/>
              </a:ext>
            </a:extLst>
          </p:cNvPr>
          <p:cNvSpPr txBox="1"/>
          <p:nvPr userDrawn="1"/>
        </p:nvSpPr>
        <p:spPr>
          <a:xfrm flipH="1">
            <a:off x="5754918" y="5129334"/>
            <a:ext cx="107402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1383"/>
              <a:t>+</a:t>
            </a:r>
          </a:p>
        </p:txBody>
      </p:sp>
      <p:sp>
        <p:nvSpPr>
          <p:cNvPr id="89" name="Rectangle">
            <a:extLst>
              <a:ext uri="{FF2B5EF4-FFF2-40B4-BE49-F238E27FC236}">
                <a16:creationId xmlns:a16="http://schemas.microsoft.com/office/drawing/2014/main" id="{DF051D6F-830D-0F46-9FC9-4669F47FE4A8}"/>
              </a:ext>
            </a:extLst>
          </p:cNvPr>
          <p:cNvSpPr/>
          <p:nvPr userDrawn="1"/>
        </p:nvSpPr>
        <p:spPr>
          <a:xfrm>
            <a:off x="6276726" y="1700427"/>
            <a:ext cx="2476270" cy="3641723"/>
          </a:xfrm>
          <a:prstGeom prst="rect">
            <a:avLst/>
          </a:pr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149" rIns="45149"/>
          <a:lstStyle/>
          <a:p>
            <a:pPr defTabSz="877907">
              <a:lnSpc>
                <a:spcPct val="90000"/>
              </a:lnSpc>
              <a:spcBef>
                <a:spcPts val="198"/>
              </a:spcBef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91" name="Triangle">
            <a:extLst>
              <a:ext uri="{FF2B5EF4-FFF2-40B4-BE49-F238E27FC236}">
                <a16:creationId xmlns:a16="http://schemas.microsoft.com/office/drawing/2014/main" id="{06E461A8-042D-9D46-A3B7-7D4D20CCDE18}"/>
              </a:ext>
            </a:extLst>
          </p:cNvPr>
          <p:cNvSpPr/>
          <p:nvPr userDrawn="1"/>
        </p:nvSpPr>
        <p:spPr>
          <a:xfrm>
            <a:off x="6276726" y="1700426"/>
            <a:ext cx="963986" cy="963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F6987"/>
          </a:solidFill>
          <a:ln w="12700">
            <a:miter lim="400000"/>
          </a:ln>
        </p:spPr>
        <p:txBody>
          <a:bodyPr lIns="45149" rIns="45149" anchor="ctr"/>
          <a:lstStyle/>
          <a:p>
            <a: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101" name="Triangle">
            <a:extLst>
              <a:ext uri="{FF2B5EF4-FFF2-40B4-BE49-F238E27FC236}">
                <a16:creationId xmlns:a16="http://schemas.microsoft.com/office/drawing/2014/main" id="{ADD583E3-ABFB-574A-8161-B8D6883B7518}"/>
              </a:ext>
            </a:extLst>
          </p:cNvPr>
          <p:cNvSpPr/>
          <p:nvPr userDrawn="1"/>
        </p:nvSpPr>
        <p:spPr>
          <a:xfrm>
            <a:off x="8382013" y="4971167"/>
            <a:ext cx="370983" cy="3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149" rIns="45149" anchor="b"/>
          <a:lstStyle/>
          <a:p>
            <a:pPr algn="ctr"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102" name="+">
            <a:extLst>
              <a:ext uri="{FF2B5EF4-FFF2-40B4-BE49-F238E27FC236}">
                <a16:creationId xmlns:a16="http://schemas.microsoft.com/office/drawing/2014/main" id="{5BA40E1F-58B5-A14C-9212-333F19724402}"/>
              </a:ext>
            </a:extLst>
          </p:cNvPr>
          <p:cNvSpPr txBox="1"/>
          <p:nvPr userDrawn="1"/>
        </p:nvSpPr>
        <p:spPr>
          <a:xfrm flipH="1">
            <a:off x="8606548" y="5129334"/>
            <a:ext cx="107402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1383"/>
              <a:t>+</a:t>
            </a:r>
          </a:p>
        </p:txBody>
      </p:sp>
      <p:sp>
        <p:nvSpPr>
          <p:cNvPr id="93" name="Rectangle">
            <a:extLst>
              <a:ext uri="{FF2B5EF4-FFF2-40B4-BE49-F238E27FC236}">
                <a16:creationId xmlns:a16="http://schemas.microsoft.com/office/drawing/2014/main" id="{F29495E7-80BE-AD46-AE2E-F2C4548B069A}"/>
              </a:ext>
            </a:extLst>
          </p:cNvPr>
          <p:cNvSpPr/>
          <p:nvPr userDrawn="1"/>
        </p:nvSpPr>
        <p:spPr>
          <a:xfrm>
            <a:off x="9128355" y="1700427"/>
            <a:ext cx="2476270" cy="3641723"/>
          </a:xfrm>
          <a:prstGeom prst="rect">
            <a:avLst/>
          </a:pr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149" rIns="45149"/>
          <a:lstStyle/>
          <a:p>
            <a:pPr defTabSz="877907">
              <a:lnSpc>
                <a:spcPct val="90000"/>
              </a:lnSpc>
              <a:spcBef>
                <a:spcPts val="198"/>
              </a:spcBef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95" name="Triangle">
            <a:extLst>
              <a:ext uri="{FF2B5EF4-FFF2-40B4-BE49-F238E27FC236}">
                <a16:creationId xmlns:a16="http://schemas.microsoft.com/office/drawing/2014/main" id="{EF194895-4E0D-3D40-83FF-D87AA7939C9D}"/>
              </a:ext>
            </a:extLst>
          </p:cNvPr>
          <p:cNvSpPr/>
          <p:nvPr userDrawn="1"/>
        </p:nvSpPr>
        <p:spPr>
          <a:xfrm>
            <a:off x="9128355" y="1700426"/>
            <a:ext cx="963986" cy="963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A1E5A"/>
          </a:solidFill>
          <a:ln w="12700">
            <a:miter lim="400000"/>
          </a:ln>
        </p:spPr>
        <p:txBody>
          <a:bodyPr lIns="45149" rIns="45149" anchor="ctr"/>
          <a:lstStyle/>
          <a:p>
            <a:pPr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103" name="Triangle">
            <a:extLst>
              <a:ext uri="{FF2B5EF4-FFF2-40B4-BE49-F238E27FC236}">
                <a16:creationId xmlns:a16="http://schemas.microsoft.com/office/drawing/2014/main" id="{458E4596-3CE5-8C45-AB37-45DF6B54D160}"/>
              </a:ext>
            </a:extLst>
          </p:cNvPr>
          <p:cNvSpPr/>
          <p:nvPr userDrawn="1"/>
        </p:nvSpPr>
        <p:spPr>
          <a:xfrm>
            <a:off x="11233642" y="4971167"/>
            <a:ext cx="370983" cy="3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149" rIns="45149" anchor="b"/>
          <a:lstStyle/>
          <a:p>
            <a:pPr algn="ctr">
              <a:defRPr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endParaRPr sz="1842"/>
          </a:p>
        </p:txBody>
      </p:sp>
      <p:sp>
        <p:nvSpPr>
          <p:cNvPr id="104" name="+">
            <a:extLst>
              <a:ext uri="{FF2B5EF4-FFF2-40B4-BE49-F238E27FC236}">
                <a16:creationId xmlns:a16="http://schemas.microsoft.com/office/drawing/2014/main" id="{45F2BA23-F731-C643-AD9B-66A952F4B893}"/>
              </a:ext>
            </a:extLst>
          </p:cNvPr>
          <p:cNvSpPr txBox="1"/>
          <p:nvPr userDrawn="1"/>
        </p:nvSpPr>
        <p:spPr>
          <a:xfrm flipH="1">
            <a:off x="11458177" y="5129334"/>
            <a:ext cx="107402" cy="21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b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1383"/>
              <a:t>+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23015531-DA2E-0841-9A8B-01BE3A023ECE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809161" y="2977450"/>
            <a:ext cx="1999943" cy="218012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Aft>
                <a:spcPts val="593"/>
              </a:spcAft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6907E7DE-9104-EF4C-83E6-6637F6E259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6628" y="1789221"/>
            <a:ext cx="398327" cy="297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BB848704-78E0-2948-B197-6748388ED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133" y="2664412"/>
            <a:ext cx="1999943" cy="2975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solidFill>
                  <a:schemeClr val="tx1"/>
                </a:solidFill>
                <a:latin typeface="MTN Brighter Sans Bold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E04863BB-638D-6C45-9D31-862C3D5C4C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57133" y="2977450"/>
            <a:ext cx="1999943" cy="218012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Aft>
                <a:spcPts val="593"/>
              </a:spcAft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8A9770D0-A8A6-2149-ACAD-26C7727D57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6457" y="1789221"/>
            <a:ext cx="398327" cy="297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AF7E0870-159C-B740-A0CA-05EF69F3E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16962" y="2664412"/>
            <a:ext cx="1999943" cy="2975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solidFill>
                  <a:schemeClr val="tx1"/>
                </a:solidFill>
                <a:latin typeface="MTN Brighter Sans Bold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274F1BCB-79CD-D04D-802D-263FF6D95E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6962" y="2977450"/>
            <a:ext cx="1999943" cy="218012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Aft>
                <a:spcPts val="593"/>
              </a:spcAft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299B0E58-13FC-4448-A055-05D406F37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967" y="1789221"/>
            <a:ext cx="398327" cy="297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0" i="0">
                <a:solidFill>
                  <a:schemeClr val="bg1"/>
                </a:solidFill>
                <a:latin typeface="MTN Brighter Sans Medium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513F54F6-3321-9740-A621-D6231264AD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51472" y="2664412"/>
            <a:ext cx="1999943" cy="2975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1778" b="1" i="0">
                <a:solidFill>
                  <a:schemeClr val="tx1"/>
                </a:solidFill>
                <a:latin typeface="MTN Brighter Sans Bold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185329BA-412D-B743-A697-7485E9B190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51472" y="2977450"/>
            <a:ext cx="1999943" cy="218012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Aft>
                <a:spcPts val="593"/>
              </a:spcAft>
              <a:buFont typeface="Arial" panose="020B0604020202020204" pitchFamily="34" charset="0"/>
              <a:buNone/>
              <a:defRPr sz="1185" b="0" i="0">
                <a:solidFill>
                  <a:schemeClr val="tx1"/>
                </a:solidFill>
                <a:latin typeface="MTN Brighter Sans" pitchFamily="2" charset="77"/>
              </a:defRPr>
            </a:lvl1pPr>
            <a:lvl2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2pPr>
            <a:lvl3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3pPr>
            <a:lvl4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4pPr>
            <a:lvl5pPr marL="0" indent="0" algn="ctr">
              <a:lnSpc>
                <a:spcPct val="110000"/>
              </a:lnSpc>
              <a:buNone/>
              <a:defRPr sz="1580" b="0" i="0">
                <a:latin typeface="MTN Brighter Sans Medium" pitchFamily="2" charset="77"/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8159602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6083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5989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1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94" y="125023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3A189E9-AE09-9F4D-8C4A-6545D81D9F3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304" y="6166964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833D-D400-D645-9E81-CF8ADBCE55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5304" y="3073446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303" y="267292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CF3014DE-DE70-1D45-A95C-C7D7642D29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5721" y="373889"/>
            <a:ext cx="5445294" cy="162138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6683CBA3-A59C-614A-9CE9-5146DD7A6B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5378" y="2565976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E5D3E3E8-190C-1C4F-ACCF-C1F48D9C17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5303" y="3446301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9BD714D-C1C0-3942-9E60-AFFD09D82F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5378" y="3339355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DA824228-0608-F546-AF31-0A42789A63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303" y="4219680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E313115-9222-D849-8C8C-918A3466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5378" y="4112734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6BC84AC-AA8E-DB4C-89B4-8A3753AF8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303" y="4993059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ED7C4BC-B335-0145-BC87-2AE0772238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5378" y="4886113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93664FD9-E929-BE4B-B056-977F979962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5303" y="5766440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B135FAC9-93E4-244B-9DDC-E72CD3E83F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5378" y="5659494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8CBBB7-B917-AB4F-8DFA-427E213D7D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303" y="367958"/>
            <a:ext cx="5455711" cy="162731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7586860-3739-044D-8100-7C427B239B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5304" y="3852225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D9F3C45-BF7D-9849-B945-F7AC40958B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5304" y="4625604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56E6FB9-116B-A04D-B747-7A1B47AF90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5304" y="5401440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079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3514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4F28-8C1E-4379-B816-3F73B1691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14DC8-6631-44D2-BB5F-1172C400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0327-7032-467C-9B12-35D4C32C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86D3-3EBA-4442-A2FB-0F33EC79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F41B-5EC2-4A1C-B468-42881714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4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2CB2-A7CB-4303-BCDB-CE976C99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2DB6-7433-4454-BD10-4705975A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5243-87C6-487C-8A30-811C0588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1A9E-FE91-4C0B-A8C3-1CE2BADB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FBA7-2C67-40C1-8578-F4B906B2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3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FABB-F70E-4E67-B0AD-95729F6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903D-3947-49D0-A470-D400B2E9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F6F3-41F0-49DD-AC39-8F61D96D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85CB-063E-4B36-8409-998426CD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1A62-9A77-4583-BC0E-13E6A8B3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6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5604-A2C7-40D4-BD84-413C8DD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D8E4-90FC-493F-A358-D8E9FF2C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4127-DE78-4245-9E99-29F2A0EE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A071-886F-4635-ADF1-5875DE20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59D2-DBBF-44AA-87F8-CFC0F6C1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806A-AACF-4B4B-951C-D2D8C598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7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1A04-D043-44D3-9C04-B575F75B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B9EC-811B-4F9A-A070-09440FF7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3F886-9C96-40EC-95AA-B792617E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7A11-DA4C-4EAA-A7EF-EB8A90D72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992DF-73D3-4129-AFCA-DD00776DB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E8AE1-5C5E-416D-B0E6-B18002C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24565-E1E1-4423-8B67-56DE0CEE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5C296-A1E4-4DEA-A718-3EE7B62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3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EEA5-B429-40BF-B2D9-2013F39B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009BB-D3B9-4FA7-91F9-37A4F4AD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57A8B-6D2F-4F1F-AC87-3AC44516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40721-484D-4289-A75F-43B51D1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3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92C1C-90E9-4300-8B21-791F4500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DFB3-8ED9-4900-A014-9C315315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18268-7552-4469-B7AA-8AFD5F19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83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A1FA-5705-4635-95DE-9FB9E0B1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DA55-6176-41E3-85B7-9AC70051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92338-DCC9-467C-A160-2E0CA09BC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4E66F-D6BF-4CAB-BB6A-BE2F8928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D808-E0FD-4380-9D87-FE47F175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7A90-BE97-4109-99D4-0D239F01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7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0954-5038-4335-A7B6-A4CAF36E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553AC-BD10-43FE-B9DC-A317942EE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B3B3-D3BB-4267-8A7B-84985073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2C94F-5755-4699-A665-D796B297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BD29-CD84-409A-819B-E158A92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5980E-B727-4CDC-B81D-8B9D0011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B65E985-CF9C-1E42-9FF9-25E310BBB5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5304" y="2135397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1E6F1C0-4F2A-DE4A-810F-9FAB18E3B8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5304" y="291504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46E0-56E9-3F42-A151-1C37CEDA7E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5304" y="3680251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2DDEA35-7EF8-1641-AFB0-3105173020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5304" y="4455084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C2A6CBA-702A-2E4D-B630-3A039C735F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304" y="5234731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303" y="1741808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6683CBA3-A59C-614A-9CE9-5146DD7A6B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5378" y="1634863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E5D3E3E8-190C-1C4F-ACCF-C1F48D9C17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5303" y="2515187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9BD714D-C1C0-3942-9E60-AFFD09D82F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5378" y="2408242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DA824228-0608-F546-AF31-0A42789A63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303" y="3288566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E313115-9222-D849-8C8C-918A3466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5378" y="3181621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26BC84AC-AA8E-DB4C-89B4-8A3753AF8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303" y="4061945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ED7C4BC-B335-0145-BC87-2AE0772238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5378" y="3955000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93664FD9-E929-BE4B-B056-977F979962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5303" y="4835326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B135FAC9-93E4-244B-9DDC-E72CD3E83F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5378" y="4728381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046495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9484-BAEA-4E75-825C-290B948F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E828D-3B58-4DC3-8008-370DE5D8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019B-ADE2-45A8-B758-76F6665B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C8F-372A-48BF-AFEB-626583F7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760B-5EBB-437C-A8F7-38ABD09F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7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76BCE-5CCC-43A6-9D13-D2F8DF04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F7F14-DA9B-4822-9F79-11C2285D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EC61-0E73-4BC7-9BF6-9D340C6E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B26-974C-45D0-AA0A-958B4362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A1C8-DEEE-4E50-89DC-E1F148B9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2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reversed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11C3D9D-1E30-B247-924A-5D3958D76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7A0FA39F-18D8-864E-917E-720171EC8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4468DDF-0310-C543-A5DA-C8469AC3A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55" y="4120006"/>
            <a:ext cx="5505450" cy="3847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defRPr sz="2469" b="0" i="1">
                <a:solidFill>
                  <a:schemeClr val="bg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GB" dirty="0"/>
              <a:t>00 Month 0000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0287EC-C168-324F-9920-E03E7EDD82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1093100"/>
            <a:ext cx="5299263" cy="238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defRPr sz="9382" b="1" i="0">
                <a:solidFill>
                  <a:schemeClr val="bg1"/>
                </a:solidFill>
                <a:latin typeface="MTN Brighter Sans ExtraBold" pitchFamily="2" charset="77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4031035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3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3DF809AE-72A6-C840-B984-9340AE855C0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737251" y="337723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DCDC708C-3D04-104C-BB25-85ADD2C160F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37251" y="4152067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D324CB08-131E-5C4D-8537-98DBF80762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37251" y="493171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DA2AED64-0AD6-D94B-AC2C-0AC7640B978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737251" y="5696921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pic>
        <p:nvPicPr>
          <p:cNvPr id="72" name="Image" descr="Image">
            <a:extLst>
              <a:ext uri="{FF2B5EF4-FFF2-40B4-BE49-F238E27FC236}">
                <a16:creationId xmlns:a16="http://schemas.microsoft.com/office/drawing/2014/main" id="{114060F4-56D4-9A4A-BA6C-EC24B09FC0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204"/>
          </a:blip>
          <a:srcRect l="5343" t="10926" r="2528"/>
          <a:stretch>
            <a:fillRect/>
          </a:stretch>
        </p:blipFill>
        <p:spPr>
          <a:xfrm>
            <a:off x="0" y="290"/>
            <a:ext cx="12192002" cy="350989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 Placeholder 20">
            <a:extLst>
              <a:ext uri="{FF2B5EF4-FFF2-40B4-BE49-F238E27FC236}">
                <a16:creationId xmlns:a16="http://schemas.microsoft.com/office/drawing/2014/main" id="{616846D6-CAF2-C949-8006-4B9E9008C5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784" y="2991724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19" name="Text Placeholder 20">
            <a:extLst>
              <a:ext uri="{FF2B5EF4-FFF2-40B4-BE49-F238E27FC236}">
                <a16:creationId xmlns:a16="http://schemas.microsoft.com/office/drawing/2014/main" id="{A2C979C2-3DED-E94A-8B8B-3F3BF1EC44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35859" y="2884779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0" name="Text Placeholder 20">
            <a:extLst>
              <a:ext uri="{FF2B5EF4-FFF2-40B4-BE49-F238E27FC236}">
                <a16:creationId xmlns:a16="http://schemas.microsoft.com/office/drawing/2014/main" id="{B16B6DB1-E044-7345-9C7D-1D93CBCE00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784" y="3765103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21" name="Text Placeholder 20">
            <a:extLst>
              <a:ext uri="{FF2B5EF4-FFF2-40B4-BE49-F238E27FC236}">
                <a16:creationId xmlns:a16="http://schemas.microsoft.com/office/drawing/2014/main" id="{E0A570E7-F9E2-A94A-AF24-369319D1A0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5859" y="3658158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2" name="Text Placeholder 20">
            <a:extLst>
              <a:ext uri="{FF2B5EF4-FFF2-40B4-BE49-F238E27FC236}">
                <a16:creationId xmlns:a16="http://schemas.microsoft.com/office/drawing/2014/main" id="{B7DCCB1D-AE95-C347-A2F8-68A19BB66C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784" y="453848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23" name="Text Placeholder 20">
            <a:extLst>
              <a:ext uri="{FF2B5EF4-FFF2-40B4-BE49-F238E27FC236}">
                <a16:creationId xmlns:a16="http://schemas.microsoft.com/office/drawing/2014/main" id="{59425A3C-5C33-7245-962C-07E8BE9286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35859" y="443153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4" name="Text Placeholder 20">
            <a:extLst>
              <a:ext uri="{FF2B5EF4-FFF2-40B4-BE49-F238E27FC236}">
                <a16:creationId xmlns:a16="http://schemas.microsoft.com/office/drawing/2014/main" id="{DB5982DC-E5C7-C341-A92D-67556BDA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784" y="5311861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25" name="Text Placeholder 20">
            <a:extLst>
              <a:ext uri="{FF2B5EF4-FFF2-40B4-BE49-F238E27FC236}">
                <a16:creationId xmlns:a16="http://schemas.microsoft.com/office/drawing/2014/main" id="{C6C06643-0499-664F-8C88-BD60B381E8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5859" y="5204916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6" name="Text Placeholder 20">
            <a:extLst>
              <a:ext uri="{FF2B5EF4-FFF2-40B4-BE49-F238E27FC236}">
                <a16:creationId xmlns:a16="http://schemas.microsoft.com/office/drawing/2014/main" id="{A8A7D6DE-7EB8-4E43-A4E7-07C27E73D4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784" y="608524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27" name="Text Placeholder 20">
            <a:extLst>
              <a:ext uri="{FF2B5EF4-FFF2-40B4-BE49-F238E27FC236}">
                <a16:creationId xmlns:a16="http://schemas.microsoft.com/office/drawing/2014/main" id="{4E9C38C0-517C-DC44-AF99-63D8019F59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35859" y="597829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38" name="Text Placeholder 20">
            <a:extLst>
              <a:ext uri="{FF2B5EF4-FFF2-40B4-BE49-F238E27FC236}">
                <a16:creationId xmlns:a16="http://schemas.microsoft.com/office/drawing/2014/main" id="{92574567-748E-A543-AC4A-96AE238B59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1757" y="2991724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39" name="Text Placeholder 20">
            <a:extLst>
              <a:ext uri="{FF2B5EF4-FFF2-40B4-BE49-F238E27FC236}">
                <a16:creationId xmlns:a16="http://schemas.microsoft.com/office/drawing/2014/main" id="{3ECABAEC-313D-ED43-8AA4-8B80D60507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1831" y="2884779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0" name="Text Placeholder 20">
            <a:extLst>
              <a:ext uri="{FF2B5EF4-FFF2-40B4-BE49-F238E27FC236}">
                <a16:creationId xmlns:a16="http://schemas.microsoft.com/office/drawing/2014/main" id="{201549DA-3498-F34E-9423-500797163E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91757" y="3765103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41" name="Text Placeholder 20">
            <a:extLst>
              <a:ext uri="{FF2B5EF4-FFF2-40B4-BE49-F238E27FC236}">
                <a16:creationId xmlns:a16="http://schemas.microsoft.com/office/drawing/2014/main" id="{07485B24-4EB9-AA4D-AF34-F851F0BD05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1831" y="3658158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2" name="Text Placeholder 20">
            <a:extLst>
              <a:ext uri="{FF2B5EF4-FFF2-40B4-BE49-F238E27FC236}">
                <a16:creationId xmlns:a16="http://schemas.microsoft.com/office/drawing/2014/main" id="{F7EBDCA9-1848-AE40-A47A-2B97E3A39B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91757" y="453848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43" name="Text Placeholder 20">
            <a:extLst>
              <a:ext uri="{FF2B5EF4-FFF2-40B4-BE49-F238E27FC236}">
                <a16:creationId xmlns:a16="http://schemas.microsoft.com/office/drawing/2014/main" id="{79CD686E-D79C-F744-907B-33E9E359C4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1831" y="443153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4" name="Text Placeholder 20">
            <a:extLst>
              <a:ext uri="{FF2B5EF4-FFF2-40B4-BE49-F238E27FC236}">
                <a16:creationId xmlns:a16="http://schemas.microsoft.com/office/drawing/2014/main" id="{A74D1A6D-76EA-334D-ACAE-4722F87525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1757" y="5311861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45" name="Text Placeholder 20">
            <a:extLst>
              <a:ext uri="{FF2B5EF4-FFF2-40B4-BE49-F238E27FC236}">
                <a16:creationId xmlns:a16="http://schemas.microsoft.com/office/drawing/2014/main" id="{6E32E79A-2E44-EC43-8DEA-3BF07B0BE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11831" y="5204916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6" name="Text Placeholder 20">
            <a:extLst>
              <a:ext uri="{FF2B5EF4-FFF2-40B4-BE49-F238E27FC236}">
                <a16:creationId xmlns:a16="http://schemas.microsoft.com/office/drawing/2014/main" id="{5DEBEE7A-E122-784D-A01C-E223F246B8F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1757" y="608524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47" name="Text Placeholder 20">
            <a:extLst>
              <a:ext uri="{FF2B5EF4-FFF2-40B4-BE49-F238E27FC236}">
                <a16:creationId xmlns:a16="http://schemas.microsoft.com/office/drawing/2014/main" id="{F55E5DEA-8431-3740-BF77-1687002FB2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11831" y="597829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58" name="Text Placeholder 20">
            <a:extLst>
              <a:ext uri="{FF2B5EF4-FFF2-40B4-BE49-F238E27FC236}">
                <a16:creationId xmlns:a16="http://schemas.microsoft.com/office/drawing/2014/main" id="{83ED5010-8192-6042-BB2B-CA41B86468E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37251" y="2991724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59" name="Text Placeholder 20">
            <a:extLst>
              <a:ext uri="{FF2B5EF4-FFF2-40B4-BE49-F238E27FC236}">
                <a16:creationId xmlns:a16="http://schemas.microsoft.com/office/drawing/2014/main" id="{76FD8E96-F79D-934B-882B-7B15A285C5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157324" y="2884779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60" name="Text Placeholder 20">
            <a:extLst>
              <a:ext uri="{FF2B5EF4-FFF2-40B4-BE49-F238E27FC236}">
                <a16:creationId xmlns:a16="http://schemas.microsoft.com/office/drawing/2014/main" id="{06008BAE-704A-C54F-8436-8137D391825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37251" y="3765103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61" name="Text Placeholder 20">
            <a:extLst>
              <a:ext uri="{FF2B5EF4-FFF2-40B4-BE49-F238E27FC236}">
                <a16:creationId xmlns:a16="http://schemas.microsoft.com/office/drawing/2014/main" id="{496A2037-5686-BF45-82EB-4B7CC56D03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157324" y="3658158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62" name="Text Placeholder 20">
            <a:extLst>
              <a:ext uri="{FF2B5EF4-FFF2-40B4-BE49-F238E27FC236}">
                <a16:creationId xmlns:a16="http://schemas.microsoft.com/office/drawing/2014/main" id="{00101A7C-741D-8F47-BE9F-16A4C8747B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7251" y="453848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63" name="Text Placeholder 20">
            <a:extLst>
              <a:ext uri="{FF2B5EF4-FFF2-40B4-BE49-F238E27FC236}">
                <a16:creationId xmlns:a16="http://schemas.microsoft.com/office/drawing/2014/main" id="{121D73A4-53D8-0547-B726-D78237984A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157324" y="443153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64" name="Text Placeholder 20">
            <a:extLst>
              <a:ext uri="{FF2B5EF4-FFF2-40B4-BE49-F238E27FC236}">
                <a16:creationId xmlns:a16="http://schemas.microsoft.com/office/drawing/2014/main" id="{10CF220D-8533-DF41-9132-FD9C9982A4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7251" y="5311861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65" name="Text Placeholder 20">
            <a:extLst>
              <a:ext uri="{FF2B5EF4-FFF2-40B4-BE49-F238E27FC236}">
                <a16:creationId xmlns:a16="http://schemas.microsoft.com/office/drawing/2014/main" id="{F28C19D2-95EE-5841-9C1D-CD18DC714DE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157324" y="5204916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66" name="Text Placeholder 20">
            <a:extLst>
              <a:ext uri="{FF2B5EF4-FFF2-40B4-BE49-F238E27FC236}">
                <a16:creationId xmlns:a16="http://schemas.microsoft.com/office/drawing/2014/main" id="{D740104D-3298-8C4F-9950-886B5E46EE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37251" y="6085242"/>
            <a:ext cx="20868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defRPr sz="1383" b="1" i="1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insert header</a:t>
            </a:r>
          </a:p>
        </p:txBody>
      </p:sp>
      <p:sp>
        <p:nvSpPr>
          <p:cNvPr id="167" name="Text Placeholder 20">
            <a:extLst>
              <a:ext uri="{FF2B5EF4-FFF2-40B4-BE49-F238E27FC236}">
                <a16:creationId xmlns:a16="http://schemas.microsoft.com/office/drawing/2014/main" id="{033D2B1B-1A82-A741-BDD2-AF2D04B80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157324" y="5978297"/>
            <a:ext cx="452392" cy="430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ctr">
              <a:lnSpc>
                <a:spcPct val="100000"/>
              </a:lnSpc>
              <a:defRPr sz="2765" b="1" i="0">
                <a:solidFill>
                  <a:schemeClr val="tx1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781DF53-7FD5-0046-8983-60D365D7DA4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7758" y="337723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B985D34A-E4CE-8748-A88D-7BF947201CF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7758" y="4152067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7B8FDA6-9B25-2F40-8093-05A9C501C64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7758" y="493171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24F2F39A-8480-AD44-828B-1AC8031389A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7758" y="5696921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417B4025-9332-7F4E-91E6-103FBAFD50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4286" y="337723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E581DCB6-9631-F740-99D7-8EABEADD325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84286" y="4152067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5A919CD7-798E-CD43-99D8-CF36200CAB5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84286" y="4931713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057EC8CF-7432-3741-A6C7-8560C9F1CE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4286" y="5696921"/>
            <a:ext cx="2865881" cy="1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41431" indent="0">
              <a:buNone/>
              <a:defRPr/>
            </a:lvl2pPr>
            <a:lvl3pPr marL="348036" indent="0">
              <a:buNone/>
              <a:defRPr/>
            </a:lvl3pPr>
            <a:lvl4pPr marL="509512" indent="0">
              <a:buNone/>
              <a:defRPr/>
            </a:lvl4pPr>
            <a:lvl5pPr marL="655311" indent="0">
              <a:buNone/>
              <a:defRPr/>
            </a:lvl5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6747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728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bg>
      <p:bgPr>
        <a:solidFill>
          <a:srgbClr val="FECD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162207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D953D68A-C9AF-AB46-8931-64E7187F84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9282" y="2676725"/>
            <a:ext cx="2313579" cy="16989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80000"/>
              </a:lnSpc>
              <a:defRPr sz="12838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396" y="2673984"/>
            <a:ext cx="4304473" cy="140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defRPr sz="4938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section title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162207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BB2CBD6C-58BA-3C45-A331-EA3D7ABDF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7401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reversed">
    <p:bg>
      <p:bgPr>
        <a:solidFill>
          <a:srgbClr val="FECD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2">
            <a:extLst>
              <a:ext uri="{FF2B5EF4-FFF2-40B4-BE49-F238E27FC236}">
                <a16:creationId xmlns:a16="http://schemas.microsoft.com/office/drawing/2014/main" id="{F47E4335-60A6-2546-9177-618290DBE1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1778" b="0" i="0">
                <a:latin typeface="MTN Brighter Sans Light" pitchFamily="2" charset="77"/>
              </a:defRPr>
            </a:lvl1pPr>
          </a:lstStyle>
          <a:p>
            <a:r>
              <a:rPr lang="en-GB" dirty="0"/>
              <a:t>Click icon to insert picture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162207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D953D68A-C9AF-AB46-8931-64E7187F84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9282" y="2676725"/>
            <a:ext cx="2313579" cy="16989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80000"/>
              </a:lnSpc>
              <a:defRPr sz="12838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396" y="2673984"/>
            <a:ext cx="4304473" cy="140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defRPr sz="4938" b="1" i="0">
                <a:solidFill>
                  <a:srgbClr val="FFFFFF"/>
                </a:solidFill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section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BB2CBD6C-58BA-3C45-A331-EA3D7ABDF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69" y="5422900"/>
            <a:ext cx="1720850" cy="11557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00308F-1321-8242-B8E9-C0B6BE64E18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04625" y="6162207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solidFill>
                  <a:schemeClr val="bg1"/>
                </a:solidFill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03441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Slide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7C48CA1B-C677-E64E-9E41-2DFE8B9F8DAE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0"/>
            <a:ext cx="11017250" cy="62738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defRPr sz="2371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5D71CE85-F6AB-864E-9E6A-D608F3697D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9549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7C48CA1B-C677-E64E-9E41-2DFE8B9F8DAE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148" tIns="45148" rIns="45148" bIns="45148" anchor="ctr"/>
          <a:lstStyle/>
          <a:p>
            <a:pPr algn="ctr" defTabSz="902990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85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6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185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0"/>
            <a:ext cx="11017250" cy="62738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defRPr sz="2371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185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5D71CE85-F6AB-864E-9E6A-D608F3697D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469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4791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 descr="{&quot;HashCode&quot;:-1376996712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F5B95E77-B8EA-4C1C-BC9C-95C3271A7869}"/>
              </a:ext>
            </a:extLst>
          </p:cNvPr>
          <p:cNvSpPr txBox="1"/>
          <p:nvPr userDrawn="1"/>
        </p:nvSpPr>
        <p:spPr>
          <a:xfrm>
            <a:off x="0" y="6629836"/>
            <a:ext cx="1624155" cy="228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Calibri"/>
              </a:rPr>
              <a:t>Sensitivity: MTN Group - Internal</a:t>
            </a:r>
          </a:p>
        </p:txBody>
      </p:sp>
    </p:spTree>
    <p:extLst>
      <p:ext uri="{BB962C8B-B14F-4D97-AF65-F5344CB8AC3E}">
        <p14:creationId xmlns:p14="http://schemas.microsoft.com/office/powerpoint/2010/main" val="4239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 spd="med"/>
  <p:hf hdr="0" ftr="0" dt="0"/>
  <p:txStyles>
    <p:titleStyle>
      <a:lvl1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1pPr>
      <a:lvl2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50503" marR="0" indent="-150503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1pPr>
      <a:lvl2pPr marL="483122" marR="0" indent="-241691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2pPr>
      <a:lvl3pPr marL="720372" marR="0" indent="-372336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3pPr>
      <a:lvl4pPr marL="845922" marR="0" indent="-336409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4pPr>
      <a:lvl5pPr marL="968858" marR="0" indent="-313547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MTN Brighter Sans Bold" pitchFamily="2" charset="77"/>
          <a:ea typeface="MTN Brighter Sans Bold" pitchFamily="2" charset="77"/>
          <a:cs typeface="MTN Brighter Sans Bold" pitchFamily="2" charset="77"/>
          <a:sym typeface="Century Gothic"/>
        </a:defRPr>
      </a:lvl5pPr>
      <a:lvl6pPr marL="2571078" marR="0" indent="-313547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22585" marR="0" indent="-313547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474091" marR="0" indent="-313547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25598" marR="0" indent="-313547" algn="l" defTabSz="903013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69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1507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03013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54520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06025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57532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09038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160545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12051" algn="ctr" defTabSz="9030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  <p:extLst>
    <p:ext uri="{27BBF7A9-308A-43DC-89C8-2F10F3537804}">
      <p15:sldGuideLst xmlns:p15="http://schemas.microsoft.com/office/powerpoint/2012/main">
        <p15:guide id="1" pos="370">
          <p15:clr>
            <a:srgbClr val="F26B43"/>
          </p15:clr>
        </p15:guide>
        <p15:guide id="2" pos="7310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orient="horz" pos="39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4E613-4E6D-449B-B39A-C0E83D54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4E4D-3E8E-456B-8D4B-89213FCA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D13B-6C64-4B79-80EA-47CFE2EA3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2F2E-B3C9-4643-BFF6-8192B35E960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5671-E2E0-45DC-ADDC-BD39FD4DA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96D-93EE-42AB-B915-8C929CA2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038E-E7A8-4278-AA62-B33A383A4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1376996712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FE13BA49-53A2-4712-A254-F48C0E29652C}"/>
              </a:ext>
            </a:extLst>
          </p:cNvPr>
          <p:cNvSpPr txBox="1"/>
          <p:nvPr userDrawn="1"/>
        </p:nvSpPr>
        <p:spPr>
          <a:xfrm>
            <a:off x="0" y="6629836"/>
            <a:ext cx="162415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MTN Group - Internal</a:t>
            </a:r>
          </a:p>
        </p:txBody>
      </p:sp>
    </p:spTree>
    <p:extLst>
      <p:ext uri="{BB962C8B-B14F-4D97-AF65-F5344CB8AC3E}">
        <p14:creationId xmlns:p14="http://schemas.microsoft.com/office/powerpoint/2010/main" val="23060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hoto-1519631128182-433895475ffe.png">
            <a:extLst>
              <a:ext uri="{FF2B5EF4-FFF2-40B4-BE49-F238E27FC236}">
                <a16:creationId xmlns:a16="http://schemas.microsoft.com/office/drawing/2014/main" id="{548B383D-FEC8-584B-A75B-547EEA6D6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14610" b="34445"/>
          <a:stretch/>
        </p:blipFill>
        <p:spPr>
          <a:xfrm flipH="1">
            <a:off x="0" y="0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F4D44B-9085-8244-93DA-98A153977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4BF99E-B221-450E-BCC2-1454FB777ED7}"/>
              </a:ext>
            </a:extLst>
          </p:cNvPr>
          <p:cNvSpPr txBox="1">
            <a:spLocks/>
          </p:cNvSpPr>
          <p:nvPr/>
        </p:nvSpPr>
        <p:spPr>
          <a:xfrm>
            <a:off x="245164" y="971778"/>
            <a:ext cx="4784315" cy="1187520"/>
          </a:xfrm>
          <a:prstGeom prst="rect">
            <a:avLst/>
          </a:prstGeom>
        </p:spPr>
        <p:txBody>
          <a:bodyPr vert="horz" lIns="102762" tIns="51381" rIns="102762" bIns="51381" rtlCol="0" anchor="ctr">
            <a:noAutofit/>
          </a:bodyPr>
          <a:lstStyle>
            <a:lvl1pPr algn="ctr" defTabSz="1092617" rtl="0" eaLnBrk="1" latinLnBrk="0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0278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1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TN Brighter Sans" panose="00000500000000000000" pitchFamily="50" charset="0"/>
                <a:ea typeface="+mj-ea"/>
                <a:cs typeface="Helvetica"/>
              </a:rPr>
              <a:t>New SIM Registration Process – Frontend Validation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C2EFEA3-8B36-4CAE-88E3-E2E8DCA55613}"/>
              </a:ext>
            </a:extLst>
          </p:cNvPr>
          <p:cNvSpPr txBox="1">
            <a:spLocks/>
          </p:cNvSpPr>
          <p:nvPr/>
        </p:nvSpPr>
        <p:spPr>
          <a:xfrm>
            <a:off x="1169894" y="3227397"/>
            <a:ext cx="2857827" cy="488703"/>
          </a:xfrm>
          <a:prstGeom prst="rect">
            <a:avLst/>
          </a:prstGeom>
        </p:spPr>
        <p:txBody>
          <a:bodyPr vert="horz" lIns="102762" tIns="51381" rIns="102762" bIns="51381" rtlCol="0">
            <a:noAutofit/>
          </a:bodyPr>
          <a:lstStyle>
            <a:lvl1pPr marL="0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3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308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2617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8925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85233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31541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7850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24158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70466" indent="0" algn="ctr" defTabSz="109261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790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778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TN Brighter Sans" panose="00000500000000000000" pitchFamily="50" charset="0"/>
                <a:ea typeface="+mn-ea"/>
                <a:cs typeface="Calibri"/>
              </a:rPr>
              <a:t> March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7E9CC-70EE-46D6-AB39-6A302152C129}"/>
              </a:ext>
            </a:extLst>
          </p:cNvPr>
          <p:cNvSpPr/>
          <p:nvPr/>
        </p:nvSpPr>
        <p:spPr>
          <a:xfrm flipV="1">
            <a:off x="245165" y="2205067"/>
            <a:ext cx="4968642" cy="4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3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TN Brighter Sans Ligh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0646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ular Callout 143">
            <a:extLst>
              <a:ext uri="{FF2B5EF4-FFF2-40B4-BE49-F238E27FC236}">
                <a16:creationId xmlns:a16="http://schemas.microsoft.com/office/drawing/2014/main" id="{237A8DC1-6EC6-49EF-A3B9-979E794BA8E6}"/>
              </a:ext>
            </a:extLst>
          </p:cNvPr>
          <p:cNvSpPr/>
          <p:nvPr/>
        </p:nvSpPr>
        <p:spPr>
          <a:xfrm>
            <a:off x="298246" y="4541656"/>
            <a:ext cx="1346401" cy="372023"/>
          </a:xfrm>
          <a:prstGeom prst="wedgeRectCallout">
            <a:avLst>
              <a:gd name="adj1" fmla="val -9727"/>
              <a:gd name="adj2" fmla="val -767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8586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System validates MSISDN or SIM Serial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82D315-B8B1-EE4B-9E97-D93114A4A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593" y="6481985"/>
            <a:ext cx="869880" cy="584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D6EC6A-AA26-4B40-A133-5B6F3D0A83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l" defTabSz="903013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ZA" sz="118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Bold" pitchFamily="2" charset="77"/>
                <a:sym typeface="MTN Brighter Sans ExtraBold"/>
              </a:rPr>
              <a:pPr marL="0" marR="0" lvl="0" indent="0" algn="l" defTabSz="903013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185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TN Brighter Sans Bold" pitchFamily="2" charset="77"/>
              <a:sym typeface="MTN Brighter Sans ExtraBold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8C7B6-AF7D-4D30-9F62-F24DDDDAE63D}"/>
              </a:ext>
            </a:extLst>
          </p:cNvPr>
          <p:cNvCxnSpPr/>
          <p:nvPr/>
        </p:nvCxnSpPr>
        <p:spPr>
          <a:xfrm>
            <a:off x="156339" y="625564"/>
            <a:ext cx="1163580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F980D1A-4D09-4928-BA65-E65EE3FE5C16}"/>
              </a:ext>
            </a:extLst>
          </p:cNvPr>
          <p:cNvSpPr txBox="1">
            <a:spLocks/>
          </p:cNvSpPr>
          <p:nvPr/>
        </p:nvSpPr>
        <p:spPr>
          <a:xfrm>
            <a:off x="12714" y="18532"/>
            <a:ext cx="8324435" cy="54223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1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</a:rPr>
              <a:t>New SIM Registration Process  - Frontend Validation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TN Brighter Sans" panose="00000500000000000000" pitchFamily="50" charset="0"/>
              <a:cs typeface="Calibri"/>
            </a:endParaRPr>
          </a:p>
          <a:p>
            <a:pPr marL="0" marR="0" lvl="0" indent="0" algn="l" defTabSz="891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92" name="Rounded Rectangle 105">
            <a:extLst>
              <a:ext uri="{FF2B5EF4-FFF2-40B4-BE49-F238E27FC236}">
                <a16:creationId xmlns:a16="http://schemas.microsoft.com/office/drawing/2014/main" id="{FA6C0DF1-88E5-4B6E-BCD6-69C8CDF5D9F8}"/>
              </a:ext>
            </a:extLst>
          </p:cNvPr>
          <p:cNvSpPr/>
          <p:nvPr/>
        </p:nvSpPr>
        <p:spPr>
          <a:xfrm>
            <a:off x="329338" y="1425353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Login to Biosmart and select Capture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833D6D-7A67-408F-B03F-B091EFCF2143}"/>
              </a:ext>
            </a:extLst>
          </p:cNvPr>
          <p:cNvSpPr/>
          <p:nvPr/>
        </p:nvSpPr>
        <p:spPr>
          <a:xfrm>
            <a:off x="632127" y="2089232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1</a:t>
            </a:r>
          </a:p>
        </p:txBody>
      </p:sp>
      <p:sp>
        <p:nvSpPr>
          <p:cNvPr id="94" name="Rounded Rectangle 105">
            <a:extLst>
              <a:ext uri="{FF2B5EF4-FFF2-40B4-BE49-F238E27FC236}">
                <a16:creationId xmlns:a16="http://schemas.microsoft.com/office/drawing/2014/main" id="{B98F3A71-2F0B-415C-9A40-4A4F9A3E9FF4}"/>
              </a:ext>
            </a:extLst>
          </p:cNvPr>
          <p:cNvSpPr/>
          <p:nvPr/>
        </p:nvSpPr>
        <p:spPr>
          <a:xfrm>
            <a:off x="329338" y="2503658"/>
            <a:ext cx="1315795" cy="6407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Select either</a:t>
            </a:r>
          </a:p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New Registration MSISDN or New Registration Serial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027E74-0E98-4D05-A0D1-2976CE3C241B}"/>
              </a:ext>
            </a:extLst>
          </p:cNvPr>
          <p:cNvSpPr/>
          <p:nvPr/>
        </p:nvSpPr>
        <p:spPr>
          <a:xfrm>
            <a:off x="632127" y="3167537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2</a:t>
            </a:r>
          </a:p>
        </p:txBody>
      </p:sp>
      <p:sp>
        <p:nvSpPr>
          <p:cNvPr id="118" name="Rounded Rectangle 105">
            <a:extLst>
              <a:ext uri="{FF2B5EF4-FFF2-40B4-BE49-F238E27FC236}">
                <a16:creationId xmlns:a16="http://schemas.microsoft.com/office/drawing/2014/main" id="{73B2EBA8-AC15-4440-B439-555B4D94E777}"/>
              </a:ext>
            </a:extLst>
          </p:cNvPr>
          <p:cNvSpPr/>
          <p:nvPr/>
        </p:nvSpPr>
        <p:spPr>
          <a:xfrm>
            <a:off x="329338" y="3625683"/>
            <a:ext cx="1324240" cy="62075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Enter MSISDN or Serial Number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4823569-4DB6-48E1-963B-EFC7CE9D4565}"/>
              </a:ext>
            </a:extLst>
          </p:cNvPr>
          <p:cNvSpPr/>
          <p:nvPr/>
        </p:nvSpPr>
        <p:spPr>
          <a:xfrm>
            <a:off x="632127" y="4266412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A5DAB83-7EC2-45C4-8310-26738503735F}"/>
              </a:ext>
            </a:extLst>
          </p:cNvPr>
          <p:cNvSpPr/>
          <p:nvPr/>
        </p:nvSpPr>
        <p:spPr>
          <a:xfrm>
            <a:off x="269188" y="893117"/>
            <a:ext cx="1457273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1: SIM CHECK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105E46-33F3-4F90-BA7B-8C61F81DFD48}"/>
              </a:ext>
            </a:extLst>
          </p:cNvPr>
          <p:cNvSpPr/>
          <p:nvPr/>
        </p:nvSpPr>
        <p:spPr>
          <a:xfrm>
            <a:off x="2241175" y="893117"/>
            <a:ext cx="1670400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2: CAPTURE BIOMETRIC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35ADE9-E305-439F-AD70-FB31DD12460B}"/>
              </a:ext>
            </a:extLst>
          </p:cNvPr>
          <p:cNvSpPr/>
          <p:nvPr/>
        </p:nvSpPr>
        <p:spPr>
          <a:xfrm>
            <a:off x="4277042" y="899379"/>
            <a:ext cx="1716979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3: NIN VERIFICATION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FB16E7-C3D5-48A6-B961-08B10EAF358A}"/>
              </a:ext>
            </a:extLst>
          </p:cNvPr>
          <p:cNvSpPr/>
          <p:nvPr/>
        </p:nvSpPr>
        <p:spPr>
          <a:xfrm>
            <a:off x="6352341" y="891898"/>
            <a:ext cx="1741542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4: KYC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669E89-E3DF-4BE3-95BB-050DC2D4D9E1}"/>
              </a:ext>
            </a:extLst>
          </p:cNvPr>
          <p:cNvSpPr/>
          <p:nvPr/>
        </p:nvSpPr>
        <p:spPr>
          <a:xfrm>
            <a:off x="10366094" y="891898"/>
            <a:ext cx="1628049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6: PREVIEW &amp; SUBMIT</a:t>
            </a:r>
          </a:p>
        </p:txBody>
      </p:sp>
      <p:sp>
        <p:nvSpPr>
          <p:cNvPr id="142" name="Rounded Rectangle 105">
            <a:extLst>
              <a:ext uri="{FF2B5EF4-FFF2-40B4-BE49-F238E27FC236}">
                <a16:creationId xmlns:a16="http://schemas.microsoft.com/office/drawing/2014/main" id="{232CBFF1-C1D1-4E2D-B939-5EADDF8A1ABB}"/>
              </a:ext>
            </a:extLst>
          </p:cNvPr>
          <p:cNvSpPr/>
          <p:nvPr/>
        </p:nvSpPr>
        <p:spPr>
          <a:xfrm>
            <a:off x="4538842" y="1419410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Enter NIN /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vNIN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329E05-F322-41C0-837C-6694E1256745}"/>
              </a:ext>
            </a:extLst>
          </p:cNvPr>
          <p:cNvSpPr/>
          <p:nvPr/>
        </p:nvSpPr>
        <p:spPr>
          <a:xfrm>
            <a:off x="4841631" y="2083289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7</a:t>
            </a:r>
          </a:p>
        </p:txBody>
      </p:sp>
      <p:sp>
        <p:nvSpPr>
          <p:cNvPr id="144" name="Rounded Rectangle 105">
            <a:extLst>
              <a:ext uri="{FF2B5EF4-FFF2-40B4-BE49-F238E27FC236}">
                <a16:creationId xmlns:a16="http://schemas.microsoft.com/office/drawing/2014/main" id="{C341676A-0017-4B5D-9354-4B3E12398A86}"/>
              </a:ext>
            </a:extLst>
          </p:cNvPr>
          <p:cNvSpPr/>
          <p:nvPr/>
        </p:nvSpPr>
        <p:spPr>
          <a:xfrm>
            <a:off x="2364421" y="1423465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Capture customer live image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39D12B4-2A01-4938-9AE9-CCA4B1F44096}"/>
              </a:ext>
            </a:extLst>
          </p:cNvPr>
          <p:cNvSpPr/>
          <p:nvPr/>
        </p:nvSpPr>
        <p:spPr>
          <a:xfrm>
            <a:off x="2667210" y="2087344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4</a:t>
            </a:r>
          </a:p>
        </p:txBody>
      </p:sp>
      <p:sp>
        <p:nvSpPr>
          <p:cNvPr id="152" name="Rounded Rectangle 105">
            <a:extLst>
              <a:ext uri="{FF2B5EF4-FFF2-40B4-BE49-F238E27FC236}">
                <a16:creationId xmlns:a16="http://schemas.microsoft.com/office/drawing/2014/main" id="{7060DF5B-353C-4838-B283-CFCAD8C4B541}"/>
              </a:ext>
            </a:extLst>
          </p:cNvPr>
          <p:cNvSpPr/>
          <p:nvPr/>
        </p:nvSpPr>
        <p:spPr>
          <a:xfrm>
            <a:off x="4566757" y="2503658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System performs NIN verification checks (Max 4 &amp; Facial match)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AF3D39F-3C4D-40B3-A630-61E0F42C3AC6}"/>
              </a:ext>
            </a:extLst>
          </p:cNvPr>
          <p:cNvSpPr/>
          <p:nvPr/>
        </p:nvSpPr>
        <p:spPr>
          <a:xfrm>
            <a:off x="4869546" y="3167537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8</a:t>
            </a:r>
          </a:p>
        </p:txBody>
      </p:sp>
      <p:sp>
        <p:nvSpPr>
          <p:cNvPr id="154" name="Rounded Rectangle 105">
            <a:extLst>
              <a:ext uri="{FF2B5EF4-FFF2-40B4-BE49-F238E27FC236}">
                <a16:creationId xmlns:a16="http://schemas.microsoft.com/office/drawing/2014/main" id="{93C485CE-743E-45F1-8315-4463DBFAC296}"/>
              </a:ext>
            </a:extLst>
          </p:cNvPr>
          <p:cNvSpPr/>
          <p:nvPr/>
        </p:nvSpPr>
        <p:spPr>
          <a:xfrm>
            <a:off x="2369285" y="2508441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Capture fingerprint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2A699FD-782B-45B7-BF56-C052A7EBD0F4}"/>
              </a:ext>
            </a:extLst>
          </p:cNvPr>
          <p:cNvSpPr/>
          <p:nvPr/>
        </p:nvSpPr>
        <p:spPr>
          <a:xfrm>
            <a:off x="2672074" y="3172320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5A02E-CEB5-46B8-AD18-7AC152C22BC5}"/>
              </a:ext>
            </a:extLst>
          </p:cNvPr>
          <p:cNvCxnSpPr>
            <a:cxnSpLocks/>
          </p:cNvCxnSpPr>
          <p:nvPr/>
        </p:nvCxnSpPr>
        <p:spPr>
          <a:xfrm>
            <a:off x="2003318" y="659723"/>
            <a:ext cx="0" cy="4492101"/>
          </a:xfrm>
          <a:prstGeom prst="line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5ED21F6-31CE-498B-A301-E377DF66A685}"/>
              </a:ext>
            </a:extLst>
          </p:cNvPr>
          <p:cNvCxnSpPr>
            <a:cxnSpLocks/>
          </p:cNvCxnSpPr>
          <p:nvPr/>
        </p:nvCxnSpPr>
        <p:spPr>
          <a:xfrm>
            <a:off x="4135546" y="659723"/>
            <a:ext cx="0" cy="4492101"/>
          </a:xfrm>
          <a:prstGeom prst="line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4A94BF-FBEA-4DA2-8387-4A06D7C7B74B}"/>
              </a:ext>
            </a:extLst>
          </p:cNvPr>
          <p:cNvCxnSpPr>
            <a:cxnSpLocks/>
          </p:cNvCxnSpPr>
          <p:nvPr/>
        </p:nvCxnSpPr>
        <p:spPr>
          <a:xfrm>
            <a:off x="6310600" y="659723"/>
            <a:ext cx="0" cy="4492101"/>
          </a:xfrm>
          <a:prstGeom prst="line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FE32C9B-B2F6-42D9-ADD3-191A95DEB0D3}"/>
              </a:ext>
            </a:extLst>
          </p:cNvPr>
          <p:cNvCxnSpPr>
            <a:cxnSpLocks/>
          </p:cNvCxnSpPr>
          <p:nvPr/>
        </p:nvCxnSpPr>
        <p:spPr>
          <a:xfrm>
            <a:off x="10219947" y="645135"/>
            <a:ext cx="0" cy="4492101"/>
          </a:xfrm>
          <a:prstGeom prst="line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Flowchart: Terminator 172">
            <a:extLst>
              <a:ext uri="{FF2B5EF4-FFF2-40B4-BE49-F238E27FC236}">
                <a16:creationId xmlns:a16="http://schemas.microsoft.com/office/drawing/2014/main" id="{D9E26866-4FE9-44A3-8DD7-1E824300F9BA}"/>
              </a:ext>
            </a:extLst>
          </p:cNvPr>
          <p:cNvSpPr/>
          <p:nvPr/>
        </p:nvSpPr>
        <p:spPr>
          <a:xfrm>
            <a:off x="10994207" y="4849785"/>
            <a:ext cx="546451" cy="261242"/>
          </a:xfrm>
          <a:prstGeom prst="flowChartTerminator">
            <a:avLst/>
          </a:prstGeom>
          <a:solidFill>
            <a:srgbClr val="6666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4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 Light"/>
                <a:cs typeface="Calibri"/>
              </a:rPr>
              <a:t>End</a:t>
            </a:r>
          </a:p>
        </p:txBody>
      </p:sp>
      <p:cxnSp>
        <p:nvCxnSpPr>
          <p:cNvPr id="176" name="Elbow Connector 89">
            <a:extLst>
              <a:ext uri="{FF2B5EF4-FFF2-40B4-BE49-F238E27FC236}">
                <a16:creationId xmlns:a16="http://schemas.microsoft.com/office/drawing/2014/main" id="{D1D4C4BB-4FF2-439F-AF47-68DDADFA63D9}"/>
              </a:ext>
            </a:extLst>
          </p:cNvPr>
          <p:cNvCxnSpPr>
            <a:cxnSpLocks/>
            <a:stCxn id="74" idx="3"/>
            <a:endCxn id="97" idx="1"/>
          </p:cNvCxnSpPr>
          <p:nvPr/>
        </p:nvCxnSpPr>
        <p:spPr>
          <a:xfrm flipV="1">
            <a:off x="5857791" y="1739808"/>
            <a:ext cx="751255" cy="2576605"/>
          </a:xfrm>
          <a:prstGeom prst="bentConnector3">
            <a:avLst>
              <a:gd name="adj1" fmla="val 82355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A5868A-769F-41F5-BB07-FD287CD883EC}"/>
              </a:ext>
            </a:extLst>
          </p:cNvPr>
          <p:cNvSpPr txBox="1"/>
          <p:nvPr/>
        </p:nvSpPr>
        <p:spPr>
          <a:xfrm>
            <a:off x="5481779" y="3160325"/>
            <a:ext cx="797762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TN Brighter Sans Light"/>
                <a:cs typeface="Calibri"/>
              </a:rPr>
              <a:t>Less than 4 MSISDN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C8E3744-23FD-48F1-9427-3A61047DB386}"/>
              </a:ext>
            </a:extLst>
          </p:cNvPr>
          <p:cNvSpPr txBox="1"/>
          <p:nvPr/>
        </p:nvSpPr>
        <p:spPr>
          <a:xfrm>
            <a:off x="4481182" y="5148476"/>
            <a:ext cx="101718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TN Brighter Sans Light"/>
                <a:cs typeface="Calibri"/>
              </a:rPr>
              <a:t>More than 4 MSISDN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9D0E67-90B2-4428-9273-B23FF6A706D6}"/>
              </a:ext>
            </a:extLst>
          </p:cNvPr>
          <p:cNvSpPr txBox="1"/>
          <p:nvPr/>
        </p:nvSpPr>
        <p:spPr>
          <a:xfrm>
            <a:off x="5521653" y="5151197"/>
            <a:ext cx="111415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TN Brighter Sans Light"/>
                <a:cs typeface="Calibri"/>
              </a:rPr>
              <a:t>Less than set threshold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cxnSp>
        <p:nvCxnSpPr>
          <p:cNvPr id="184" name="Elbow Connector 89">
            <a:extLst>
              <a:ext uri="{FF2B5EF4-FFF2-40B4-BE49-F238E27FC236}">
                <a16:creationId xmlns:a16="http://schemas.microsoft.com/office/drawing/2014/main" id="{4CED475C-3F58-4359-A60C-9D9A889A77DF}"/>
              </a:ext>
            </a:extLst>
          </p:cNvPr>
          <p:cNvCxnSpPr>
            <a:cxnSpLocks/>
            <a:stCxn id="152" idx="3"/>
            <a:endCxn id="74" idx="0"/>
          </p:cNvCxnSpPr>
          <p:nvPr/>
        </p:nvCxnSpPr>
        <p:spPr>
          <a:xfrm flipH="1">
            <a:off x="5199894" y="2824056"/>
            <a:ext cx="682658" cy="1171959"/>
          </a:xfrm>
          <a:prstGeom prst="bentConnector4">
            <a:avLst>
              <a:gd name="adj1" fmla="val -33487"/>
              <a:gd name="adj2" fmla="val 63669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Elbow Connector 89">
            <a:extLst>
              <a:ext uri="{FF2B5EF4-FFF2-40B4-BE49-F238E27FC236}">
                <a16:creationId xmlns:a16="http://schemas.microsoft.com/office/drawing/2014/main" id="{A3330FBA-40DA-4989-9AAC-657BDEED35AB}"/>
              </a:ext>
            </a:extLst>
          </p:cNvPr>
          <p:cNvCxnSpPr>
            <a:cxnSpLocks/>
            <a:stCxn id="152" idx="1"/>
            <a:endCxn id="173" idx="2"/>
          </p:cNvCxnSpPr>
          <p:nvPr/>
        </p:nvCxnSpPr>
        <p:spPr>
          <a:xfrm rot="10800000" flipH="1" flipV="1">
            <a:off x="4566757" y="2824055"/>
            <a:ext cx="6700676" cy="2286971"/>
          </a:xfrm>
          <a:prstGeom prst="bentConnector4">
            <a:avLst>
              <a:gd name="adj1" fmla="val -3412"/>
              <a:gd name="adj2" fmla="val 109996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Elbow Connector 89">
            <a:extLst>
              <a:ext uri="{FF2B5EF4-FFF2-40B4-BE49-F238E27FC236}">
                <a16:creationId xmlns:a16="http://schemas.microsoft.com/office/drawing/2014/main" id="{E695F86C-A3D7-4F68-976E-2C91D4926E13}"/>
              </a:ext>
            </a:extLst>
          </p:cNvPr>
          <p:cNvCxnSpPr>
            <a:cxnSpLocks/>
            <a:stCxn id="74" idx="2"/>
            <a:endCxn id="173" idx="1"/>
          </p:cNvCxnSpPr>
          <p:nvPr/>
        </p:nvCxnSpPr>
        <p:spPr>
          <a:xfrm rot="16200000" flipH="1">
            <a:off x="7925253" y="1911451"/>
            <a:ext cx="343595" cy="5794313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Rounded Rectangle 105">
            <a:extLst>
              <a:ext uri="{FF2B5EF4-FFF2-40B4-BE49-F238E27FC236}">
                <a16:creationId xmlns:a16="http://schemas.microsoft.com/office/drawing/2014/main" id="{89EFF697-E540-4298-A4C6-7F804B190889}"/>
              </a:ext>
            </a:extLst>
          </p:cNvPr>
          <p:cNvSpPr/>
          <p:nvPr/>
        </p:nvSpPr>
        <p:spPr>
          <a:xfrm>
            <a:off x="4541996" y="3996015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Underage NIN verification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408FFE-AD73-4568-AC0E-87693596EAFE}"/>
              </a:ext>
            </a:extLst>
          </p:cNvPr>
          <p:cNvSpPr/>
          <p:nvPr/>
        </p:nvSpPr>
        <p:spPr>
          <a:xfrm>
            <a:off x="4904688" y="4671636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9</a:t>
            </a:r>
          </a:p>
        </p:txBody>
      </p:sp>
      <p:sp>
        <p:nvSpPr>
          <p:cNvPr id="77" name="Rectangular Callout 143">
            <a:extLst>
              <a:ext uri="{FF2B5EF4-FFF2-40B4-BE49-F238E27FC236}">
                <a16:creationId xmlns:a16="http://schemas.microsoft.com/office/drawing/2014/main" id="{DBAA9BF5-2B7B-40EC-A3A4-CB117C5BEF76}"/>
              </a:ext>
            </a:extLst>
          </p:cNvPr>
          <p:cNvSpPr/>
          <p:nvPr/>
        </p:nvSpPr>
        <p:spPr>
          <a:xfrm>
            <a:off x="2422051" y="4566209"/>
            <a:ext cx="905756" cy="372023"/>
          </a:xfrm>
          <a:prstGeom prst="wedgeRectCallout">
            <a:avLst>
              <a:gd name="adj1" fmla="val -9727"/>
              <a:gd name="adj2" fmla="val -767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8586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Fingerprint consent 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7C41E27-59DA-47E0-BD5B-7A9A6E36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136460" y="1483638"/>
            <a:ext cx="313320" cy="31635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393269E-2CBD-42D4-9C49-9BC2BE46AB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2190005" y="1545563"/>
            <a:ext cx="313320" cy="3163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5D5AB27-09F2-420E-B85B-B92643605C2B}"/>
              </a:ext>
            </a:extLst>
          </p:cNvPr>
          <p:cNvSpPr txBox="1"/>
          <p:nvPr/>
        </p:nvSpPr>
        <p:spPr>
          <a:xfrm>
            <a:off x="5326072" y="2210176"/>
            <a:ext cx="890858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860176">
              <a:defRPr sz="941" b="1" i="1">
                <a:solidFill>
                  <a:srgbClr val="00B050"/>
                </a:solidFill>
                <a:latin typeface="MTN Brighter Sans Light"/>
                <a:cs typeface="Calibri"/>
              </a:defRPr>
            </a:lvl1pPr>
          </a:lstStyle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5" b="1" i="1" u="none" strike="noStrike" kern="1200" cap="none" spc="0" normalizeH="0" baseline="0" noProof="0" dirty="0">
                <a:ln>
                  <a:noFill/>
                </a:ln>
                <a:solidFill>
                  <a:srgbClr val="FFCB05">
                    <a:lumMod val="50000"/>
                  </a:srgbClr>
                </a:solidFill>
                <a:effectLst/>
                <a:uLnTx/>
                <a:uFillTx/>
                <a:latin typeface="MTN Brighter Sans Light"/>
                <a:cs typeface="Calibri"/>
              </a:rPr>
              <a:t>Frontend Validation</a:t>
            </a:r>
            <a:endParaRPr kumimoji="0" lang="en-US" sz="885" b="1" i="1" u="none" strike="noStrike" kern="1200" cap="none" spc="0" normalizeH="0" baseline="0" noProof="0" dirty="0">
              <a:ln>
                <a:noFill/>
              </a:ln>
              <a:solidFill>
                <a:srgbClr val="FFCB05">
                  <a:lumMod val="50000"/>
                </a:srgbClr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DF0B232-9FD9-4C69-AEA5-3AE541B46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4386431" y="1497421"/>
            <a:ext cx="313320" cy="3163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4F0EA4-E5F7-4AFD-B4EA-883762596A85}"/>
              </a:ext>
            </a:extLst>
          </p:cNvPr>
          <p:cNvGrpSpPr/>
          <p:nvPr/>
        </p:nvGrpSpPr>
        <p:grpSpPr>
          <a:xfrm>
            <a:off x="9596697" y="51173"/>
            <a:ext cx="2403453" cy="261510"/>
            <a:chOff x="9596698" y="51173"/>
            <a:chExt cx="2219440" cy="26160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7238682-1666-4BE0-AC74-43A3CC219ACE}"/>
                </a:ext>
              </a:extLst>
            </p:cNvPr>
            <p:cNvGrpSpPr/>
            <p:nvPr/>
          </p:nvGrpSpPr>
          <p:grpSpPr>
            <a:xfrm>
              <a:off x="9596698" y="80638"/>
              <a:ext cx="1057709" cy="218266"/>
              <a:chOff x="10909191" y="557212"/>
              <a:chExt cx="1150047" cy="281637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30F0FD4F-4CEF-44CC-B58E-9C265A490E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38" t="29818" r="29863"/>
              <a:stretch/>
            </p:blipFill>
            <p:spPr>
              <a:xfrm>
                <a:off x="10909191" y="575967"/>
                <a:ext cx="260358" cy="262882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6E4066E-ED2E-4F98-90F1-A859DF33CD39}"/>
                  </a:ext>
                </a:extLst>
              </p:cNvPr>
              <p:cNvSpPr/>
              <p:nvPr/>
            </p:nvSpPr>
            <p:spPr>
              <a:xfrm>
                <a:off x="11235882" y="557212"/>
                <a:ext cx="823356" cy="26159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TN Brighter Sans" panose="00000500000000000000" pitchFamily="50" charset="0"/>
                    <a:cs typeface="Calibri"/>
                    <a:sym typeface="Calibri"/>
                  </a:rPr>
                  <a:t>Customer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683CEB2-112E-4F97-89D2-0070F1E587BA}"/>
                </a:ext>
              </a:extLst>
            </p:cNvPr>
            <p:cNvGrpSpPr/>
            <p:nvPr/>
          </p:nvGrpSpPr>
          <p:grpSpPr>
            <a:xfrm>
              <a:off x="10751276" y="51173"/>
              <a:ext cx="1064862" cy="261606"/>
              <a:chOff x="10909191" y="134364"/>
              <a:chExt cx="1157825" cy="337560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BE9463D0-2EDC-4DB2-B760-C06F3A94D0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68" t="24572" r="32814"/>
              <a:stretch/>
            </p:blipFill>
            <p:spPr>
              <a:xfrm>
                <a:off x="10909191" y="145885"/>
                <a:ext cx="260358" cy="316357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EA2E97C-23DF-4192-87EA-10A823E37853}"/>
                  </a:ext>
                </a:extLst>
              </p:cNvPr>
              <p:cNvSpPr/>
              <p:nvPr/>
            </p:nvSpPr>
            <p:spPr>
              <a:xfrm>
                <a:off x="11243660" y="134364"/>
                <a:ext cx="823356" cy="337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TN Brighter Sans" panose="00000500000000000000" pitchFamily="50" charset="0"/>
                    <a:cs typeface="Calibri"/>
                    <a:sym typeface="Calibri"/>
                  </a:rPr>
                  <a:t>Agent</a:t>
                </a:r>
              </a:p>
            </p:txBody>
          </p:sp>
        </p:grpSp>
      </p:grpSp>
      <p:sp>
        <p:nvSpPr>
          <p:cNvPr id="75" name="Rounded Rectangle 105">
            <a:extLst>
              <a:ext uri="{FF2B5EF4-FFF2-40B4-BE49-F238E27FC236}">
                <a16:creationId xmlns:a16="http://schemas.microsoft.com/office/drawing/2014/main" id="{C3E46046-2CA3-47C5-A18B-395327CE203A}"/>
              </a:ext>
            </a:extLst>
          </p:cNvPr>
          <p:cNvSpPr/>
          <p:nvPr/>
        </p:nvSpPr>
        <p:spPr>
          <a:xfrm>
            <a:off x="2368843" y="3625683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Select Digital (fingerprint) Consent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9A4C6E-4971-422B-8CC3-C6B34AE47289}"/>
              </a:ext>
            </a:extLst>
          </p:cNvPr>
          <p:cNvSpPr/>
          <p:nvPr/>
        </p:nvSpPr>
        <p:spPr>
          <a:xfrm>
            <a:off x="2671632" y="4289562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6</a:t>
            </a:r>
          </a:p>
        </p:txBody>
      </p:sp>
      <p:sp>
        <p:nvSpPr>
          <p:cNvPr id="80" name="Rectangular Callout 143">
            <a:extLst>
              <a:ext uri="{FF2B5EF4-FFF2-40B4-BE49-F238E27FC236}">
                <a16:creationId xmlns:a16="http://schemas.microsoft.com/office/drawing/2014/main" id="{41E57398-463B-457B-8806-6B7757C943CE}"/>
              </a:ext>
            </a:extLst>
          </p:cNvPr>
          <p:cNvSpPr/>
          <p:nvPr/>
        </p:nvSpPr>
        <p:spPr>
          <a:xfrm>
            <a:off x="6669739" y="2383565"/>
            <a:ext cx="1245025" cy="372023"/>
          </a:xfrm>
          <a:prstGeom prst="wedgeRectCallout">
            <a:avLst>
              <a:gd name="adj1" fmla="val -9727"/>
              <a:gd name="adj2" fmla="val -767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8586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Locked NIN returned details (FN, LN &amp; </a:t>
            </a:r>
            <a:r>
              <a:rPr kumimoji="0" lang="en-US" sz="847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DoB</a:t>
            </a:r>
            <a:endParaRPr kumimoji="0" lang="en-US" sz="84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EFD5DD-EFA4-4BF4-BA63-6DCD86902C56}"/>
              </a:ext>
            </a:extLst>
          </p:cNvPr>
          <p:cNvCxnSpPr>
            <a:cxnSpLocks/>
          </p:cNvCxnSpPr>
          <p:nvPr/>
        </p:nvCxnSpPr>
        <p:spPr>
          <a:xfrm>
            <a:off x="8232974" y="661167"/>
            <a:ext cx="0" cy="4492101"/>
          </a:xfrm>
          <a:prstGeom prst="line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4BB3869-DA01-4A25-ADDE-75BE308B53EE}"/>
              </a:ext>
            </a:extLst>
          </p:cNvPr>
          <p:cNvSpPr/>
          <p:nvPr/>
        </p:nvSpPr>
        <p:spPr>
          <a:xfrm>
            <a:off x="8361481" y="893784"/>
            <a:ext cx="1741542" cy="24621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bg2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5: DOCUMENT UPLOAD</a:t>
            </a:r>
          </a:p>
        </p:txBody>
      </p:sp>
      <p:sp>
        <p:nvSpPr>
          <p:cNvPr id="87" name="Rounded Rectangle 105">
            <a:extLst>
              <a:ext uri="{FF2B5EF4-FFF2-40B4-BE49-F238E27FC236}">
                <a16:creationId xmlns:a16="http://schemas.microsoft.com/office/drawing/2014/main" id="{B08C2B55-98C9-4697-A6B7-998285D39A56}"/>
              </a:ext>
            </a:extLst>
          </p:cNvPr>
          <p:cNvSpPr/>
          <p:nvPr/>
        </p:nvSpPr>
        <p:spPr>
          <a:xfrm>
            <a:off x="10580921" y="1423580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Submit SIM Registration record for eyeballing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1817A9-6F5B-412D-ADC6-D8DB75A4195D}"/>
              </a:ext>
            </a:extLst>
          </p:cNvPr>
          <p:cNvSpPr/>
          <p:nvPr/>
        </p:nvSpPr>
        <p:spPr>
          <a:xfrm>
            <a:off x="10883710" y="2087459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13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34AB89B-19C3-471D-A7D9-3FD622FA87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10399554" y="1507605"/>
            <a:ext cx="313320" cy="316358"/>
          </a:xfrm>
          <a:prstGeom prst="rect">
            <a:avLst/>
          </a:prstGeom>
        </p:spPr>
      </p:pic>
      <p:sp>
        <p:nvSpPr>
          <p:cNvPr id="95" name="Rectangular Callout 143">
            <a:extLst>
              <a:ext uri="{FF2B5EF4-FFF2-40B4-BE49-F238E27FC236}">
                <a16:creationId xmlns:a16="http://schemas.microsoft.com/office/drawing/2014/main" id="{1C4A1B71-38DF-4C29-AD53-FE0D6BA3667B}"/>
              </a:ext>
            </a:extLst>
          </p:cNvPr>
          <p:cNvSpPr/>
          <p:nvPr/>
        </p:nvSpPr>
        <p:spPr>
          <a:xfrm>
            <a:off x="8538236" y="2370399"/>
            <a:ext cx="1517405" cy="372023"/>
          </a:xfrm>
          <a:prstGeom prst="wedgeRectCallout">
            <a:avLst>
              <a:gd name="adj1" fmla="val -9727"/>
              <a:gd name="adj2" fmla="val -767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8586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Optional for National and mandatory for Foreigner</a:t>
            </a:r>
          </a:p>
        </p:txBody>
      </p:sp>
      <p:sp>
        <p:nvSpPr>
          <p:cNvPr id="97" name="Rounded Rectangle 105">
            <a:extLst>
              <a:ext uri="{FF2B5EF4-FFF2-40B4-BE49-F238E27FC236}">
                <a16:creationId xmlns:a16="http://schemas.microsoft.com/office/drawing/2014/main" id="{64707998-8FAB-4F7D-9A31-1D0E38CACD85}"/>
              </a:ext>
            </a:extLst>
          </p:cNvPr>
          <p:cNvSpPr/>
          <p:nvPr/>
        </p:nvSpPr>
        <p:spPr>
          <a:xfrm>
            <a:off x="6609046" y="1419410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Display electronic KYC form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C26453-67D6-47D2-B67A-6DFAE6ABC164}"/>
              </a:ext>
            </a:extLst>
          </p:cNvPr>
          <p:cNvSpPr/>
          <p:nvPr/>
        </p:nvSpPr>
        <p:spPr>
          <a:xfrm>
            <a:off x="6911835" y="2083289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10</a:t>
            </a:r>
          </a:p>
        </p:txBody>
      </p:sp>
      <p:sp>
        <p:nvSpPr>
          <p:cNvPr id="99" name="Rounded Rectangle 105">
            <a:extLst>
              <a:ext uri="{FF2B5EF4-FFF2-40B4-BE49-F238E27FC236}">
                <a16:creationId xmlns:a16="http://schemas.microsoft.com/office/drawing/2014/main" id="{1810851C-AC8E-4CF6-8F62-814A268BD807}"/>
              </a:ext>
            </a:extLst>
          </p:cNvPr>
          <p:cNvSpPr/>
          <p:nvPr/>
        </p:nvSpPr>
        <p:spPr>
          <a:xfrm>
            <a:off x="6636961" y="2868405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Fill other textual details not returned by MINC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62A9DA-04C0-4F6D-822E-751B572A4224}"/>
              </a:ext>
            </a:extLst>
          </p:cNvPr>
          <p:cNvSpPr/>
          <p:nvPr/>
        </p:nvSpPr>
        <p:spPr>
          <a:xfrm>
            <a:off x="6939750" y="3532284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11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3BB228E-44AB-4CA0-9FF6-E3FA176289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6456635" y="1497421"/>
            <a:ext cx="313320" cy="316358"/>
          </a:xfrm>
          <a:prstGeom prst="rect">
            <a:avLst/>
          </a:prstGeom>
        </p:spPr>
      </p:pic>
      <p:sp>
        <p:nvSpPr>
          <p:cNvPr id="112" name="Rounded Rectangle 105">
            <a:extLst>
              <a:ext uri="{FF2B5EF4-FFF2-40B4-BE49-F238E27FC236}">
                <a16:creationId xmlns:a16="http://schemas.microsoft.com/office/drawing/2014/main" id="{C3891891-00F3-4A47-A813-ACC0602E52DC}"/>
              </a:ext>
            </a:extLst>
          </p:cNvPr>
          <p:cNvSpPr/>
          <p:nvPr/>
        </p:nvSpPr>
        <p:spPr>
          <a:xfrm>
            <a:off x="8649683" y="1419410"/>
            <a:ext cx="1315795" cy="640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09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 Light"/>
                <a:cs typeface="Calibri"/>
              </a:rPr>
              <a:t>Upload supporting documents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94837D-04DB-4564-A48A-333F9A533B3A}"/>
              </a:ext>
            </a:extLst>
          </p:cNvPr>
          <p:cNvSpPr/>
          <p:nvPr/>
        </p:nvSpPr>
        <p:spPr>
          <a:xfrm>
            <a:off x="8952472" y="2083289"/>
            <a:ext cx="656948" cy="230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TN Brighter Sans" panose="00000500000000000000" pitchFamily="50" charset="0"/>
                <a:cs typeface="Calibri"/>
                <a:sym typeface="Calibri"/>
              </a:rPr>
              <a:t>Step 12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8AFB77A-BA10-4978-8048-21E3122337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8" t="29818" r="29863"/>
          <a:stretch/>
        </p:blipFill>
        <p:spPr>
          <a:xfrm>
            <a:off x="8497272" y="1497421"/>
            <a:ext cx="313320" cy="31635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4B14EF1-03A7-4285-9071-48C7525F179D}"/>
              </a:ext>
            </a:extLst>
          </p:cNvPr>
          <p:cNvSpPr txBox="1"/>
          <p:nvPr/>
        </p:nvSpPr>
        <p:spPr>
          <a:xfrm>
            <a:off x="5165953" y="3644644"/>
            <a:ext cx="111415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86017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TN Brighter Sans Light"/>
                <a:cs typeface="Calibri"/>
              </a:defRPr>
            </a:lvl1pPr>
          </a:lstStyle>
          <a:p>
            <a:pPr marL="0" marR="0" lvl="0" indent="0" algn="ctr" defTabSz="860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TN Brighter Sans Light"/>
                <a:cs typeface="Calibri"/>
              </a:rPr>
              <a:t>More than set threshold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MTN Brighter Sans Light"/>
              <a:cs typeface="Calibri"/>
            </a:endParaRPr>
          </a:p>
        </p:txBody>
      </p:sp>
      <p:sp>
        <p:nvSpPr>
          <p:cNvPr id="70" name="Rectangular Callout 143">
            <a:extLst>
              <a:ext uri="{FF2B5EF4-FFF2-40B4-BE49-F238E27FC236}">
                <a16:creationId xmlns:a16="http://schemas.microsoft.com/office/drawing/2014/main" id="{B6FC0BAB-516F-4D5A-A6F1-189A75BF8830}"/>
              </a:ext>
            </a:extLst>
          </p:cNvPr>
          <p:cNvSpPr/>
          <p:nvPr/>
        </p:nvSpPr>
        <p:spPr>
          <a:xfrm>
            <a:off x="2300003" y="4996080"/>
            <a:ext cx="1517405" cy="372023"/>
          </a:xfrm>
          <a:prstGeom prst="wedgeRectCallout">
            <a:avLst>
              <a:gd name="adj1" fmla="val -9727"/>
              <a:gd name="adj2" fmla="val -767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8586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 Light"/>
                <a:cs typeface="Calibri"/>
              </a:rPr>
              <a:t>User should be able to select reason where bypass access is applied</a:t>
            </a:r>
          </a:p>
        </p:txBody>
      </p:sp>
    </p:spTree>
    <p:extLst>
      <p:ext uri="{BB962C8B-B14F-4D97-AF65-F5344CB8AC3E}">
        <p14:creationId xmlns:p14="http://schemas.microsoft.com/office/powerpoint/2010/main" val="1915878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F1302D-D6B1-194D-A83C-4C369C67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623" y="42748"/>
            <a:ext cx="10158756" cy="67725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MTN 8">
      <a:dk1>
        <a:srgbClr val="000000"/>
      </a:dk1>
      <a:lt1>
        <a:srgbClr val="FFFFFF"/>
      </a:lt1>
      <a:dk2>
        <a:srgbClr val="E6E6E6"/>
      </a:dk2>
      <a:lt2>
        <a:srgbClr val="969696"/>
      </a:lt2>
      <a:accent1>
        <a:srgbClr val="FFCB05"/>
      </a:accent1>
      <a:accent2>
        <a:srgbClr val="5A1E59"/>
      </a:accent2>
      <a:accent3>
        <a:srgbClr val="F5821D"/>
      </a:accent3>
      <a:accent4>
        <a:srgbClr val="0E6886"/>
      </a:accent4>
      <a:accent5>
        <a:srgbClr val="D72578"/>
      </a:accent5>
      <a:accent6>
        <a:srgbClr val="0EAF4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e09857-bfd2-4025-b40b-6ac45e1403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AA67F91D55EC43B6F20CC6C2BB34C1" ma:contentTypeVersion="15" ma:contentTypeDescription="Create a new document." ma:contentTypeScope="" ma:versionID="ef0e66d25752ff3f2e4f29eaba57c4f7">
  <xsd:schema xmlns:xsd="http://www.w3.org/2001/XMLSchema" xmlns:xs="http://www.w3.org/2001/XMLSchema" xmlns:p="http://schemas.microsoft.com/office/2006/metadata/properties" xmlns:ns3="2e2c2ab4-4fa6-41f4-a905-1140723f84da" xmlns:ns4="72e09857-bfd2-4025-b40b-6ac45e1403d7" targetNamespace="http://schemas.microsoft.com/office/2006/metadata/properties" ma:root="true" ma:fieldsID="a627dafe3244e80684b25e4f9c44d1e7" ns3:_="" ns4:_="">
    <xsd:import namespace="2e2c2ab4-4fa6-41f4-a905-1140723f84da"/>
    <xsd:import namespace="72e09857-bfd2-4025-b40b-6ac45e1403d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c2ab4-4fa6-41f4-a905-1140723f84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09857-bfd2-4025-b40b-6ac45e140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64F20-7B65-46FC-B234-61BF2CB5012D}">
  <ds:schemaRefs>
    <ds:schemaRef ds:uri="http://schemas.microsoft.com/office/2006/metadata/properties"/>
    <ds:schemaRef ds:uri="http://schemas.microsoft.com/office/infopath/2007/PartnerControls"/>
    <ds:schemaRef ds:uri="72e09857-bfd2-4025-b40b-6ac45e1403d7"/>
  </ds:schemaRefs>
</ds:datastoreItem>
</file>

<file path=customXml/itemProps2.xml><?xml version="1.0" encoding="utf-8"?>
<ds:datastoreItem xmlns:ds="http://schemas.openxmlformats.org/officeDocument/2006/customXml" ds:itemID="{373E3919-C43C-425A-A77C-7A23F4809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3633B2-D93A-4337-810C-E5DEAD072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c2ab4-4fa6-41f4-a905-1140723f84da"/>
    <ds:schemaRef ds:uri="72e09857-bfd2-4025-b40b-6ac45e140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199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Helvetica</vt:lpstr>
      <vt:lpstr>MTN Brighter Sans</vt:lpstr>
      <vt:lpstr>MTN Brighter Sans Bold</vt:lpstr>
      <vt:lpstr>MTN Brighter Sans ExtraBold</vt:lpstr>
      <vt:lpstr>MTN Brighter Sans Light</vt:lpstr>
      <vt:lpstr>MTN Brighter Sans Medium</vt:lpstr>
      <vt:lpstr>MTN Brighter Sans Regular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Chibueze Okwuanalu [ MTN Nigeria ]</dc:creator>
  <cp:lastModifiedBy>Chinenyenwa Mgbemena [ MTN Nigeria ]</cp:lastModifiedBy>
  <cp:revision>2</cp:revision>
  <dcterms:created xsi:type="dcterms:W3CDTF">2023-03-16T14:02:23Z</dcterms:created>
  <dcterms:modified xsi:type="dcterms:W3CDTF">2023-03-17T09:50:23Z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0x0101004BAA67F91D55EC43B6F20CC6C2BB34C1</vt:lpwstr>
  </property>
  <property fmtid="{D5CDD505-2E9C-101B-9397-08002B2CF9AE}" pid="3" name="MSIP_Label_34ed600f-8faa-4fc6-83f6-65766e528114_Enabled">
    <vt:lpwstr>true</vt:lpwstr>
  </property>
  <property fmtid="{D5CDD505-2E9C-101B-9397-08002B2CF9AE}" pid="4" name="MSIP_Label_34ed600f-8faa-4fc6-83f6-65766e528114_SetDate">
    <vt:lpwstr>2023-03-17T09:49:59Z</vt:lpwstr>
  </property>
  <property fmtid="{D5CDD505-2E9C-101B-9397-08002B2CF9AE}" pid="5" name="MSIP_Label_34ed600f-8faa-4fc6-83f6-65766e528114_Method">
    <vt:lpwstr>Privileged</vt:lpwstr>
  </property>
  <property fmtid="{D5CDD505-2E9C-101B-9397-08002B2CF9AE}" pid="6" name="MSIP_Label_34ed600f-8faa-4fc6-83f6-65766e528114_Name">
    <vt:lpwstr>MTN Group - Internal</vt:lpwstr>
  </property>
  <property fmtid="{D5CDD505-2E9C-101B-9397-08002B2CF9AE}" pid="7" name="MSIP_Label_34ed600f-8faa-4fc6-83f6-65766e528114_SiteId">
    <vt:lpwstr>c9b9cb50-3644-4db4-a267-fa84df2f4ceb</vt:lpwstr>
  </property>
  <property fmtid="{D5CDD505-2E9C-101B-9397-08002B2CF9AE}" pid="8" name="MSIP_Label_34ed600f-8faa-4fc6-83f6-65766e528114_ActionId">
    <vt:lpwstr>5d3c4f68-5fec-420a-a50a-10d06b099c7f</vt:lpwstr>
  </property>
  <property fmtid="{D5CDD505-2E9C-101B-9397-08002B2CF9AE}" pid="9" name="MSIP_Label_34ed600f-8faa-4fc6-83f6-65766e528114_ContentBits">
    <vt:lpwstr>2</vt:lpwstr>
  </property>
</Properties>
</file>