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8.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9.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1.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14.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1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6.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18.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9.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0"/>
    <p:sldMasterId id="2147483668" r:id="rId11"/>
    <p:sldMasterId id="2147483680" r:id="rId12"/>
    <p:sldMasterId id="2147483686" r:id="rId13"/>
    <p:sldMasterId id="2147483692" r:id="rId14"/>
    <p:sldMasterId id="2147483698" r:id="rId15"/>
    <p:sldMasterId id="2147483706" r:id="rId16"/>
    <p:sldMasterId id="2147483712" r:id="rId17"/>
    <p:sldMasterId id="2147483720" r:id="rId18"/>
    <p:sldMasterId id="2147483726" r:id="rId19"/>
    <p:sldMasterId id="2147483734" r:id="rId20"/>
    <p:sldMasterId id="2147483746" r:id="rId21"/>
    <p:sldMasterId id="2147483780" r:id="rId22"/>
    <p:sldMasterId id="2147483794" r:id="rId23"/>
    <p:sldMasterId id="2147483802" r:id="rId24"/>
    <p:sldMasterId id="2147483808" r:id="rId25"/>
    <p:sldMasterId id="2147483816" r:id="rId26"/>
    <p:sldMasterId id="2147483822" r:id="rId27"/>
    <p:sldMasterId id="2147483836" r:id="rId28"/>
    <p:sldMasterId id="2147483852" r:id="rId29"/>
  </p:sldMasterIdLst>
  <p:notesMasterIdLst>
    <p:notesMasterId r:id="rId88"/>
  </p:notesMasterIdLst>
  <p:sldIdLst>
    <p:sldId id="359" r:id="rId30"/>
    <p:sldId id="360" r:id="rId31"/>
    <p:sldId id="568" r:id="rId32"/>
    <p:sldId id="363" r:id="rId33"/>
    <p:sldId id="364" r:id="rId34"/>
    <p:sldId id="259" r:id="rId35"/>
    <p:sldId id="260" r:id="rId36"/>
    <p:sldId id="406" r:id="rId37"/>
    <p:sldId id="346" r:id="rId38"/>
    <p:sldId id="262" r:id="rId39"/>
    <p:sldId id="380" r:id="rId40"/>
    <p:sldId id="366" r:id="rId41"/>
    <p:sldId id="536" r:id="rId42"/>
    <p:sldId id="566" r:id="rId43"/>
    <p:sldId id="567" r:id="rId44"/>
    <p:sldId id="379" r:id="rId45"/>
    <p:sldId id="493" r:id="rId46"/>
    <p:sldId id="378" r:id="rId47"/>
    <p:sldId id="298" r:id="rId48"/>
    <p:sldId id="342" r:id="rId49"/>
    <p:sldId id="377" r:id="rId50"/>
    <p:sldId id="544" r:id="rId51"/>
    <p:sldId id="542" r:id="rId52"/>
    <p:sldId id="265" r:id="rId53"/>
    <p:sldId id="561" r:id="rId54"/>
    <p:sldId id="267" r:id="rId55"/>
    <p:sldId id="268" r:id="rId56"/>
    <p:sldId id="269" r:id="rId57"/>
    <p:sldId id="434" r:id="rId58"/>
    <p:sldId id="563" r:id="rId59"/>
    <p:sldId id="564" r:id="rId60"/>
    <p:sldId id="272" r:id="rId61"/>
    <p:sldId id="565" r:id="rId62"/>
    <p:sldId id="277" r:id="rId63"/>
    <p:sldId id="369" r:id="rId64"/>
    <p:sldId id="445" r:id="rId65"/>
    <p:sldId id="279" r:id="rId66"/>
    <p:sldId id="280" r:id="rId67"/>
    <p:sldId id="308" r:id="rId68"/>
    <p:sldId id="441" r:id="rId69"/>
    <p:sldId id="312" r:id="rId70"/>
    <p:sldId id="442" r:id="rId71"/>
    <p:sldId id="281" r:id="rId72"/>
    <p:sldId id="309" r:id="rId73"/>
    <p:sldId id="530" r:id="rId74"/>
    <p:sldId id="531" r:id="rId75"/>
    <p:sldId id="532" r:id="rId76"/>
    <p:sldId id="533" r:id="rId77"/>
    <p:sldId id="534" r:id="rId78"/>
    <p:sldId id="535" r:id="rId79"/>
    <p:sldId id="548" r:id="rId80"/>
    <p:sldId id="547" r:id="rId81"/>
    <p:sldId id="283" r:id="rId82"/>
    <p:sldId id="368" r:id="rId83"/>
    <p:sldId id="290" r:id="rId84"/>
    <p:sldId id="546" r:id="rId85"/>
    <p:sldId id="447" r:id="rId86"/>
    <p:sldId id="28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bdkabir Adeniyi [ MTN Nigeria - IT ]" initials="AA[MN-I]" lastIdx="1" clrIdx="6">
    <p:extLst>
      <p:ext uri="{19B8F6BF-5375-455C-9EA6-DF929625EA0E}">
        <p15:presenceInfo xmlns:p15="http://schemas.microsoft.com/office/powerpoint/2012/main" userId="S::Abdkabir.Adeniyi@mtn.com::e0d7dfd5-6e3b-4e3b-a5f4-d763a0ecbb7f" providerId="AD"/>
      </p:ext>
    </p:extLst>
  </p:cmAuthor>
  <p:cmAuthor id="1" name="Abdkabir Adeniyi [MTN Nigeria - IT]" initials="AA[N-I" lastIdx="5" clrIdx="0">
    <p:extLst>
      <p:ext uri="{19B8F6BF-5375-455C-9EA6-DF929625EA0E}">
        <p15:presenceInfo xmlns:p15="http://schemas.microsoft.com/office/powerpoint/2012/main" userId="S-1-5-21-1659004503-823518204-1606980848-178998" providerId="AD"/>
      </p:ext>
    </p:extLst>
  </p:cmAuthor>
  <p:cmAuthor id="8" name="Oluseye Oyede [ MTN Nigeria - IT ]" initials="OO[MN-I]" lastIdx="16" clrIdx="7">
    <p:extLst>
      <p:ext uri="{19B8F6BF-5375-455C-9EA6-DF929625EA0E}">
        <p15:presenceInfo xmlns:p15="http://schemas.microsoft.com/office/powerpoint/2012/main" userId="S::Oluseye.Oyede@mtn.com::098cc924-71e2-4a33-9fe9-75b9ab3b9a2f" providerId="AD"/>
      </p:ext>
    </p:extLst>
  </p:cmAuthor>
  <p:cmAuthor id="2" name="Olubunmi Idowu [MTN- Nigeria Golden Plaza]" initials="OI[NGP" lastIdx="3" clrIdx="1">
    <p:extLst>
      <p:ext uri="{19B8F6BF-5375-455C-9EA6-DF929625EA0E}">
        <p15:presenceInfo xmlns:p15="http://schemas.microsoft.com/office/powerpoint/2012/main" userId="S-1-5-21-1659004503-823518204-1606980848-178786" providerId="AD"/>
      </p:ext>
    </p:extLst>
  </p:cmAuthor>
  <p:cmAuthor id="9" name="Lukumon Balogun [ MTN Nigeria - IT ]" initials="LB[MN-I]" lastIdx="3" clrIdx="8">
    <p:extLst>
      <p:ext uri="{19B8F6BF-5375-455C-9EA6-DF929625EA0E}">
        <p15:presenceInfo xmlns:p15="http://schemas.microsoft.com/office/powerpoint/2012/main" userId="S::Lukumon.Balogun@mtn.com::266978c1-cde5-4f05-9067-fda8850e7381" providerId="AD"/>
      </p:ext>
    </p:extLst>
  </p:cmAuthor>
  <p:cmAuthor id="3" name="hp" initials="h" lastIdx="45" clrIdx="2">
    <p:extLst>
      <p:ext uri="{19B8F6BF-5375-455C-9EA6-DF929625EA0E}">
        <p15:presenceInfo xmlns:p15="http://schemas.microsoft.com/office/powerpoint/2012/main" userId="hp" providerId="None"/>
      </p:ext>
    </p:extLst>
  </p:cmAuthor>
  <p:cmAuthor id="4" name="Ayooluwa Babawande [MTN Nigeria - IT]" initials="AB[N-I" lastIdx="29" clrIdx="3">
    <p:extLst>
      <p:ext uri="{19B8F6BF-5375-455C-9EA6-DF929625EA0E}">
        <p15:presenceInfo xmlns:p15="http://schemas.microsoft.com/office/powerpoint/2012/main" userId="S-1-5-21-1659004503-823518204-1606980848-193223" providerId="AD"/>
      </p:ext>
    </p:extLst>
  </p:cmAuthor>
  <p:cmAuthor id="5" name="Oluwaseyi Ojewuyi [ MTN Nigeria - IT ]" initials="OO[MN-I]" lastIdx="12" clrIdx="4">
    <p:extLst>
      <p:ext uri="{19B8F6BF-5375-455C-9EA6-DF929625EA0E}">
        <p15:presenceInfo xmlns:p15="http://schemas.microsoft.com/office/powerpoint/2012/main" userId="Oluwaseyi Ojewuyi [ MTN Nigeria - IT ]" providerId="None"/>
      </p:ext>
    </p:extLst>
  </p:cmAuthor>
  <p:cmAuthor id="6" name="Ayooluwa" initials="A" lastIdx="26" clrIdx="5">
    <p:extLst>
      <p:ext uri="{19B8F6BF-5375-455C-9EA6-DF929625EA0E}">
        <p15:presenceInfo xmlns:p15="http://schemas.microsoft.com/office/powerpoint/2012/main" userId="S::Ayooluwa.Babawande@mtn.com::bc8e9c5e-3756-4d57-858a-17c10ebc44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172FF-CD84-4A79-97AE-B9213E54AEF3}" v="29" dt="2022-03-30T13:36:18.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3979" autoAdjust="0"/>
  </p:normalViewPr>
  <p:slideViewPr>
    <p:cSldViewPr snapToGrid="0">
      <p:cViewPr varScale="1">
        <p:scale>
          <a:sx n="63" d="100"/>
          <a:sy n="63" d="100"/>
        </p:scale>
        <p:origin x="65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17.xml"/><Relationship Id="rId21" Type="http://schemas.openxmlformats.org/officeDocument/2006/relationships/slideMaster" Target="slideMasters/slideMaster12.xml"/><Relationship Id="rId42" Type="http://schemas.openxmlformats.org/officeDocument/2006/relationships/slide" Target="slides/slide13.xml"/><Relationship Id="rId47" Type="http://schemas.openxmlformats.org/officeDocument/2006/relationships/slide" Target="slides/slide18.xml"/><Relationship Id="rId63" Type="http://schemas.openxmlformats.org/officeDocument/2006/relationships/slide" Target="slides/slide34.xml"/><Relationship Id="rId68" Type="http://schemas.openxmlformats.org/officeDocument/2006/relationships/slide" Target="slides/slide39.xml"/><Relationship Id="rId84" Type="http://schemas.openxmlformats.org/officeDocument/2006/relationships/slide" Target="slides/slide55.xml"/><Relationship Id="rId89" Type="http://schemas.openxmlformats.org/officeDocument/2006/relationships/commentAuthors" Target="commentAuthors.xml"/><Relationship Id="rId16" Type="http://schemas.openxmlformats.org/officeDocument/2006/relationships/slideMaster" Target="slideMasters/slideMaster7.xml"/><Relationship Id="rId11" Type="http://schemas.openxmlformats.org/officeDocument/2006/relationships/slideMaster" Target="slideMasters/slideMaster2.xml"/><Relationship Id="rId32" Type="http://schemas.openxmlformats.org/officeDocument/2006/relationships/slide" Target="slides/slide3.xml"/><Relationship Id="rId37" Type="http://schemas.openxmlformats.org/officeDocument/2006/relationships/slide" Target="slides/slide8.xml"/><Relationship Id="rId53" Type="http://schemas.openxmlformats.org/officeDocument/2006/relationships/slide" Target="slides/slide24.xml"/><Relationship Id="rId58" Type="http://schemas.openxmlformats.org/officeDocument/2006/relationships/slide" Target="slides/slide29.xml"/><Relationship Id="rId74" Type="http://schemas.openxmlformats.org/officeDocument/2006/relationships/slide" Target="slides/slide45.xml"/><Relationship Id="rId79" Type="http://schemas.openxmlformats.org/officeDocument/2006/relationships/slide" Target="slides/slide50.xml"/><Relationship Id="rId5" Type="http://schemas.openxmlformats.org/officeDocument/2006/relationships/customXml" Target="../customXml/item5.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Master" Target="slideMasters/slideMaster13.xml"/><Relationship Id="rId27" Type="http://schemas.openxmlformats.org/officeDocument/2006/relationships/slideMaster" Target="slideMasters/slideMaster18.xml"/><Relationship Id="rId43" Type="http://schemas.openxmlformats.org/officeDocument/2006/relationships/slide" Target="slides/slide14.xml"/><Relationship Id="rId48" Type="http://schemas.openxmlformats.org/officeDocument/2006/relationships/slide" Target="slides/slide19.xml"/><Relationship Id="rId64" Type="http://schemas.openxmlformats.org/officeDocument/2006/relationships/slide" Target="slides/slide35.xml"/><Relationship Id="rId69" Type="http://schemas.openxmlformats.org/officeDocument/2006/relationships/slide" Target="slides/slide40.xml"/><Relationship Id="rId8" Type="http://schemas.openxmlformats.org/officeDocument/2006/relationships/customXml" Target="../customXml/item8.xml"/><Relationship Id="rId51" Type="http://schemas.openxmlformats.org/officeDocument/2006/relationships/slide" Target="slides/slide22.xml"/><Relationship Id="rId72" Type="http://schemas.openxmlformats.org/officeDocument/2006/relationships/slide" Target="slides/slide43.xml"/><Relationship Id="rId80" Type="http://schemas.openxmlformats.org/officeDocument/2006/relationships/slide" Target="slides/slide51.xml"/><Relationship Id="rId85" Type="http://schemas.openxmlformats.org/officeDocument/2006/relationships/slide" Target="slides/slide56.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3.xml"/><Relationship Id="rId17" Type="http://schemas.openxmlformats.org/officeDocument/2006/relationships/slideMaster" Target="slideMasters/slideMaster8.xml"/><Relationship Id="rId25" Type="http://schemas.openxmlformats.org/officeDocument/2006/relationships/slideMaster" Target="slideMasters/slideMaster16.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slide" Target="slides/slide30.xml"/><Relationship Id="rId67" Type="http://schemas.openxmlformats.org/officeDocument/2006/relationships/slide" Target="slides/slide38.xml"/><Relationship Id="rId20" Type="http://schemas.openxmlformats.org/officeDocument/2006/relationships/slideMaster" Target="slideMasters/slideMaster11.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slide" Target="slides/slide33.xml"/><Relationship Id="rId70" Type="http://schemas.openxmlformats.org/officeDocument/2006/relationships/slide" Target="slides/slide41.xml"/><Relationship Id="rId75" Type="http://schemas.openxmlformats.org/officeDocument/2006/relationships/slide" Target="slides/slide46.xml"/><Relationship Id="rId83" Type="http://schemas.openxmlformats.org/officeDocument/2006/relationships/slide" Target="slides/slide54.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6.xml"/><Relationship Id="rId23" Type="http://schemas.openxmlformats.org/officeDocument/2006/relationships/slideMaster" Target="slideMasters/slideMaster14.xml"/><Relationship Id="rId28" Type="http://schemas.openxmlformats.org/officeDocument/2006/relationships/slideMaster" Target="slideMasters/slideMaster19.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slide" Target="slides/slide28.xml"/><Relationship Id="rId10" Type="http://schemas.openxmlformats.org/officeDocument/2006/relationships/slideMaster" Target="slideMasters/slideMaster1.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slide" Target="slides/slide31.xml"/><Relationship Id="rId65" Type="http://schemas.openxmlformats.org/officeDocument/2006/relationships/slide" Target="slides/slide36.xml"/><Relationship Id="rId73" Type="http://schemas.openxmlformats.org/officeDocument/2006/relationships/slide" Target="slides/slide44.xml"/><Relationship Id="rId78" Type="http://schemas.openxmlformats.org/officeDocument/2006/relationships/slide" Target="slides/slide49.xml"/><Relationship Id="rId81" Type="http://schemas.openxmlformats.org/officeDocument/2006/relationships/slide" Target="slides/slide52.xml"/><Relationship Id="rId86" Type="http://schemas.openxmlformats.org/officeDocument/2006/relationships/slide" Target="slides/slide57.xml"/><Relationship Id="rId9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Master" Target="slideMasters/slideMaster4.xml"/><Relationship Id="rId18" Type="http://schemas.openxmlformats.org/officeDocument/2006/relationships/slideMaster" Target="slideMasters/slideMaster9.xml"/><Relationship Id="rId39" Type="http://schemas.openxmlformats.org/officeDocument/2006/relationships/slide" Target="slides/slide10.xml"/><Relationship Id="rId34" Type="http://schemas.openxmlformats.org/officeDocument/2006/relationships/slide" Target="slides/slide5.xml"/><Relationship Id="rId50" Type="http://schemas.openxmlformats.org/officeDocument/2006/relationships/slide" Target="slides/slide21.xml"/><Relationship Id="rId55" Type="http://schemas.openxmlformats.org/officeDocument/2006/relationships/slide" Target="slides/slide26.xml"/><Relationship Id="rId76" Type="http://schemas.openxmlformats.org/officeDocument/2006/relationships/slide" Target="slides/slide47.xml"/><Relationship Id="rId7" Type="http://schemas.openxmlformats.org/officeDocument/2006/relationships/customXml" Target="../customXml/item7.xml"/><Relationship Id="rId71" Type="http://schemas.openxmlformats.org/officeDocument/2006/relationships/slide" Target="slides/slide42.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Master" Target="slideMasters/slideMaster20.xml"/><Relationship Id="rId24" Type="http://schemas.openxmlformats.org/officeDocument/2006/relationships/slideMaster" Target="slideMasters/slideMaster15.xml"/><Relationship Id="rId40" Type="http://schemas.openxmlformats.org/officeDocument/2006/relationships/slide" Target="slides/slide11.xml"/><Relationship Id="rId45" Type="http://schemas.openxmlformats.org/officeDocument/2006/relationships/slide" Target="slides/slide16.xml"/><Relationship Id="rId66" Type="http://schemas.openxmlformats.org/officeDocument/2006/relationships/slide" Target="slides/slide37.xml"/><Relationship Id="rId87" Type="http://schemas.openxmlformats.org/officeDocument/2006/relationships/slide" Target="slides/slide58.xml"/><Relationship Id="rId61" Type="http://schemas.openxmlformats.org/officeDocument/2006/relationships/slide" Target="slides/slide32.xml"/><Relationship Id="rId82" Type="http://schemas.openxmlformats.org/officeDocument/2006/relationships/slide" Target="slides/slide53.xml"/><Relationship Id="rId19" Type="http://schemas.openxmlformats.org/officeDocument/2006/relationships/slideMaster" Target="slideMasters/slideMaster10.xml"/><Relationship Id="rId14" Type="http://schemas.openxmlformats.org/officeDocument/2006/relationships/slideMaster" Target="slideMasters/slideMaster5.xml"/><Relationship Id="rId30" Type="http://schemas.openxmlformats.org/officeDocument/2006/relationships/slide" Target="slides/slide1.xml"/><Relationship Id="rId35" Type="http://schemas.openxmlformats.org/officeDocument/2006/relationships/slide" Target="slides/slide6.xml"/><Relationship Id="rId56" Type="http://schemas.openxmlformats.org/officeDocument/2006/relationships/slide" Target="slides/slide27.xml"/><Relationship Id="rId77"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ooluwa Babawande [ MTN Nigeria - IT ]" userId="bc8e9c5e-3756-4d57-858a-17c10ebc4414" providerId="ADAL" clId="{7F1EA300-6915-4A9A-90C5-D9A05A1F5F59}"/>
    <pc:docChg chg="undo custSel addSld delSld modSld">
      <pc:chgData name="Ayooluwa Babawande [ MTN Nigeria - IT ]" userId="bc8e9c5e-3756-4d57-858a-17c10ebc4414" providerId="ADAL" clId="{7F1EA300-6915-4A9A-90C5-D9A05A1F5F59}" dt="2022-03-02T10:08:07.319" v="291" actId="14734"/>
      <pc:docMkLst>
        <pc:docMk/>
      </pc:docMkLst>
      <pc:sldChg chg="modSp">
        <pc:chgData name="Ayooluwa Babawande [ MTN Nigeria - IT ]" userId="bc8e9c5e-3756-4d57-858a-17c10ebc4414" providerId="ADAL" clId="{7F1EA300-6915-4A9A-90C5-D9A05A1F5F59}" dt="2022-03-02T10:00:01.870" v="49" actId="20577"/>
        <pc:sldMkLst>
          <pc:docMk/>
          <pc:sldMk cId="1259638825" sldId="259"/>
        </pc:sldMkLst>
        <pc:spChg chg="mod">
          <ac:chgData name="Ayooluwa Babawande [ MTN Nigeria - IT ]" userId="bc8e9c5e-3756-4d57-858a-17c10ebc4414" providerId="ADAL" clId="{7F1EA300-6915-4A9A-90C5-D9A05A1F5F59}" dt="2022-03-02T10:00:01.870" v="49" actId="20577"/>
          <ac:spMkLst>
            <pc:docMk/>
            <pc:sldMk cId="1259638825" sldId="259"/>
            <ac:spMk id="9" creationId="{00000000-0000-0000-0000-000000000000}"/>
          </ac:spMkLst>
        </pc:spChg>
      </pc:sldChg>
      <pc:sldChg chg="modSp">
        <pc:chgData name="Ayooluwa Babawande [ MTN Nigeria - IT ]" userId="bc8e9c5e-3756-4d57-858a-17c10ebc4414" providerId="ADAL" clId="{7F1EA300-6915-4A9A-90C5-D9A05A1F5F59}" dt="2022-03-02T10:00:26.919" v="63" actId="20577"/>
        <pc:sldMkLst>
          <pc:docMk/>
          <pc:sldMk cId="2470004767" sldId="260"/>
        </pc:sldMkLst>
        <pc:spChg chg="mod">
          <ac:chgData name="Ayooluwa Babawande [ MTN Nigeria - IT ]" userId="bc8e9c5e-3756-4d57-858a-17c10ebc4414" providerId="ADAL" clId="{7F1EA300-6915-4A9A-90C5-D9A05A1F5F59}" dt="2022-03-02T10:00:26.919" v="63" actId="20577"/>
          <ac:spMkLst>
            <pc:docMk/>
            <pc:sldMk cId="2470004767" sldId="260"/>
            <ac:spMk id="9" creationId="{00000000-0000-0000-0000-000000000000}"/>
          </ac:spMkLst>
        </pc:spChg>
      </pc:sldChg>
      <pc:sldChg chg="modSp">
        <pc:chgData name="Ayooluwa Babawande [ MTN Nigeria - IT ]" userId="bc8e9c5e-3756-4d57-858a-17c10ebc4414" providerId="ADAL" clId="{7F1EA300-6915-4A9A-90C5-D9A05A1F5F59}" dt="2022-03-02T10:03:50.034" v="106" actId="20577"/>
        <pc:sldMkLst>
          <pc:docMk/>
          <pc:sldMk cId="766538582" sldId="268"/>
        </pc:sldMkLst>
        <pc:spChg chg="mod">
          <ac:chgData name="Ayooluwa Babawande [ MTN Nigeria - IT ]" userId="bc8e9c5e-3756-4d57-858a-17c10ebc4414" providerId="ADAL" clId="{7F1EA300-6915-4A9A-90C5-D9A05A1F5F59}" dt="2022-03-02T10:03:50.034" v="106" actId="20577"/>
          <ac:spMkLst>
            <pc:docMk/>
            <pc:sldMk cId="766538582" sldId="268"/>
            <ac:spMk id="4" creationId="{00000000-0000-0000-0000-000000000000}"/>
          </ac:spMkLst>
        </pc:spChg>
      </pc:sldChg>
      <pc:sldChg chg="modSp">
        <pc:chgData name="Ayooluwa Babawande [ MTN Nigeria - IT ]" userId="bc8e9c5e-3756-4d57-858a-17c10ebc4414" providerId="ADAL" clId="{7F1EA300-6915-4A9A-90C5-D9A05A1F5F59}" dt="2022-03-02T10:03:23.989" v="97" actId="20577"/>
        <pc:sldMkLst>
          <pc:docMk/>
          <pc:sldMk cId="1880492765" sldId="298"/>
        </pc:sldMkLst>
        <pc:spChg chg="mod">
          <ac:chgData name="Ayooluwa Babawande [ MTN Nigeria - IT ]" userId="bc8e9c5e-3756-4d57-858a-17c10ebc4414" providerId="ADAL" clId="{7F1EA300-6915-4A9A-90C5-D9A05A1F5F59}" dt="2022-03-02T10:03:23.989" v="97" actId="20577"/>
          <ac:spMkLst>
            <pc:docMk/>
            <pc:sldMk cId="1880492765" sldId="298"/>
            <ac:spMk id="3" creationId="{00000000-0000-0000-0000-000000000000}"/>
          </ac:spMkLst>
        </pc:spChg>
      </pc:sldChg>
      <pc:sldChg chg="delSp">
        <pc:chgData name="Ayooluwa Babawande [ MTN Nigeria - IT ]" userId="bc8e9c5e-3756-4d57-858a-17c10ebc4414" providerId="ADAL" clId="{7F1EA300-6915-4A9A-90C5-D9A05A1F5F59}" dt="2022-03-02T10:06:09.969" v="157" actId="478"/>
        <pc:sldMkLst>
          <pc:docMk/>
          <pc:sldMk cId="3197961595" sldId="309"/>
        </pc:sldMkLst>
        <pc:graphicFrameChg chg="del">
          <ac:chgData name="Ayooluwa Babawande [ MTN Nigeria - IT ]" userId="bc8e9c5e-3756-4d57-858a-17c10ebc4414" providerId="ADAL" clId="{7F1EA300-6915-4A9A-90C5-D9A05A1F5F59}" dt="2022-03-02T10:06:09.969" v="157" actId="478"/>
          <ac:graphicFrameMkLst>
            <pc:docMk/>
            <pc:sldMk cId="3197961595" sldId="309"/>
            <ac:graphicFrameMk id="2" creationId="{7FC15C20-4561-456B-893E-B6C00FEA0B0D}"/>
          </ac:graphicFrameMkLst>
        </pc:graphicFrameChg>
      </pc:sldChg>
      <pc:sldChg chg="delSp">
        <pc:chgData name="Ayooluwa Babawande [ MTN Nigeria - IT ]" userId="bc8e9c5e-3756-4d57-858a-17c10ebc4414" providerId="ADAL" clId="{7F1EA300-6915-4A9A-90C5-D9A05A1F5F59}" dt="2022-03-02T10:03:10.031" v="91" actId="478"/>
        <pc:sldMkLst>
          <pc:docMk/>
          <pc:sldMk cId="2084219495" sldId="342"/>
        </pc:sldMkLst>
        <pc:graphicFrameChg chg="del">
          <ac:chgData name="Ayooluwa Babawande [ MTN Nigeria - IT ]" userId="bc8e9c5e-3756-4d57-858a-17c10ebc4414" providerId="ADAL" clId="{7F1EA300-6915-4A9A-90C5-D9A05A1F5F59}" dt="2022-03-02T10:03:10.031" v="91" actId="478"/>
          <ac:graphicFrameMkLst>
            <pc:docMk/>
            <pc:sldMk cId="2084219495" sldId="342"/>
            <ac:graphicFrameMk id="2" creationId="{F9895D10-6B7D-4B4C-B615-1BCA0912E896}"/>
          </ac:graphicFrameMkLst>
        </pc:graphicFrameChg>
      </pc:sldChg>
      <pc:sldChg chg="modSp">
        <pc:chgData name="Ayooluwa Babawande [ MTN Nigeria - IT ]" userId="bc8e9c5e-3756-4d57-858a-17c10ebc4414" providerId="ADAL" clId="{7F1EA300-6915-4A9A-90C5-D9A05A1F5F59}" dt="2022-03-02T10:02:02.909" v="73" actId="20577"/>
        <pc:sldMkLst>
          <pc:docMk/>
          <pc:sldMk cId="3705058535" sldId="346"/>
        </pc:sldMkLst>
        <pc:spChg chg="mod">
          <ac:chgData name="Ayooluwa Babawande [ MTN Nigeria - IT ]" userId="bc8e9c5e-3756-4d57-858a-17c10ebc4414" providerId="ADAL" clId="{7F1EA300-6915-4A9A-90C5-D9A05A1F5F59}" dt="2022-03-02T10:02:02.909" v="73" actId="20577"/>
          <ac:spMkLst>
            <pc:docMk/>
            <pc:sldMk cId="3705058535" sldId="346"/>
            <ac:spMk id="9" creationId="{00000000-0000-0000-0000-000000000000}"/>
          </ac:spMkLst>
        </pc:spChg>
      </pc:sldChg>
      <pc:sldChg chg="del">
        <pc:chgData name="Ayooluwa Babawande [ MTN Nigeria - IT ]" userId="bc8e9c5e-3756-4d57-858a-17c10ebc4414" providerId="ADAL" clId="{7F1EA300-6915-4A9A-90C5-D9A05A1F5F59}" dt="2022-03-02T10:02:35.675" v="77" actId="2696"/>
        <pc:sldMkLst>
          <pc:docMk/>
          <pc:sldMk cId="355934189" sldId="352"/>
        </pc:sldMkLst>
      </pc:sldChg>
      <pc:sldChg chg="modSp">
        <pc:chgData name="Ayooluwa Babawande [ MTN Nigeria - IT ]" userId="bc8e9c5e-3756-4d57-858a-17c10ebc4414" providerId="ADAL" clId="{7F1EA300-6915-4A9A-90C5-D9A05A1F5F59}" dt="2022-03-02T09:57:23.785" v="0"/>
        <pc:sldMkLst>
          <pc:docMk/>
          <pc:sldMk cId="747277249" sldId="359"/>
        </pc:sldMkLst>
        <pc:spChg chg="mod">
          <ac:chgData name="Ayooluwa Babawande [ MTN Nigeria - IT ]" userId="bc8e9c5e-3756-4d57-858a-17c10ebc4414" providerId="ADAL" clId="{7F1EA300-6915-4A9A-90C5-D9A05A1F5F59}" dt="2022-03-02T09:57:23.785" v="0"/>
          <ac:spMkLst>
            <pc:docMk/>
            <pc:sldMk cId="747277249" sldId="359"/>
            <ac:spMk id="2" creationId="{00000000-0000-0000-0000-000000000000}"/>
          </ac:spMkLst>
        </pc:spChg>
      </pc:sldChg>
      <pc:sldChg chg="modSp">
        <pc:chgData name="Ayooluwa Babawande [ MTN Nigeria - IT ]" userId="bc8e9c5e-3756-4d57-858a-17c10ebc4414" providerId="ADAL" clId="{7F1EA300-6915-4A9A-90C5-D9A05A1F5F59}" dt="2022-03-02T09:57:52.884" v="30" actId="20577"/>
        <pc:sldMkLst>
          <pc:docMk/>
          <pc:sldMk cId="3655468120" sldId="363"/>
        </pc:sldMkLst>
        <pc:graphicFrameChg chg="modGraphic">
          <ac:chgData name="Ayooluwa Babawande [ MTN Nigeria - IT ]" userId="bc8e9c5e-3756-4d57-858a-17c10ebc4414" providerId="ADAL" clId="{7F1EA300-6915-4A9A-90C5-D9A05A1F5F59}" dt="2022-03-02T09:57:52.884" v="30" actId="20577"/>
          <ac:graphicFrameMkLst>
            <pc:docMk/>
            <pc:sldMk cId="3655468120" sldId="363"/>
            <ac:graphicFrameMk id="3" creationId="{00000000-0000-0000-0000-000000000000}"/>
          </ac:graphicFrameMkLst>
        </pc:graphicFrameChg>
      </pc:sldChg>
      <pc:sldChg chg="modSp">
        <pc:chgData name="Ayooluwa Babawande [ MTN Nigeria - IT ]" userId="bc8e9c5e-3756-4d57-858a-17c10ebc4414" providerId="ADAL" clId="{7F1EA300-6915-4A9A-90C5-D9A05A1F5F59}" dt="2022-03-02T10:02:10.969" v="74" actId="6549"/>
        <pc:sldMkLst>
          <pc:docMk/>
          <pc:sldMk cId="2758817460" sldId="366"/>
        </pc:sldMkLst>
        <pc:graphicFrameChg chg="modGraphic">
          <ac:chgData name="Ayooluwa Babawande [ MTN Nigeria - IT ]" userId="bc8e9c5e-3756-4d57-858a-17c10ebc4414" providerId="ADAL" clId="{7F1EA300-6915-4A9A-90C5-D9A05A1F5F59}" dt="2022-03-02T10:02:10.969" v="74" actId="6549"/>
          <ac:graphicFrameMkLst>
            <pc:docMk/>
            <pc:sldMk cId="2758817460" sldId="366"/>
            <ac:graphicFrameMk id="4" creationId="{00000000-0000-0000-0000-000000000000}"/>
          </ac:graphicFrameMkLst>
        </pc:graphicFrameChg>
      </pc:sldChg>
      <pc:sldChg chg="modSp">
        <pc:chgData name="Ayooluwa Babawande [ MTN Nigeria - IT ]" userId="bc8e9c5e-3756-4d57-858a-17c10ebc4414" providerId="ADAL" clId="{7F1EA300-6915-4A9A-90C5-D9A05A1F5F59}" dt="2022-03-02T10:07:06.986" v="226" actId="20577"/>
        <pc:sldMkLst>
          <pc:docMk/>
          <pc:sldMk cId="534958414" sldId="368"/>
        </pc:sldMkLst>
        <pc:graphicFrameChg chg="modGraphic">
          <ac:chgData name="Ayooluwa Babawande [ MTN Nigeria - IT ]" userId="bc8e9c5e-3756-4d57-858a-17c10ebc4414" providerId="ADAL" clId="{7F1EA300-6915-4A9A-90C5-D9A05A1F5F59}" dt="2022-03-02T10:07:06.986" v="226" actId="20577"/>
          <ac:graphicFrameMkLst>
            <pc:docMk/>
            <pc:sldMk cId="534958414" sldId="368"/>
            <ac:graphicFrameMk id="6" creationId="{00000000-0000-0000-0000-000000000000}"/>
          </ac:graphicFrameMkLst>
        </pc:graphicFrameChg>
      </pc:sldChg>
      <pc:sldChg chg="addSp delSp modSp">
        <pc:chgData name="Ayooluwa Babawande [ MTN Nigeria - IT ]" userId="bc8e9c5e-3756-4d57-858a-17c10ebc4414" providerId="ADAL" clId="{7F1EA300-6915-4A9A-90C5-D9A05A1F5F59}" dt="2022-03-02T10:01:45.500" v="72" actId="1076"/>
        <pc:sldMkLst>
          <pc:docMk/>
          <pc:sldMk cId="3756437863" sldId="406"/>
        </pc:sldMkLst>
        <pc:picChg chg="del">
          <ac:chgData name="Ayooluwa Babawande [ MTN Nigeria - IT ]" userId="bc8e9c5e-3756-4d57-858a-17c10ebc4414" providerId="ADAL" clId="{7F1EA300-6915-4A9A-90C5-D9A05A1F5F59}" dt="2022-03-02T10:01:23.381" v="64" actId="478"/>
          <ac:picMkLst>
            <pc:docMk/>
            <pc:sldMk cId="3756437863" sldId="406"/>
            <ac:picMk id="2" creationId="{2D634DDB-483A-4C6E-AA20-6D1318A25FF6}"/>
          </ac:picMkLst>
        </pc:picChg>
        <pc:picChg chg="add mod">
          <ac:chgData name="Ayooluwa Babawande [ MTN Nigeria - IT ]" userId="bc8e9c5e-3756-4d57-858a-17c10ebc4414" providerId="ADAL" clId="{7F1EA300-6915-4A9A-90C5-D9A05A1F5F59}" dt="2022-03-02T10:01:45.500" v="72" actId="1076"/>
          <ac:picMkLst>
            <pc:docMk/>
            <pc:sldMk cId="3756437863" sldId="406"/>
            <ac:picMk id="3" creationId="{25A76625-76E3-4F8E-9D2D-EB97EA5DE847}"/>
          </ac:picMkLst>
        </pc:picChg>
      </pc:sldChg>
      <pc:sldChg chg="addSp delSp modSp">
        <pc:chgData name="Ayooluwa Babawande [ MTN Nigeria - IT ]" userId="bc8e9c5e-3756-4d57-858a-17c10ebc4414" providerId="ADAL" clId="{7F1EA300-6915-4A9A-90C5-D9A05A1F5F59}" dt="2022-03-02T10:05:06.108" v="145" actId="20577"/>
        <pc:sldMkLst>
          <pc:docMk/>
          <pc:sldMk cId="3030078459" sldId="434"/>
        </pc:sldMkLst>
        <pc:spChg chg="add del mod">
          <ac:chgData name="Ayooluwa Babawande [ MTN Nigeria - IT ]" userId="bc8e9c5e-3756-4d57-858a-17c10ebc4414" providerId="ADAL" clId="{7F1EA300-6915-4A9A-90C5-D9A05A1F5F59}" dt="2022-03-02T10:05:06.108" v="145" actId="20577"/>
          <ac:spMkLst>
            <pc:docMk/>
            <pc:sldMk cId="3030078459" sldId="434"/>
            <ac:spMk id="6" creationId="{00000000-0000-0000-0000-000000000000}"/>
          </ac:spMkLst>
        </pc:spChg>
      </pc:sldChg>
      <pc:sldChg chg="delSp modSp">
        <pc:chgData name="Ayooluwa Babawande [ MTN Nigeria - IT ]" userId="bc8e9c5e-3756-4d57-858a-17c10ebc4414" providerId="ADAL" clId="{7F1EA300-6915-4A9A-90C5-D9A05A1F5F59}" dt="2022-03-02T10:06:03.290" v="156"/>
        <pc:sldMkLst>
          <pc:docMk/>
          <pc:sldMk cId="217011085" sldId="445"/>
        </pc:sldMkLst>
        <pc:spChg chg="del mod">
          <ac:chgData name="Ayooluwa Babawande [ MTN Nigeria - IT ]" userId="bc8e9c5e-3756-4d57-858a-17c10ebc4414" providerId="ADAL" clId="{7F1EA300-6915-4A9A-90C5-D9A05A1F5F59}" dt="2022-03-02T10:06:03.290" v="156"/>
          <ac:spMkLst>
            <pc:docMk/>
            <pc:sldMk cId="217011085" sldId="445"/>
            <ac:spMk id="3" creationId="{00000000-0000-0000-0000-000000000000}"/>
          </ac:spMkLst>
        </pc:spChg>
        <pc:graphicFrameChg chg="del modGraphic">
          <ac:chgData name="Ayooluwa Babawande [ MTN Nigeria - IT ]" userId="bc8e9c5e-3756-4d57-858a-17c10ebc4414" providerId="ADAL" clId="{7F1EA300-6915-4A9A-90C5-D9A05A1F5F59}" dt="2022-03-02T10:06:03.290" v="154" actId="478"/>
          <ac:graphicFrameMkLst>
            <pc:docMk/>
            <pc:sldMk cId="217011085" sldId="445"/>
            <ac:graphicFrameMk id="4" creationId="{882233C4-9985-48BC-BF44-DB0C39359B0F}"/>
          </ac:graphicFrameMkLst>
        </pc:graphicFrameChg>
      </pc:sldChg>
      <pc:sldChg chg="modSp">
        <pc:chgData name="Ayooluwa Babawande [ MTN Nigeria - IT ]" userId="bc8e9c5e-3756-4d57-858a-17c10ebc4414" providerId="ADAL" clId="{7F1EA300-6915-4A9A-90C5-D9A05A1F5F59}" dt="2022-03-02T10:08:07.319" v="291" actId="14734"/>
        <pc:sldMkLst>
          <pc:docMk/>
          <pc:sldMk cId="2063356409" sldId="447"/>
        </pc:sldMkLst>
        <pc:graphicFrameChg chg="modGraphic">
          <ac:chgData name="Ayooluwa Babawande [ MTN Nigeria - IT ]" userId="bc8e9c5e-3756-4d57-858a-17c10ebc4414" providerId="ADAL" clId="{7F1EA300-6915-4A9A-90C5-D9A05A1F5F59}" dt="2022-03-02T10:08:07.319" v="291" actId="14734"/>
          <ac:graphicFrameMkLst>
            <pc:docMk/>
            <pc:sldMk cId="2063356409" sldId="447"/>
            <ac:graphicFrameMk id="3" creationId="{00000000-0000-0000-0000-000000000000}"/>
          </ac:graphicFrameMkLst>
        </pc:graphicFrameChg>
      </pc:sldChg>
      <pc:sldChg chg="del">
        <pc:chgData name="Ayooluwa Babawande [ MTN Nigeria - IT ]" userId="bc8e9c5e-3756-4d57-858a-17c10ebc4414" providerId="ADAL" clId="{7F1EA300-6915-4A9A-90C5-D9A05A1F5F59}" dt="2022-03-02T10:02:49.218" v="80" actId="2696"/>
        <pc:sldMkLst>
          <pc:docMk/>
          <pc:sldMk cId="2279242728" sldId="494"/>
        </pc:sldMkLst>
      </pc:sldChg>
      <pc:sldChg chg="modSp">
        <pc:chgData name="Ayooluwa Babawande [ MTN Nigeria - IT ]" userId="bc8e9c5e-3756-4d57-858a-17c10ebc4414" providerId="ADAL" clId="{7F1EA300-6915-4A9A-90C5-D9A05A1F5F59}" dt="2022-03-02T10:02:24.412" v="75" actId="6549"/>
        <pc:sldMkLst>
          <pc:docMk/>
          <pc:sldMk cId="951299862" sldId="536"/>
        </pc:sldMkLst>
        <pc:graphicFrameChg chg="modGraphic">
          <ac:chgData name="Ayooluwa Babawande [ MTN Nigeria - IT ]" userId="bc8e9c5e-3756-4d57-858a-17c10ebc4414" providerId="ADAL" clId="{7F1EA300-6915-4A9A-90C5-D9A05A1F5F59}" dt="2022-03-02T10:02:24.412" v="75" actId="6549"/>
          <ac:graphicFrameMkLst>
            <pc:docMk/>
            <pc:sldMk cId="951299862" sldId="536"/>
            <ac:graphicFrameMk id="3" creationId="{00000000-0000-0000-0000-000000000000}"/>
          </ac:graphicFrameMkLst>
        </pc:graphicFrameChg>
      </pc:sldChg>
      <pc:sldChg chg="del">
        <pc:chgData name="Ayooluwa Babawande [ MTN Nigeria - IT ]" userId="bc8e9c5e-3756-4d57-858a-17c10ebc4414" providerId="ADAL" clId="{7F1EA300-6915-4A9A-90C5-D9A05A1F5F59}" dt="2022-03-02T10:02:31.278" v="76" actId="2696"/>
        <pc:sldMkLst>
          <pc:docMk/>
          <pc:sldMk cId="777999009" sldId="538"/>
        </pc:sldMkLst>
      </pc:sldChg>
      <pc:sldChg chg="del">
        <pc:chgData name="Ayooluwa Babawande [ MTN Nigeria - IT ]" userId="bc8e9c5e-3756-4d57-858a-17c10ebc4414" providerId="ADAL" clId="{7F1EA300-6915-4A9A-90C5-D9A05A1F5F59}" dt="2022-03-02T10:02:38.813" v="78" actId="2696"/>
        <pc:sldMkLst>
          <pc:docMk/>
          <pc:sldMk cId="101548749" sldId="539"/>
        </pc:sldMkLst>
      </pc:sldChg>
      <pc:sldChg chg="add del">
        <pc:chgData name="Ayooluwa Babawande [ MTN Nigeria - IT ]" userId="bc8e9c5e-3756-4d57-858a-17c10ebc4414" providerId="ADAL" clId="{7F1EA300-6915-4A9A-90C5-D9A05A1F5F59}" dt="2022-03-02T10:05:17.726" v="147" actId="2696"/>
        <pc:sldMkLst>
          <pc:docMk/>
          <pc:sldMk cId="2251350053" sldId="540"/>
        </pc:sldMkLst>
      </pc:sldChg>
      <pc:sldChg chg="add del">
        <pc:chgData name="Ayooluwa Babawande [ MTN Nigeria - IT ]" userId="bc8e9c5e-3756-4d57-858a-17c10ebc4414" providerId="ADAL" clId="{7F1EA300-6915-4A9A-90C5-D9A05A1F5F59}" dt="2022-03-02T10:05:13.678" v="146" actId="2696"/>
        <pc:sldMkLst>
          <pc:docMk/>
          <pc:sldMk cId="1090262677" sldId="541"/>
        </pc:sldMkLst>
      </pc:sldChg>
      <pc:sldChg chg="modSp">
        <pc:chgData name="Ayooluwa Babawande [ MTN Nigeria - IT ]" userId="bc8e9c5e-3756-4d57-858a-17c10ebc4414" providerId="ADAL" clId="{7F1EA300-6915-4A9A-90C5-D9A05A1F5F59}" dt="2022-03-02T10:03:29.676" v="98" actId="20577"/>
        <pc:sldMkLst>
          <pc:docMk/>
          <pc:sldMk cId="2548304968" sldId="542"/>
        </pc:sldMkLst>
        <pc:spChg chg="mod">
          <ac:chgData name="Ayooluwa Babawande [ MTN Nigeria - IT ]" userId="bc8e9c5e-3756-4d57-858a-17c10ebc4414" providerId="ADAL" clId="{7F1EA300-6915-4A9A-90C5-D9A05A1F5F59}" dt="2022-03-02T10:03:29.676" v="98" actId="20577"/>
          <ac:spMkLst>
            <pc:docMk/>
            <pc:sldMk cId="2548304968" sldId="542"/>
            <ac:spMk id="3" creationId="{00000000-0000-0000-0000-000000000000}"/>
          </ac:spMkLst>
        </pc:spChg>
      </pc:sldChg>
      <pc:sldChg chg="modSp">
        <pc:chgData name="Ayooluwa Babawande [ MTN Nigeria - IT ]" userId="bc8e9c5e-3756-4d57-858a-17c10ebc4414" providerId="ADAL" clId="{7F1EA300-6915-4A9A-90C5-D9A05A1F5F59}" dt="2022-03-02T10:03:17.137" v="94" actId="20577"/>
        <pc:sldMkLst>
          <pc:docMk/>
          <pc:sldMk cId="771933447" sldId="544"/>
        </pc:sldMkLst>
        <pc:spChg chg="mod">
          <ac:chgData name="Ayooluwa Babawande [ MTN Nigeria - IT ]" userId="bc8e9c5e-3756-4d57-858a-17c10ebc4414" providerId="ADAL" clId="{7F1EA300-6915-4A9A-90C5-D9A05A1F5F59}" dt="2022-03-02T10:03:17.137" v="94" actId="20577"/>
          <ac:spMkLst>
            <pc:docMk/>
            <pc:sldMk cId="771933447" sldId="544"/>
            <ac:spMk id="3" creationId="{00000000-0000-0000-0000-000000000000}"/>
          </ac:spMkLst>
        </pc:spChg>
      </pc:sldChg>
      <pc:sldChg chg="delSp">
        <pc:chgData name="Ayooluwa Babawande [ MTN Nigeria - IT ]" userId="bc8e9c5e-3756-4d57-858a-17c10ebc4414" providerId="ADAL" clId="{7F1EA300-6915-4A9A-90C5-D9A05A1F5F59}" dt="2022-03-02T10:07:14.257" v="227" actId="478"/>
        <pc:sldMkLst>
          <pc:docMk/>
          <pc:sldMk cId="2441644717" sldId="546"/>
        </pc:sldMkLst>
        <pc:graphicFrameChg chg="del">
          <ac:chgData name="Ayooluwa Babawande [ MTN Nigeria - IT ]" userId="bc8e9c5e-3756-4d57-858a-17c10ebc4414" providerId="ADAL" clId="{7F1EA300-6915-4A9A-90C5-D9A05A1F5F59}" dt="2022-03-02T10:07:14.257" v="227" actId="478"/>
          <ac:graphicFrameMkLst>
            <pc:docMk/>
            <pc:sldMk cId="2441644717" sldId="546"/>
            <ac:graphicFrameMk id="2" creationId="{06031ADC-1B6F-427A-9205-B94D0D360849}"/>
          </ac:graphicFrameMkLst>
        </pc:graphicFrameChg>
      </pc:sldChg>
      <pc:sldChg chg="del">
        <pc:chgData name="Ayooluwa Babawande [ MTN Nigeria - IT ]" userId="bc8e9c5e-3756-4d57-858a-17c10ebc4414" providerId="ADAL" clId="{7F1EA300-6915-4A9A-90C5-D9A05A1F5F59}" dt="2022-03-02T10:02:47.953" v="79" actId="2696"/>
        <pc:sldMkLst>
          <pc:docMk/>
          <pc:sldMk cId="794394320" sldId="549"/>
        </pc:sldMkLst>
      </pc:sldChg>
      <pc:sldChg chg="add del">
        <pc:chgData name="Ayooluwa Babawande [ MTN Nigeria - IT ]" userId="bc8e9c5e-3756-4d57-858a-17c10ebc4414" providerId="ADAL" clId="{7F1EA300-6915-4A9A-90C5-D9A05A1F5F59}" dt="2022-03-02T10:05:25.882" v="148" actId="2696"/>
        <pc:sldMkLst>
          <pc:docMk/>
          <pc:sldMk cId="1673527472" sldId="550"/>
        </pc:sldMkLst>
      </pc:sldChg>
      <pc:sldChg chg="del">
        <pc:chgData name="Ayooluwa Babawande [ MTN Nigeria - IT ]" userId="bc8e9c5e-3756-4d57-858a-17c10ebc4414" providerId="ADAL" clId="{7F1EA300-6915-4A9A-90C5-D9A05A1F5F59}" dt="2022-03-02T10:02:53.080" v="82" actId="2696"/>
        <pc:sldMkLst>
          <pc:docMk/>
          <pc:sldMk cId="2392464276" sldId="551"/>
        </pc:sldMkLst>
      </pc:sldChg>
      <pc:sldChg chg="del">
        <pc:chgData name="Ayooluwa Babawande [ MTN Nigeria - IT ]" userId="bc8e9c5e-3756-4d57-858a-17c10ebc4414" providerId="ADAL" clId="{7F1EA300-6915-4A9A-90C5-D9A05A1F5F59}" dt="2022-03-02T10:02:54.199" v="83" actId="2696"/>
        <pc:sldMkLst>
          <pc:docMk/>
          <pc:sldMk cId="75220273" sldId="552"/>
        </pc:sldMkLst>
      </pc:sldChg>
      <pc:sldChg chg="del">
        <pc:chgData name="Ayooluwa Babawande [ MTN Nigeria - IT ]" userId="bc8e9c5e-3756-4d57-858a-17c10ebc4414" providerId="ADAL" clId="{7F1EA300-6915-4A9A-90C5-D9A05A1F5F59}" dt="2022-03-02T10:02:54.938" v="84" actId="2696"/>
        <pc:sldMkLst>
          <pc:docMk/>
          <pc:sldMk cId="217446720" sldId="553"/>
        </pc:sldMkLst>
      </pc:sldChg>
      <pc:sldChg chg="del">
        <pc:chgData name="Ayooluwa Babawande [ MTN Nigeria - IT ]" userId="bc8e9c5e-3756-4d57-858a-17c10ebc4414" providerId="ADAL" clId="{7F1EA300-6915-4A9A-90C5-D9A05A1F5F59}" dt="2022-03-02T10:02:55.570" v="85" actId="2696"/>
        <pc:sldMkLst>
          <pc:docMk/>
          <pc:sldMk cId="4230934285" sldId="554"/>
        </pc:sldMkLst>
      </pc:sldChg>
      <pc:sldChg chg="del">
        <pc:chgData name="Ayooluwa Babawande [ MTN Nigeria - IT ]" userId="bc8e9c5e-3756-4d57-858a-17c10ebc4414" providerId="ADAL" clId="{7F1EA300-6915-4A9A-90C5-D9A05A1F5F59}" dt="2022-03-02T10:02:56.158" v="86" actId="2696"/>
        <pc:sldMkLst>
          <pc:docMk/>
          <pc:sldMk cId="4103907624" sldId="555"/>
        </pc:sldMkLst>
      </pc:sldChg>
      <pc:sldChg chg="del">
        <pc:chgData name="Ayooluwa Babawande [ MTN Nigeria - IT ]" userId="bc8e9c5e-3756-4d57-858a-17c10ebc4414" providerId="ADAL" clId="{7F1EA300-6915-4A9A-90C5-D9A05A1F5F59}" dt="2022-03-02T10:02:57.325" v="87" actId="2696"/>
        <pc:sldMkLst>
          <pc:docMk/>
          <pc:sldMk cId="1374704266" sldId="556"/>
        </pc:sldMkLst>
      </pc:sldChg>
      <pc:sldChg chg="del">
        <pc:chgData name="Ayooluwa Babawande [ MTN Nigeria - IT ]" userId="bc8e9c5e-3756-4d57-858a-17c10ebc4414" providerId="ADAL" clId="{7F1EA300-6915-4A9A-90C5-D9A05A1F5F59}" dt="2022-03-02T10:02:57.993" v="88" actId="2696"/>
        <pc:sldMkLst>
          <pc:docMk/>
          <pc:sldMk cId="2883726788" sldId="557"/>
        </pc:sldMkLst>
      </pc:sldChg>
      <pc:sldChg chg="del">
        <pc:chgData name="Ayooluwa Babawande [ MTN Nigeria - IT ]" userId="bc8e9c5e-3756-4d57-858a-17c10ebc4414" providerId="ADAL" clId="{7F1EA300-6915-4A9A-90C5-D9A05A1F5F59}" dt="2022-03-02T10:02:58.779" v="89" actId="2696"/>
        <pc:sldMkLst>
          <pc:docMk/>
          <pc:sldMk cId="3020442757" sldId="558"/>
        </pc:sldMkLst>
      </pc:sldChg>
      <pc:sldChg chg="del">
        <pc:chgData name="Ayooluwa Babawande [ MTN Nigeria - IT ]" userId="bc8e9c5e-3756-4d57-858a-17c10ebc4414" providerId="ADAL" clId="{7F1EA300-6915-4A9A-90C5-D9A05A1F5F59}" dt="2022-03-02T10:03:00.655" v="90" actId="2696"/>
        <pc:sldMkLst>
          <pc:docMk/>
          <pc:sldMk cId="1639437872" sldId="559"/>
        </pc:sldMkLst>
      </pc:sldChg>
      <pc:sldChg chg="del">
        <pc:chgData name="Ayooluwa Babawande [ MTN Nigeria - IT ]" userId="bc8e9c5e-3756-4d57-858a-17c10ebc4414" providerId="ADAL" clId="{7F1EA300-6915-4A9A-90C5-D9A05A1F5F59}" dt="2022-03-02T10:02:50.236" v="81" actId="2696"/>
        <pc:sldMkLst>
          <pc:docMk/>
          <pc:sldMk cId="3382626237" sldId="560"/>
        </pc:sldMkLst>
      </pc:sldChg>
      <pc:sldChg chg="delSp modSp">
        <pc:chgData name="Ayooluwa Babawande [ MTN Nigeria - IT ]" userId="bc8e9c5e-3756-4d57-858a-17c10ebc4414" providerId="ADAL" clId="{7F1EA300-6915-4A9A-90C5-D9A05A1F5F59}" dt="2022-03-02T10:03:36.734" v="101" actId="478"/>
        <pc:sldMkLst>
          <pc:docMk/>
          <pc:sldMk cId="3414563208" sldId="561"/>
        </pc:sldMkLst>
        <pc:spChg chg="del mod">
          <ac:chgData name="Ayooluwa Babawande [ MTN Nigeria - IT ]" userId="bc8e9c5e-3756-4d57-858a-17c10ebc4414" providerId="ADAL" clId="{7F1EA300-6915-4A9A-90C5-D9A05A1F5F59}" dt="2022-03-02T10:03:36.734" v="101" actId="478"/>
          <ac:spMkLst>
            <pc:docMk/>
            <pc:sldMk cId="3414563208" sldId="561"/>
            <ac:spMk id="5" creationId="{522C371D-893F-4BE5-B6B4-CCB876643985}"/>
          </ac:spMkLst>
        </pc:spChg>
        <pc:picChg chg="del">
          <ac:chgData name="Ayooluwa Babawande [ MTN Nigeria - IT ]" userId="bc8e9c5e-3756-4d57-858a-17c10ebc4414" providerId="ADAL" clId="{7F1EA300-6915-4A9A-90C5-D9A05A1F5F59}" dt="2022-03-02T10:03:33.791" v="99" actId="478"/>
          <ac:picMkLst>
            <pc:docMk/>
            <pc:sldMk cId="3414563208" sldId="561"/>
            <ac:picMk id="2" creationId="{AF1F6E96-5DEE-46F1-AEC1-8F862E4553B9}"/>
          </ac:picMkLst>
        </pc:picChg>
      </pc:sldChg>
      <pc:sldChg chg="modSp">
        <pc:chgData name="Ayooluwa Babawande [ MTN Nigeria - IT ]" userId="bc8e9c5e-3756-4d57-858a-17c10ebc4414" providerId="ADAL" clId="{7F1EA300-6915-4A9A-90C5-D9A05A1F5F59}" dt="2022-03-02T10:05:50.901" v="151" actId="6549"/>
        <pc:sldMkLst>
          <pc:docMk/>
          <pc:sldMk cId="2426462784" sldId="562"/>
        </pc:sldMkLst>
        <pc:spChg chg="mod">
          <ac:chgData name="Ayooluwa Babawande [ MTN Nigeria - IT ]" userId="bc8e9c5e-3756-4d57-858a-17c10ebc4414" providerId="ADAL" clId="{7F1EA300-6915-4A9A-90C5-D9A05A1F5F59}" dt="2022-03-02T10:05:50.901" v="151" actId="6549"/>
          <ac:spMkLst>
            <pc:docMk/>
            <pc:sldMk cId="2426462784" sldId="562"/>
            <ac:spMk id="2" creationId="{00000000-0000-0000-0000-000000000000}"/>
          </ac:spMkLst>
        </pc:spChg>
      </pc:sldChg>
    </pc:docChg>
  </pc:docChgLst>
  <pc:docChgLst>
    <pc:chgData name="Ayooluwa Babawande [ MTN Nigeria - IT ]" userId="bc8e9c5e-3756-4d57-858a-17c10ebc4414" providerId="ADAL" clId="{2BE172FF-CD84-4A79-97AE-B9213E54AEF3}"/>
    <pc:docChg chg="undo custSel addSld delSld modSld sldOrd">
      <pc:chgData name="Ayooluwa Babawande [ MTN Nigeria - IT ]" userId="bc8e9c5e-3756-4d57-858a-17c10ebc4414" providerId="ADAL" clId="{2BE172FF-CD84-4A79-97AE-B9213E54AEF3}" dt="2022-03-30T13:36:20.433" v="4297" actId="1076"/>
      <pc:docMkLst>
        <pc:docMk/>
      </pc:docMkLst>
      <pc:sldChg chg="modSp">
        <pc:chgData name="Ayooluwa Babawande [ MTN Nigeria - IT ]" userId="bc8e9c5e-3756-4d57-858a-17c10ebc4414" providerId="ADAL" clId="{2BE172FF-CD84-4A79-97AE-B9213E54AEF3}" dt="2022-03-18T08:26:22.403" v="495" actId="14100"/>
        <pc:sldMkLst>
          <pc:docMk/>
          <pc:sldMk cId="1259638825" sldId="259"/>
        </pc:sldMkLst>
        <pc:spChg chg="mod">
          <ac:chgData name="Ayooluwa Babawande [ MTN Nigeria - IT ]" userId="bc8e9c5e-3756-4d57-858a-17c10ebc4414" providerId="ADAL" clId="{2BE172FF-CD84-4A79-97AE-B9213E54AEF3}" dt="2022-03-18T08:26:22.403" v="495" actId="14100"/>
          <ac:spMkLst>
            <pc:docMk/>
            <pc:sldMk cId="1259638825" sldId="259"/>
            <ac:spMk id="9" creationId="{00000000-0000-0000-0000-000000000000}"/>
          </ac:spMkLst>
        </pc:spChg>
      </pc:sldChg>
      <pc:sldChg chg="modSp">
        <pc:chgData name="Ayooluwa Babawande [ MTN Nigeria - IT ]" userId="bc8e9c5e-3756-4d57-858a-17c10ebc4414" providerId="ADAL" clId="{2BE172FF-CD84-4A79-97AE-B9213E54AEF3}" dt="2022-03-21T13:49:31.315" v="2578" actId="20577"/>
        <pc:sldMkLst>
          <pc:docMk/>
          <pc:sldMk cId="2470004767" sldId="260"/>
        </pc:sldMkLst>
        <pc:spChg chg="mod">
          <ac:chgData name="Ayooluwa Babawande [ MTN Nigeria - IT ]" userId="bc8e9c5e-3756-4d57-858a-17c10ebc4414" providerId="ADAL" clId="{2BE172FF-CD84-4A79-97AE-B9213E54AEF3}" dt="2022-03-21T13:49:31.315" v="2578" actId="20577"/>
          <ac:spMkLst>
            <pc:docMk/>
            <pc:sldMk cId="2470004767" sldId="260"/>
            <ac:spMk id="9" creationId="{00000000-0000-0000-0000-000000000000}"/>
          </ac:spMkLst>
        </pc:spChg>
      </pc:sldChg>
      <pc:sldChg chg="addSp delSp modSp">
        <pc:chgData name="Ayooluwa Babawande [ MTN Nigeria - IT ]" userId="bc8e9c5e-3756-4d57-858a-17c10ebc4414" providerId="ADAL" clId="{2BE172FF-CD84-4A79-97AE-B9213E54AEF3}" dt="2022-03-18T08:31:59.213" v="511" actId="207"/>
        <pc:sldMkLst>
          <pc:docMk/>
          <pc:sldMk cId="1880492765" sldId="298"/>
        </pc:sldMkLst>
        <pc:spChg chg="del">
          <ac:chgData name="Ayooluwa Babawande [ MTN Nigeria - IT ]" userId="bc8e9c5e-3756-4d57-858a-17c10ebc4414" providerId="ADAL" clId="{2BE172FF-CD84-4A79-97AE-B9213E54AEF3}" dt="2022-03-18T08:31:48.081" v="508" actId="478"/>
          <ac:spMkLst>
            <pc:docMk/>
            <pc:sldMk cId="1880492765" sldId="298"/>
            <ac:spMk id="3" creationId="{00000000-0000-0000-0000-000000000000}"/>
          </ac:spMkLst>
        </pc:spChg>
        <pc:graphicFrameChg chg="add mod modGraphic">
          <ac:chgData name="Ayooluwa Babawande [ MTN Nigeria - IT ]" userId="bc8e9c5e-3756-4d57-858a-17c10ebc4414" providerId="ADAL" clId="{2BE172FF-CD84-4A79-97AE-B9213E54AEF3}" dt="2022-03-18T08:31:59.213" v="511" actId="207"/>
          <ac:graphicFrameMkLst>
            <pc:docMk/>
            <pc:sldMk cId="1880492765" sldId="298"/>
            <ac:graphicFrameMk id="2" creationId="{F9F8532C-058D-4964-AE94-8E287F044CA5}"/>
          </ac:graphicFrameMkLst>
        </pc:graphicFrameChg>
      </pc:sldChg>
      <pc:sldChg chg="addSp modSp">
        <pc:chgData name="Ayooluwa Babawande [ MTN Nigeria - IT ]" userId="bc8e9c5e-3756-4d57-858a-17c10ebc4414" providerId="ADAL" clId="{2BE172FF-CD84-4A79-97AE-B9213E54AEF3}" dt="2022-03-30T13:36:20.433" v="4297" actId="1076"/>
        <pc:sldMkLst>
          <pc:docMk/>
          <pc:sldMk cId="3197961595" sldId="309"/>
        </pc:sldMkLst>
        <pc:graphicFrameChg chg="add mod">
          <ac:chgData name="Ayooluwa Babawande [ MTN Nigeria - IT ]" userId="bc8e9c5e-3756-4d57-858a-17c10ebc4414" providerId="ADAL" clId="{2BE172FF-CD84-4A79-97AE-B9213E54AEF3}" dt="2022-03-30T13:36:20.433" v="4297" actId="1076"/>
          <ac:graphicFrameMkLst>
            <pc:docMk/>
            <pc:sldMk cId="3197961595" sldId="309"/>
            <ac:graphicFrameMk id="2" creationId="{25F535E1-80B0-44C8-B490-A01DA685EF86}"/>
          </ac:graphicFrameMkLst>
        </pc:graphicFrameChg>
      </pc:sldChg>
      <pc:sldChg chg="addSp modSp delCm">
        <pc:chgData name="Ayooluwa Babawande [ MTN Nigeria - IT ]" userId="bc8e9c5e-3756-4d57-858a-17c10ebc4414" providerId="ADAL" clId="{2BE172FF-CD84-4A79-97AE-B9213E54AEF3}" dt="2022-03-18T08:34:16.799" v="521" actId="207"/>
        <pc:sldMkLst>
          <pc:docMk/>
          <pc:sldMk cId="2084219495" sldId="342"/>
        </pc:sldMkLst>
        <pc:spChg chg="mod">
          <ac:chgData name="Ayooluwa Babawande [ MTN Nigeria - IT ]" userId="bc8e9c5e-3756-4d57-858a-17c10ebc4414" providerId="ADAL" clId="{2BE172FF-CD84-4A79-97AE-B9213E54AEF3}" dt="2022-03-18T08:32:24.847" v="513" actId="20577"/>
          <ac:spMkLst>
            <pc:docMk/>
            <pc:sldMk cId="2084219495" sldId="342"/>
            <ac:spMk id="5" creationId="{00000000-0000-0000-0000-000000000000}"/>
          </ac:spMkLst>
        </pc:spChg>
        <pc:graphicFrameChg chg="add mod modGraphic">
          <ac:chgData name="Ayooluwa Babawande [ MTN Nigeria - IT ]" userId="bc8e9c5e-3756-4d57-858a-17c10ebc4414" providerId="ADAL" clId="{2BE172FF-CD84-4A79-97AE-B9213E54AEF3}" dt="2022-03-18T08:34:16.799" v="521" actId="207"/>
          <ac:graphicFrameMkLst>
            <pc:docMk/>
            <pc:sldMk cId="2084219495" sldId="342"/>
            <ac:graphicFrameMk id="2" creationId="{9F3EFE54-BE3F-453D-A37E-2A371530759B}"/>
          </ac:graphicFrameMkLst>
        </pc:graphicFrameChg>
      </pc:sldChg>
      <pc:sldChg chg="modSp">
        <pc:chgData name="Ayooluwa Babawande [ MTN Nigeria - IT ]" userId="bc8e9c5e-3756-4d57-858a-17c10ebc4414" providerId="ADAL" clId="{2BE172FF-CD84-4A79-97AE-B9213E54AEF3}" dt="2022-03-21T13:52:16.398" v="2745" actId="20577"/>
        <pc:sldMkLst>
          <pc:docMk/>
          <pc:sldMk cId="3705058535" sldId="346"/>
        </pc:sldMkLst>
        <pc:spChg chg="mod">
          <ac:chgData name="Ayooluwa Babawande [ MTN Nigeria - IT ]" userId="bc8e9c5e-3756-4d57-858a-17c10ebc4414" providerId="ADAL" clId="{2BE172FF-CD84-4A79-97AE-B9213E54AEF3}" dt="2022-03-21T13:52:16.398" v="2745" actId="20577"/>
          <ac:spMkLst>
            <pc:docMk/>
            <pc:sldMk cId="3705058535" sldId="346"/>
            <ac:spMk id="9" creationId="{00000000-0000-0000-0000-000000000000}"/>
          </ac:spMkLst>
        </pc:spChg>
      </pc:sldChg>
      <pc:sldChg chg="modSp">
        <pc:chgData name="Ayooluwa Babawande [ MTN Nigeria - IT ]" userId="bc8e9c5e-3756-4d57-858a-17c10ebc4414" providerId="ADAL" clId="{2BE172FF-CD84-4A79-97AE-B9213E54AEF3}" dt="2022-03-21T14:10:13.580" v="4281" actId="20577"/>
        <pc:sldMkLst>
          <pc:docMk/>
          <pc:sldMk cId="1473648086" sldId="360"/>
        </pc:sldMkLst>
        <pc:graphicFrameChg chg="mod modGraphic">
          <ac:chgData name="Ayooluwa Babawande [ MTN Nigeria - IT ]" userId="bc8e9c5e-3756-4d57-858a-17c10ebc4414" providerId="ADAL" clId="{2BE172FF-CD84-4A79-97AE-B9213E54AEF3}" dt="2022-03-21T14:10:13.580" v="4281" actId="20577"/>
          <ac:graphicFrameMkLst>
            <pc:docMk/>
            <pc:sldMk cId="1473648086" sldId="360"/>
            <ac:graphicFrameMk id="3" creationId="{00000000-0000-0000-0000-000000000000}"/>
          </ac:graphicFrameMkLst>
        </pc:graphicFrameChg>
      </pc:sldChg>
      <pc:sldChg chg="modSp">
        <pc:chgData name="Ayooluwa Babawande [ MTN Nigeria - IT ]" userId="bc8e9c5e-3756-4d57-858a-17c10ebc4414" providerId="ADAL" clId="{2BE172FF-CD84-4A79-97AE-B9213E54AEF3}" dt="2022-03-24T11:49:13.353" v="4288" actId="20577"/>
        <pc:sldMkLst>
          <pc:docMk/>
          <pc:sldMk cId="2758817460" sldId="366"/>
        </pc:sldMkLst>
        <pc:graphicFrameChg chg="mod modGraphic">
          <ac:chgData name="Ayooluwa Babawande [ MTN Nigeria - IT ]" userId="bc8e9c5e-3756-4d57-858a-17c10ebc4414" providerId="ADAL" clId="{2BE172FF-CD84-4A79-97AE-B9213E54AEF3}" dt="2022-03-24T11:49:13.353" v="4288" actId="20577"/>
          <ac:graphicFrameMkLst>
            <pc:docMk/>
            <pc:sldMk cId="2758817460" sldId="366"/>
            <ac:graphicFrameMk id="4" creationId="{00000000-0000-0000-0000-000000000000}"/>
          </ac:graphicFrameMkLst>
        </pc:graphicFrameChg>
      </pc:sldChg>
      <pc:sldChg chg="modSp">
        <pc:chgData name="Ayooluwa Babawande [ MTN Nigeria - IT ]" userId="bc8e9c5e-3756-4d57-858a-17c10ebc4414" providerId="ADAL" clId="{2BE172FF-CD84-4A79-97AE-B9213E54AEF3}" dt="2022-03-21T13:44:30.669" v="2407" actId="2711"/>
        <pc:sldMkLst>
          <pc:docMk/>
          <pc:sldMk cId="534958414" sldId="368"/>
        </pc:sldMkLst>
        <pc:graphicFrameChg chg="modGraphic">
          <ac:chgData name="Ayooluwa Babawande [ MTN Nigeria - IT ]" userId="bc8e9c5e-3756-4d57-858a-17c10ebc4414" providerId="ADAL" clId="{2BE172FF-CD84-4A79-97AE-B9213E54AEF3}" dt="2022-03-21T13:44:30.669" v="2407" actId="2711"/>
          <ac:graphicFrameMkLst>
            <pc:docMk/>
            <pc:sldMk cId="534958414" sldId="368"/>
            <ac:graphicFrameMk id="6" creationId="{00000000-0000-0000-0000-000000000000}"/>
          </ac:graphicFrameMkLst>
        </pc:graphicFrameChg>
      </pc:sldChg>
      <pc:sldChg chg="modSp ord">
        <pc:chgData name="Ayooluwa Babawande [ MTN Nigeria - IT ]" userId="bc8e9c5e-3756-4d57-858a-17c10ebc4414" providerId="ADAL" clId="{2BE172FF-CD84-4A79-97AE-B9213E54AEF3}" dt="2022-03-21T13:47:42.110" v="2455" actId="20577"/>
        <pc:sldMkLst>
          <pc:docMk/>
          <pc:sldMk cId="2525905921" sldId="369"/>
        </pc:sldMkLst>
        <pc:spChg chg="mod">
          <ac:chgData name="Ayooluwa Babawande [ MTN Nigeria - IT ]" userId="bc8e9c5e-3756-4d57-858a-17c10ebc4414" providerId="ADAL" clId="{2BE172FF-CD84-4A79-97AE-B9213E54AEF3}" dt="2022-03-21T13:47:42.110" v="2455" actId="20577"/>
          <ac:spMkLst>
            <pc:docMk/>
            <pc:sldMk cId="2525905921" sldId="369"/>
            <ac:spMk id="3" creationId="{EC33F006-F09D-4E19-8283-5A850E00496E}"/>
          </ac:spMkLst>
        </pc:spChg>
        <pc:spChg chg="mod">
          <ac:chgData name="Ayooluwa Babawande [ MTN Nigeria - IT ]" userId="bc8e9c5e-3756-4d57-858a-17c10ebc4414" providerId="ADAL" clId="{2BE172FF-CD84-4A79-97AE-B9213E54AEF3}" dt="2022-03-21T13:38:57.874" v="2108" actId="20577"/>
          <ac:spMkLst>
            <pc:docMk/>
            <pc:sldMk cId="2525905921" sldId="369"/>
            <ac:spMk id="6" creationId="{00000000-0000-0000-0000-000000000000}"/>
          </ac:spMkLst>
        </pc:spChg>
      </pc:sldChg>
      <pc:sldChg chg="addSp delSp modSp">
        <pc:chgData name="Ayooluwa Babawande [ MTN Nigeria - IT ]" userId="bc8e9c5e-3756-4d57-858a-17c10ebc4414" providerId="ADAL" clId="{2BE172FF-CD84-4A79-97AE-B9213E54AEF3}" dt="2022-03-21T13:35:42.681" v="2016" actId="20577"/>
        <pc:sldMkLst>
          <pc:docMk/>
          <pc:sldMk cId="3030078459" sldId="434"/>
        </pc:sldMkLst>
        <pc:spChg chg="mod">
          <ac:chgData name="Ayooluwa Babawande [ MTN Nigeria - IT ]" userId="bc8e9c5e-3756-4d57-858a-17c10ebc4414" providerId="ADAL" clId="{2BE172FF-CD84-4A79-97AE-B9213E54AEF3}" dt="2022-03-21T13:35:42.681" v="2016" actId="20577"/>
          <ac:spMkLst>
            <pc:docMk/>
            <pc:sldMk cId="3030078459" sldId="434"/>
            <ac:spMk id="6" creationId="{00000000-0000-0000-0000-000000000000}"/>
          </ac:spMkLst>
        </pc:spChg>
        <pc:picChg chg="del">
          <ac:chgData name="Ayooluwa Babawande [ MTN Nigeria - IT ]" userId="bc8e9c5e-3756-4d57-858a-17c10ebc4414" providerId="ADAL" clId="{2BE172FF-CD84-4A79-97AE-B9213E54AEF3}" dt="2022-03-18T08:11:52.307" v="387" actId="478"/>
          <ac:picMkLst>
            <pc:docMk/>
            <pc:sldMk cId="3030078459" sldId="434"/>
            <ac:picMk id="2" creationId="{C42A66E8-956A-4B5A-B00B-8CDC98349F6F}"/>
          </ac:picMkLst>
        </pc:picChg>
        <pc:picChg chg="add mod">
          <ac:chgData name="Ayooluwa Babawande [ MTN Nigeria - IT ]" userId="bc8e9c5e-3756-4d57-858a-17c10ebc4414" providerId="ADAL" clId="{2BE172FF-CD84-4A79-97AE-B9213E54AEF3}" dt="2022-03-21T13:35:11.317" v="1952" actId="1076"/>
          <ac:picMkLst>
            <pc:docMk/>
            <pc:sldMk cId="3030078459" sldId="434"/>
            <ac:picMk id="3" creationId="{B8E36445-3478-478E-8DD6-23CA00CE3F53}"/>
          </ac:picMkLst>
        </pc:picChg>
      </pc:sldChg>
      <pc:sldChg chg="addSp modSp">
        <pc:chgData name="Ayooluwa Babawande [ MTN Nigeria - IT ]" userId="bc8e9c5e-3756-4d57-858a-17c10ebc4414" providerId="ADAL" clId="{2BE172FF-CD84-4A79-97AE-B9213E54AEF3}" dt="2022-03-21T13:40:18.900" v="2144" actId="255"/>
        <pc:sldMkLst>
          <pc:docMk/>
          <pc:sldMk cId="217011085" sldId="445"/>
        </pc:sldMkLst>
        <pc:spChg chg="add mod">
          <ac:chgData name="Ayooluwa Babawande [ MTN Nigeria - IT ]" userId="bc8e9c5e-3756-4d57-858a-17c10ebc4414" providerId="ADAL" clId="{2BE172FF-CD84-4A79-97AE-B9213E54AEF3}" dt="2022-03-21T13:40:18.900" v="2144" actId="255"/>
          <ac:spMkLst>
            <pc:docMk/>
            <pc:sldMk cId="217011085" sldId="445"/>
            <ac:spMk id="2" creationId="{603ACB3E-ED11-4256-977E-52785301B261}"/>
          </ac:spMkLst>
        </pc:spChg>
      </pc:sldChg>
      <pc:sldChg chg="modSp">
        <pc:chgData name="Ayooluwa Babawande [ MTN Nigeria - IT ]" userId="bc8e9c5e-3756-4d57-858a-17c10ebc4414" providerId="ADAL" clId="{2BE172FF-CD84-4A79-97AE-B9213E54AEF3}" dt="2022-03-21T13:47:07.475" v="2421" actId="20577"/>
        <pc:sldMkLst>
          <pc:docMk/>
          <pc:sldMk cId="4218144744" sldId="493"/>
        </pc:sldMkLst>
        <pc:graphicFrameChg chg="mod modGraphic">
          <ac:chgData name="Ayooluwa Babawande [ MTN Nigeria - IT ]" userId="bc8e9c5e-3756-4d57-858a-17c10ebc4414" providerId="ADAL" clId="{2BE172FF-CD84-4A79-97AE-B9213E54AEF3}" dt="2022-03-21T13:47:07.475" v="2421" actId="20577"/>
          <ac:graphicFrameMkLst>
            <pc:docMk/>
            <pc:sldMk cId="4218144744" sldId="493"/>
            <ac:graphicFrameMk id="4" creationId="{00000000-0000-0000-0000-000000000000}"/>
          </ac:graphicFrameMkLst>
        </pc:graphicFrameChg>
      </pc:sldChg>
      <pc:sldChg chg="modSp">
        <pc:chgData name="Ayooluwa Babawande [ MTN Nigeria - IT ]" userId="bc8e9c5e-3756-4d57-858a-17c10ebc4414" providerId="ADAL" clId="{2BE172FF-CD84-4A79-97AE-B9213E54AEF3}" dt="2022-03-24T11:49:52.353" v="4291" actId="33524"/>
        <pc:sldMkLst>
          <pc:docMk/>
          <pc:sldMk cId="951299862" sldId="536"/>
        </pc:sldMkLst>
        <pc:graphicFrameChg chg="modGraphic">
          <ac:chgData name="Ayooluwa Babawande [ MTN Nigeria - IT ]" userId="bc8e9c5e-3756-4d57-858a-17c10ebc4414" providerId="ADAL" clId="{2BE172FF-CD84-4A79-97AE-B9213E54AEF3}" dt="2022-03-24T11:49:52.353" v="4291" actId="33524"/>
          <ac:graphicFrameMkLst>
            <pc:docMk/>
            <pc:sldMk cId="951299862" sldId="536"/>
            <ac:graphicFrameMk id="3" creationId="{00000000-0000-0000-0000-000000000000}"/>
          </ac:graphicFrameMkLst>
        </pc:graphicFrameChg>
      </pc:sldChg>
      <pc:sldChg chg="modSp">
        <pc:chgData name="Ayooluwa Babawande [ MTN Nigeria - IT ]" userId="bc8e9c5e-3756-4d57-858a-17c10ebc4414" providerId="ADAL" clId="{2BE172FF-CD84-4A79-97AE-B9213E54AEF3}" dt="2022-03-21T13:53:07.290" v="2767" actId="20577"/>
        <pc:sldMkLst>
          <pc:docMk/>
          <pc:sldMk cId="2548304968" sldId="542"/>
        </pc:sldMkLst>
        <pc:spChg chg="mod">
          <ac:chgData name="Ayooluwa Babawande [ MTN Nigeria - IT ]" userId="bc8e9c5e-3756-4d57-858a-17c10ebc4414" providerId="ADAL" clId="{2BE172FF-CD84-4A79-97AE-B9213E54AEF3}" dt="2022-03-21T13:53:07.290" v="2767" actId="20577"/>
          <ac:spMkLst>
            <pc:docMk/>
            <pc:sldMk cId="2548304968" sldId="542"/>
            <ac:spMk id="3" creationId="{00000000-0000-0000-0000-000000000000}"/>
          </ac:spMkLst>
        </pc:spChg>
      </pc:sldChg>
      <pc:sldChg chg="modSp">
        <pc:chgData name="Ayooluwa Babawande [ MTN Nigeria - IT ]" userId="bc8e9c5e-3756-4d57-858a-17c10ebc4414" providerId="ADAL" clId="{2BE172FF-CD84-4A79-97AE-B9213E54AEF3}" dt="2022-03-21T13:46:16.057" v="2410" actId="20577"/>
        <pc:sldMkLst>
          <pc:docMk/>
          <pc:sldMk cId="771933447" sldId="544"/>
        </pc:sldMkLst>
        <pc:spChg chg="mod">
          <ac:chgData name="Ayooluwa Babawande [ MTN Nigeria - IT ]" userId="bc8e9c5e-3756-4d57-858a-17c10ebc4414" providerId="ADAL" clId="{2BE172FF-CD84-4A79-97AE-B9213E54AEF3}" dt="2022-03-21T13:46:16.057" v="2410" actId="20577"/>
          <ac:spMkLst>
            <pc:docMk/>
            <pc:sldMk cId="771933447" sldId="544"/>
            <ac:spMk id="3" creationId="{00000000-0000-0000-0000-000000000000}"/>
          </ac:spMkLst>
        </pc:spChg>
      </pc:sldChg>
      <pc:sldChg chg="modSp del">
        <pc:chgData name="Ayooluwa Babawande [ MTN Nigeria - IT ]" userId="bc8e9c5e-3756-4d57-858a-17c10ebc4414" providerId="ADAL" clId="{2BE172FF-CD84-4A79-97AE-B9213E54AEF3}" dt="2022-03-21T13:38:48.207" v="2097" actId="2696"/>
        <pc:sldMkLst>
          <pc:docMk/>
          <pc:sldMk cId="2426462784" sldId="562"/>
        </pc:sldMkLst>
        <pc:spChg chg="mod">
          <ac:chgData name="Ayooluwa Babawande [ MTN Nigeria - IT ]" userId="bc8e9c5e-3756-4d57-858a-17c10ebc4414" providerId="ADAL" clId="{2BE172FF-CD84-4A79-97AE-B9213E54AEF3}" dt="2022-03-21T13:38:13.678" v="2093" actId="20577"/>
          <ac:spMkLst>
            <pc:docMk/>
            <pc:sldMk cId="2426462784" sldId="562"/>
            <ac:spMk id="2" creationId="{00000000-0000-0000-0000-000000000000}"/>
          </ac:spMkLst>
        </pc:spChg>
      </pc:sldChg>
      <pc:sldChg chg="addSp delSp modSp add">
        <pc:chgData name="Ayooluwa Babawande [ MTN Nigeria - IT ]" userId="bc8e9c5e-3756-4d57-858a-17c10ebc4414" providerId="ADAL" clId="{2BE172FF-CD84-4A79-97AE-B9213E54AEF3}" dt="2022-03-21T13:36:48.675" v="2056" actId="14100"/>
        <pc:sldMkLst>
          <pc:docMk/>
          <pc:sldMk cId="415425440" sldId="563"/>
        </pc:sldMkLst>
        <pc:spChg chg="mod">
          <ac:chgData name="Ayooluwa Babawande [ MTN Nigeria - IT ]" userId="bc8e9c5e-3756-4d57-858a-17c10ebc4414" providerId="ADAL" clId="{2BE172FF-CD84-4A79-97AE-B9213E54AEF3}" dt="2022-03-21T13:36:14.601" v="2053" actId="20577"/>
          <ac:spMkLst>
            <pc:docMk/>
            <pc:sldMk cId="415425440" sldId="563"/>
            <ac:spMk id="6" creationId="{00000000-0000-0000-0000-000000000000}"/>
          </ac:spMkLst>
        </pc:spChg>
        <pc:picChg chg="add mod">
          <ac:chgData name="Ayooluwa Babawande [ MTN Nigeria - IT ]" userId="bc8e9c5e-3756-4d57-858a-17c10ebc4414" providerId="ADAL" clId="{2BE172FF-CD84-4A79-97AE-B9213E54AEF3}" dt="2022-03-21T13:36:48.675" v="2056" actId="14100"/>
          <ac:picMkLst>
            <pc:docMk/>
            <pc:sldMk cId="415425440" sldId="563"/>
            <ac:picMk id="2" creationId="{6707CA63-1060-4D44-85FB-AEAA45F57FF8}"/>
          </ac:picMkLst>
        </pc:picChg>
        <pc:picChg chg="del">
          <ac:chgData name="Ayooluwa Babawande [ MTN Nigeria - IT ]" userId="bc8e9c5e-3756-4d57-858a-17c10ebc4414" providerId="ADAL" clId="{2BE172FF-CD84-4A79-97AE-B9213E54AEF3}" dt="2022-03-21T13:36:45.165" v="2054" actId="478"/>
          <ac:picMkLst>
            <pc:docMk/>
            <pc:sldMk cId="415425440" sldId="563"/>
            <ac:picMk id="3" creationId="{B8E36445-3478-478E-8DD6-23CA00CE3F53}"/>
          </ac:picMkLst>
        </pc:picChg>
      </pc:sldChg>
      <pc:sldChg chg="addSp delSp modSp add">
        <pc:chgData name="Ayooluwa Babawande [ MTN Nigeria - IT ]" userId="bc8e9c5e-3756-4d57-858a-17c10ebc4414" providerId="ADAL" clId="{2BE172FF-CD84-4A79-97AE-B9213E54AEF3}" dt="2022-03-21T13:37:40.235" v="2071" actId="1076"/>
        <pc:sldMkLst>
          <pc:docMk/>
          <pc:sldMk cId="984805323" sldId="564"/>
        </pc:sldMkLst>
        <pc:spChg chg="mod">
          <ac:chgData name="Ayooluwa Babawande [ MTN Nigeria - IT ]" userId="bc8e9c5e-3756-4d57-858a-17c10ebc4414" providerId="ADAL" clId="{2BE172FF-CD84-4A79-97AE-B9213E54AEF3}" dt="2022-03-21T13:37:08.909" v="2067" actId="20577"/>
          <ac:spMkLst>
            <pc:docMk/>
            <pc:sldMk cId="984805323" sldId="564"/>
            <ac:spMk id="6" creationId="{00000000-0000-0000-0000-000000000000}"/>
          </ac:spMkLst>
        </pc:spChg>
        <pc:picChg chg="del">
          <ac:chgData name="Ayooluwa Babawande [ MTN Nigeria - IT ]" userId="bc8e9c5e-3756-4d57-858a-17c10ebc4414" providerId="ADAL" clId="{2BE172FF-CD84-4A79-97AE-B9213E54AEF3}" dt="2022-03-21T13:37:34.232" v="2068" actId="478"/>
          <ac:picMkLst>
            <pc:docMk/>
            <pc:sldMk cId="984805323" sldId="564"/>
            <ac:picMk id="2" creationId="{6707CA63-1060-4D44-85FB-AEAA45F57FF8}"/>
          </ac:picMkLst>
        </pc:picChg>
        <pc:picChg chg="add mod">
          <ac:chgData name="Ayooluwa Babawande [ MTN Nigeria - IT ]" userId="bc8e9c5e-3756-4d57-858a-17c10ebc4414" providerId="ADAL" clId="{2BE172FF-CD84-4A79-97AE-B9213E54AEF3}" dt="2022-03-21T13:37:40.235" v="2071" actId="1076"/>
          <ac:picMkLst>
            <pc:docMk/>
            <pc:sldMk cId="984805323" sldId="564"/>
            <ac:picMk id="3" creationId="{9F35767D-6FB2-4E6F-81B8-E747EC160116}"/>
          </ac:picMkLst>
        </pc:picChg>
      </pc:sldChg>
      <pc:sldChg chg="add">
        <pc:chgData name="Ayooluwa Babawande [ MTN Nigeria - IT ]" userId="bc8e9c5e-3756-4d57-858a-17c10ebc4414" providerId="ADAL" clId="{2BE172FF-CD84-4A79-97AE-B9213E54AEF3}" dt="2022-03-21T13:38:32.585" v="2094"/>
        <pc:sldMkLst>
          <pc:docMk/>
          <pc:sldMk cId="2313386974" sldId="565"/>
        </pc:sldMkLst>
      </pc:sldChg>
      <pc:sldChg chg="modSp add">
        <pc:chgData name="Ayooluwa Babawande [ MTN Nigeria - IT ]" userId="bc8e9c5e-3756-4d57-858a-17c10ebc4414" providerId="ADAL" clId="{2BE172FF-CD84-4A79-97AE-B9213E54AEF3}" dt="2022-03-24T11:50:07.114" v="4294" actId="313"/>
        <pc:sldMkLst>
          <pc:docMk/>
          <pc:sldMk cId="3224545806" sldId="566"/>
        </pc:sldMkLst>
        <pc:graphicFrameChg chg="modGraphic">
          <ac:chgData name="Ayooluwa Babawande [ MTN Nigeria - IT ]" userId="bc8e9c5e-3756-4d57-858a-17c10ebc4414" providerId="ADAL" clId="{2BE172FF-CD84-4A79-97AE-B9213E54AEF3}" dt="2022-03-24T11:50:07.114" v="4294" actId="313"/>
          <ac:graphicFrameMkLst>
            <pc:docMk/>
            <pc:sldMk cId="3224545806" sldId="566"/>
            <ac:graphicFrameMk id="3" creationId="{00000000-0000-0000-0000-000000000000}"/>
          </ac:graphicFrameMkLst>
        </pc:graphicFrameChg>
      </pc:sldChg>
      <pc:sldChg chg="modSp add">
        <pc:chgData name="Ayooluwa Babawande [ MTN Nigeria - IT ]" userId="bc8e9c5e-3756-4d57-858a-17c10ebc4414" providerId="ADAL" clId="{2BE172FF-CD84-4A79-97AE-B9213E54AEF3}" dt="2022-03-24T11:49:31.213" v="4289" actId="313"/>
        <pc:sldMkLst>
          <pc:docMk/>
          <pc:sldMk cId="2602049860" sldId="567"/>
        </pc:sldMkLst>
        <pc:graphicFrameChg chg="modGraphic">
          <ac:chgData name="Ayooluwa Babawande [ MTN Nigeria - IT ]" userId="bc8e9c5e-3756-4d57-858a-17c10ebc4414" providerId="ADAL" clId="{2BE172FF-CD84-4A79-97AE-B9213E54AEF3}" dt="2022-03-24T11:49:31.213" v="4289" actId="313"/>
          <ac:graphicFrameMkLst>
            <pc:docMk/>
            <pc:sldMk cId="2602049860" sldId="567"/>
            <ac:graphicFrameMk id="3"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B2B5E-C539-4C33-9846-2A04AB79B428}" type="datetimeFigureOut">
              <a:rPr lang="en-US" smtClean="0"/>
              <a:t>04/20/2022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D8E1D-F94F-44FB-B047-C51725D9F9F5}" type="slidenum">
              <a:rPr lang="en-US" smtClean="0"/>
              <a:t>‹#›</a:t>
            </a:fld>
            <a:endParaRPr lang="en-US"/>
          </a:p>
        </p:txBody>
      </p:sp>
    </p:spTree>
    <p:extLst>
      <p:ext uri="{BB962C8B-B14F-4D97-AF65-F5344CB8AC3E}">
        <p14:creationId xmlns:p14="http://schemas.microsoft.com/office/powerpoint/2010/main" val="2926686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D8E1D-F94F-44FB-B047-C51725D9F9F5}" type="slidenum">
              <a:rPr lang="en-US" smtClean="0"/>
              <a:t>13</a:t>
            </a:fld>
            <a:endParaRPr lang="en-US"/>
          </a:p>
        </p:txBody>
      </p:sp>
    </p:spTree>
    <p:extLst>
      <p:ext uri="{BB962C8B-B14F-4D97-AF65-F5344CB8AC3E}">
        <p14:creationId xmlns:p14="http://schemas.microsoft.com/office/powerpoint/2010/main" val="158763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D8E1D-F94F-44FB-B047-C51725D9F9F5}" type="slidenum">
              <a:rPr lang="en-US" smtClean="0"/>
              <a:t>14</a:t>
            </a:fld>
            <a:endParaRPr lang="en-US"/>
          </a:p>
        </p:txBody>
      </p:sp>
    </p:spTree>
    <p:extLst>
      <p:ext uri="{BB962C8B-B14F-4D97-AF65-F5344CB8AC3E}">
        <p14:creationId xmlns:p14="http://schemas.microsoft.com/office/powerpoint/2010/main" val="3800255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D8E1D-F94F-44FB-B047-C51725D9F9F5}" type="slidenum">
              <a:rPr lang="en-US" smtClean="0"/>
              <a:t>15</a:t>
            </a:fld>
            <a:endParaRPr lang="en-US"/>
          </a:p>
        </p:txBody>
      </p:sp>
    </p:spTree>
    <p:extLst>
      <p:ext uri="{BB962C8B-B14F-4D97-AF65-F5344CB8AC3E}">
        <p14:creationId xmlns:p14="http://schemas.microsoft.com/office/powerpoint/2010/main" val="2933027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D8E1D-F94F-44FB-B047-C51725D9F9F5}" type="slidenum">
              <a:rPr lang="en-US" smtClean="0"/>
              <a:t>56</a:t>
            </a:fld>
            <a:endParaRPr lang="en-US"/>
          </a:p>
        </p:txBody>
      </p:sp>
    </p:spTree>
    <p:extLst>
      <p:ext uri="{BB962C8B-B14F-4D97-AF65-F5344CB8AC3E}">
        <p14:creationId xmlns:p14="http://schemas.microsoft.com/office/powerpoint/2010/main" val="4065400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9.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9.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9.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9.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9.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0.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0.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0.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20.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0.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0.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0.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3939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286942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3700" y="1543075"/>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2009899"/>
            <a:ext cx="11404600" cy="3311401"/>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9037082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67114" y="1550706"/>
            <a:ext cx="11404600" cy="493811"/>
          </a:xfrm>
          <a:prstGeom prst="rect">
            <a:avLst/>
          </a:prstGeo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41732028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80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9837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115817482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507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5" name="Text Placeholder 9">
            <a:extLst>
              <a:ext uri="{FF2B5EF4-FFF2-40B4-BE49-F238E27FC236}">
                <a16:creationId xmlns:a16="http://schemas.microsoft.com/office/drawing/2014/main" id="{F3ECBAB2-AED5-4409-82AF-F2CBF778F166}"/>
              </a:ext>
            </a:extLst>
          </p:cNvPr>
          <p:cNvSpPr>
            <a:spLocks noGrp="1"/>
          </p:cNvSpPr>
          <p:nvPr>
            <p:ph type="body" sz="quarter" idx="10" hasCustomPrompt="1"/>
          </p:nvPr>
        </p:nvSpPr>
        <p:spPr>
          <a:xfrm>
            <a:off x="392514" y="19964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59E175D5-489A-4635-BCAF-E4CFACFB855C}"/>
              </a:ext>
            </a:extLst>
          </p:cNvPr>
          <p:cNvSpPr>
            <a:spLocks noGrp="1"/>
          </p:cNvSpPr>
          <p:nvPr>
            <p:ph type="body" sz="quarter" idx="12" hasCustomPrompt="1"/>
          </p:nvPr>
        </p:nvSpPr>
        <p:spPr>
          <a:xfrm>
            <a:off x="393700" y="2727325"/>
            <a:ext cx="11403414" cy="2632075"/>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6346896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9030"/>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7" name="Content Placeholder 2">
            <a:extLst>
              <a:ext uri="{FF2B5EF4-FFF2-40B4-BE49-F238E27FC236}">
                <a16:creationId xmlns:a16="http://schemas.microsoft.com/office/drawing/2014/main" id="{B6C3F2E8-937B-4189-AC25-4FEC2736AE29}"/>
              </a:ext>
            </a:extLst>
          </p:cNvPr>
          <p:cNvSpPr>
            <a:spLocks noGrp="1"/>
          </p:cNvSpPr>
          <p:nvPr>
            <p:ph idx="10"/>
          </p:nvPr>
        </p:nvSpPr>
        <p:spPr>
          <a:xfrm>
            <a:off x="398865" y="2707430"/>
            <a:ext cx="5505450" cy="277897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5" name="Text Placeholder 9">
            <a:extLst>
              <a:ext uri="{FF2B5EF4-FFF2-40B4-BE49-F238E27FC236}">
                <a16:creationId xmlns:a16="http://schemas.microsoft.com/office/drawing/2014/main" id="{DE59576E-A26E-4E02-B869-1D5456859703}"/>
              </a:ext>
            </a:extLst>
          </p:cNvPr>
          <p:cNvSpPr>
            <a:spLocks noGrp="1"/>
          </p:cNvSpPr>
          <p:nvPr>
            <p:ph type="body" sz="quarter" idx="11" hasCustomPrompt="1"/>
          </p:nvPr>
        </p:nvSpPr>
        <p:spPr>
          <a:xfrm>
            <a:off x="392514" y="2054411"/>
            <a:ext cx="11404600"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215D41BC-5F48-4093-9F21-FE8620F07156}"/>
              </a:ext>
            </a:extLst>
          </p:cNvPr>
          <p:cNvSpPr>
            <a:spLocks noGrp="1"/>
          </p:cNvSpPr>
          <p:nvPr>
            <p:ph type="body" sz="quarter" idx="12" hasCustomPrompt="1"/>
          </p:nvPr>
        </p:nvSpPr>
        <p:spPr>
          <a:xfrm>
            <a:off x="6285314" y="2727327"/>
            <a:ext cx="5505450" cy="259397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1912799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425448" y="2694731"/>
            <a:ext cx="5505451" cy="2601169"/>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12" name="Title 1">
            <a:extLst>
              <a:ext uri="{FF2B5EF4-FFF2-40B4-BE49-F238E27FC236}">
                <a16:creationId xmlns:a16="http://schemas.microsoft.com/office/drawing/2014/main" id="{85A6BBAA-D577-4340-BF96-F7883660C9FC}"/>
              </a:ext>
            </a:extLst>
          </p:cNvPr>
          <p:cNvSpPr>
            <a:spLocks noGrp="1"/>
          </p:cNvSpPr>
          <p:nvPr>
            <p:ph type="title" hasCustomPrompt="1"/>
          </p:nvPr>
        </p:nvSpPr>
        <p:spPr>
          <a:xfrm>
            <a:off x="392514" y="1526330"/>
            <a:ext cx="5506636" cy="493811"/>
          </a:xfrm>
          <a:prstGeom prst="rect">
            <a:avLst/>
          </a:prstGeom>
        </p:spPr>
        <p:txBody>
          <a:bodyPr vert="horz" lIns="0" tIns="0" rIns="0" bIns="0" rtlCol="0" anchor="t">
            <a:noAutofit/>
          </a:bodyPr>
          <a:lstStyle>
            <a:lvl1pPr>
              <a:defRPr lang="en-GB" dirty="0"/>
            </a:lvl1pPr>
          </a:lstStyle>
          <a:p>
            <a:pPr marL="0" lvl="0" indent="0">
              <a:buFont typeface="Arial" panose="020B0604020202020204" pitchFamily="34" charset="0"/>
            </a:pPr>
            <a:r>
              <a:rPr lang="en-US" dirty="0"/>
              <a:t>Add title</a:t>
            </a:r>
            <a:endParaRPr lang="en-GB" dirty="0"/>
          </a:p>
        </p:txBody>
      </p:sp>
      <p:sp>
        <p:nvSpPr>
          <p:cNvPr id="13" name="Text Placeholder 9">
            <a:extLst>
              <a:ext uri="{FF2B5EF4-FFF2-40B4-BE49-F238E27FC236}">
                <a16:creationId xmlns:a16="http://schemas.microsoft.com/office/drawing/2014/main" id="{2CD5A655-FABB-4902-88CF-D4CA949B1316}"/>
              </a:ext>
            </a:extLst>
          </p:cNvPr>
          <p:cNvSpPr>
            <a:spLocks noGrp="1"/>
          </p:cNvSpPr>
          <p:nvPr>
            <p:ph type="body" sz="quarter" idx="11" hasCustomPrompt="1"/>
          </p:nvPr>
        </p:nvSpPr>
        <p:spPr>
          <a:xfrm>
            <a:off x="392514" y="2041711"/>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91664" y="1540293"/>
            <a:ext cx="5505450" cy="37556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841288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954285"/>
            <a:ext cx="5505451" cy="229155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513630"/>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4830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290479" y="1535854"/>
            <a:ext cx="5505450" cy="3709988"/>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3588109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081"/>
            <a:ext cx="12192000" cy="6858000"/>
          </a:xfrm>
          <a:prstGeom prst="rect">
            <a:avLst/>
          </a:prstGeom>
        </p:spPr>
      </p:pic>
    </p:spTree>
    <p:extLst>
      <p:ext uri="{BB962C8B-B14F-4D97-AF65-F5344CB8AC3E}">
        <p14:creationId xmlns:p14="http://schemas.microsoft.com/office/powerpoint/2010/main" val="392995649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430"/>
            <a:ext cx="12192000" cy="6858000"/>
          </a:xfrm>
          <a:prstGeom prst="rect">
            <a:avLst/>
          </a:prstGeom>
        </p:spPr>
      </p:pic>
      <p:sp>
        <p:nvSpPr>
          <p:cNvPr id="4" name="Title 1">
            <a:extLst>
              <a:ext uri="{FF2B5EF4-FFF2-40B4-BE49-F238E27FC236}">
                <a16:creationId xmlns:a16="http://schemas.microsoft.com/office/drawing/2014/main" id="{769B11EA-C6D0-4AEF-8280-8974D69A3C92}"/>
              </a:ext>
            </a:extLst>
          </p:cNvPr>
          <p:cNvSpPr txBox="1">
            <a:spLocks/>
          </p:cNvSpPr>
          <p:nvPr userDrawn="1"/>
        </p:nvSpPr>
        <p:spPr>
          <a:xfrm>
            <a:off x="1423755" y="3429451"/>
            <a:ext cx="3342555" cy="1110338"/>
          </a:xfrm>
          <a:prstGeom prst="rect">
            <a:avLst/>
          </a:prstGeom>
        </p:spPr>
        <p:txBody>
          <a:bodyPr vert="horz" lIns="0" tIns="0" rIns="0" bIns="0" rtlCol="0" anchor="ctr">
            <a:noAutofit/>
          </a:bodyPr>
          <a:lstStyle>
            <a:lvl1pPr algn="l" defTabSz="914400" rtl="0" eaLnBrk="1" latinLnBrk="0" hangingPunct="1">
              <a:lnSpc>
                <a:spcPct val="90000"/>
              </a:lnSpc>
              <a:spcBef>
                <a:spcPts val="0"/>
              </a:spcBef>
              <a:buNone/>
              <a:defRPr sz="2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Century Gothic"/>
                <a:ea typeface="+mj-ea"/>
                <a:cs typeface="+mj-cs"/>
              </a:rPr>
              <a:t>Add presentation title</a:t>
            </a:r>
            <a:endParaRPr kumimoji="0" lang="en-GB" sz="2800" b="1" i="0" u="none" strike="noStrike" kern="1200" cap="none" spc="0" normalizeH="0" baseline="0" noProof="0" dirty="0">
              <a:ln>
                <a:noFill/>
              </a:ln>
              <a:solidFill>
                <a:prstClr val="black"/>
              </a:solidFill>
              <a:effectLst/>
              <a:uLnTx/>
              <a:uFillTx/>
              <a:latin typeface="Century Gothic"/>
              <a:ea typeface="+mj-ea"/>
              <a:cs typeface="+mj-cs"/>
            </a:endParaRPr>
          </a:p>
        </p:txBody>
      </p:sp>
      <p:sp>
        <p:nvSpPr>
          <p:cNvPr id="5"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1424508" y="4705900"/>
            <a:ext cx="3342332" cy="415781"/>
          </a:xfrm>
          <a:prstGeom prst="rect">
            <a:avLst/>
          </a:prstGeom>
        </p:spPr>
        <p:txBody>
          <a:bodyPr anchor="ctr"/>
          <a:lstStyle>
            <a:lvl1pPr marL="0" indent="0">
              <a:spcBef>
                <a:spcPts val="0"/>
              </a:spcBef>
              <a:buNone/>
              <a:defRPr sz="1800" i="1">
                <a:solidFill>
                  <a:schemeClr val="bg1"/>
                </a:solidFill>
              </a:defRPr>
            </a:lvl1pPr>
          </a:lstStyle>
          <a:p>
            <a:pPr lvl="0"/>
            <a:r>
              <a:rPr lang="en-US" dirty="0"/>
              <a:t>Date</a:t>
            </a:r>
            <a:endParaRPr lang="en-GB" dirty="0"/>
          </a:p>
        </p:txBody>
      </p:sp>
    </p:spTree>
    <p:extLst>
      <p:ext uri="{BB962C8B-B14F-4D97-AF65-F5344CB8AC3E}">
        <p14:creationId xmlns:p14="http://schemas.microsoft.com/office/powerpoint/2010/main" val="22662101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with oval and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63E563C-5802-431D-B9EE-EA49C5812A19}"/>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185" y="0"/>
            <a:ext cx="12190816" cy="6858000"/>
          </a:xfrm>
          <a:prstGeom prst="rect">
            <a:avLst/>
          </a:prstGeom>
        </p:spPr>
      </p:pic>
      <p:sp>
        <p:nvSpPr>
          <p:cNvPr id="15" name="Callout: Bent Line 14">
            <a:extLst>
              <a:ext uri="{FF2B5EF4-FFF2-40B4-BE49-F238E27FC236}">
                <a16:creationId xmlns:a16="http://schemas.microsoft.com/office/drawing/2014/main" id="{824D86B4-5F1B-4FC2-B205-C62806D45397}"/>
              </a:ext>
            </a:extLst>
          </p:cNvPr>
          <p:cNvSpPr/>
          <p:nvPr userDrawn="1"/>
        </p:nvSpPr>
        <p:spPr>
          <a:xfrm>
            <a:off x="13272090" y="1"/>
            <a:ext cx="1855694" cy="4627418"/>
          </a:xfrm>
          <a:prstGeom prst="borderCallout2">
            <a:avLst>
              <a:gd name="adj1" fmla="val 18750"/>
              <a:gd name="adj2" fmla="val -8333"/>
              <a:gd name="adj3" fmla="val 18750"/>
              <a:gd name="adj4" fmla="val -16667"/>
              <a:gd name="adj5" fmla="val 37545"/>
              <a:gd name="adj6" fmla="val -55583"/>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Century Gothic"/>
                <a:ea typeface="+mn-ea"/>
                <a:cs typeface="+mn-cs"/>
              </a:rPr>
              <a:t>UPDATE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View &gt; Master &gt; Slide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top layer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Insert new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Size and crop without distorting the image by using crop to fit or by holding down the shift key.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image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Close master view</a:t>
            </a:r>
          </a:p>
        </p:txBody>
      </p:sp>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6215" y="2602681"/>
            <a:ext cx="2972985" cy="1110338"/>
          </a:xfrm>
        </p:spPr>
        <p:txBody>
          <a:bodyPr anchor="ctr"/>
          <a:lstStyle>
            <a:lvl1pPr>
              <a:spcBef>
                <a:spcPts val="0"/>
              </a:spcBef>
              <a:defRPr sz="2800"/>
            </a:lvl1pPr>
          </a:lstStyle>
          <a:p>
            <a:r>
              <a:rPr lang="en-US" dirty="0"/>
              <a:t>Add presentation title</a:t>
            </a:r>
            <a:endParaRPr lang="en-GB" dirty="0"/>
          </a:p>
        </p:txBody>
      </p:sp>
      <p:sp>
        <p:nvSpPr>
          <p:cNvPr id="20"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6968" y="3879130"/>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spTree>
    <p:extLst>
      <p:ext uri="{BB962C8B-B14F-4D97-AF65-F5344CB8AC3E}">
        <p14:creationId xmlns:p14="http://schemas.microsoft.com/office/powerpoint/2010/main" val="1743190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6228266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3E563C-5802-431D-B9EE-EA49C5812A19}"/>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2700" y="546100"/>
            <a:ext cx="7315212" cy="6002481"/>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390215" y="2412181"/>
            <a:ext cx="2972985" cy="1110338"/>
          </a:xfrm>
        </p:spPr>
        <p:txBody>
          <a:bodyPr anchor="ctr"/>
          <a:lstStyle>
            <a:lvl1pPr>
              <a:spcBef>
                <a:spcPts val="0"/>
              </a:spcBef>
              <a:defRPr sz="2800"/>
            </a:lvl1pPr>
          </a:lstStyle>
          <a:p>
            <a:r>
              <a:rPr lang="en-US" dirty="0"/>
              <a:t>Add presentation title</a:t>
            </a:r>
            <a:endParaRPr lang="en-GB" dirty="0"/>
          </a:p>
        </p:txBody>
      </p:sp>
      <p:sp>
        <p:nvSpPr>
          <p:cNvPr id="5"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390968" y="3688630"/>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spTree>
    <p:extLst>
      <p:ext uri="{BB962C8B-B14F-4D97-AF65-F5344CB8AC3E}">
        <p14:creationId xmlns:p14="http://schemas.microsoft.com/office/powerpoint/2010/main" val="185311566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with inversed oval and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63E563C-5802-431D-B9EE-EA49C5812A19}"/>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2700" y="546100"/>
            <a:ext cx="7315212" cy="6002481"/>
          </a:xfrm>
          <a:prstGeom prst="rect">
            <a:avLst/>
          </a:prstGeom>
        </p:spPr>
      </p:pic>
      <p:sp>
        <p:nvSpPr>
          <p:cNvPr id="15" name="Callout: Bent Line 14">
            <a:extLst>
              <a:ext uri="{FF2B5EF4-FFF2-40B4-BE49-F238E27FC236}">
                <a16:creationId xmlns:a16="http://schemas.microsoft.com/office/drawing/2014/main" id="{824D86B4-5F1B-4FC2-B205-C62806D45397}"/>
              </a:ext>
            </a:extLst>
          </p:cNvPr>
          <p:cNvSpPr/>
          <p:nvPr userDrawn="1"/>
        </p:nvSpPr>
        <p:spPr>
          <a:xfrm>
            <a:off x="13272090" y="1"/>
            <a:ext cx="1855694" cy="4627418"/>
          </a:xfrm>
          <a:prstGeom prst="borderCallout2">
            <a:avLst>
              <a:gd name="adj1" fmla="val 18750"/>
              <a:gd name="adj2" fmla="val -8333"/>
              <a:gd name="adj3" fmla="val 18750"/>
              <a:gd name="adj4" fmla="val -16667"/>
              <a:gd name="adj5" fmla="val 37545"/>
              <a:gd name="adj6" fmla="val -55583"/>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Century Gothic"/>
                <a:ea typeface="+mn-ea"/>
                <a:cs typeface="+mn-cs"/>
              </a:rPr>
              <a:t>UPDATE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View &gt; Master &gt; Slide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top layer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Insert new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Size and crop without distorting the image by using crop to fit or by holding down the shift key.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image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Close master view</a:t>
            </a:r>
          </a:p>
        </p:txBody>
      </p:sp>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426408" y="2316354"/>
            <a:ext cx="2972985" cy="1110338"/>
          </a:xfrm>
        </p:spPr>
        <p:txBody>
          <a:bodyPr anchor="ctr"/>
          <a:lstStyle>
            <a:lvl1pPr>
              <a:spcBef>
                <a:spcPts val="0"/>
              </a:spcBef>
              <a:defRPr sz="2800"/>
            </a:lvl1pPr>
          </a:lstStyle>
          <a:p>
            <a:r>
              <a:rPr lang="en-US" dirty="0"/>
              <a:t>Add presentation title</a:t>
            </a:r>
            <a:endParaRPr lang="en-GB" dirty="0"/>
          </a:p>
        </p:txBody>
      </p:sp>
      <p:sp>
        <p:nvSpPr>
          <p:cNvPr id="20"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427161" y="3592803"/>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54" y="-2308"/>
            <a:ext cx="12192000" cy="6858000"/>
          </a:xfrm>
          <a:prstGeom prst="rect">
            <a:avLst/>
          </a:prstGeom>
        </p:spPr>
      </p:pic>
      <p:sp>
        <p:nvSpPr>
          <p:cNvPr id="9" name="Title 1">
            <a:extLst>
              <a:ext uri="{FF2B5EF4-FFF2-40B4-BE49-F238E27FC236}">
                <a16:creationId xmlns:a16="http://schemas.microsoft.com/office/drawing/2014/main" id="{769B11EA-C6D0-4AEF-8280-8974D69A3C92}"/>
              </a:ext>
            </a:extLst>
          </p:cNvPr>
          <p:cNvSpPr txBox="1">
            <a:spLocks/>
          </p:cNvSpPr>
          <p:nvPr userDrawn="1"/>
        </p:nvSpPr>
        <p:spPr>
          <a:xfrm>
            <a:off x="7390215" y="2412181"/>
            <a:ext cx="2972985" cy="1110338"/>
          </a:xfrm>
          <a:prstGeom prst="rect">
            <a:avLst/>
          </a:prstGeom>
        </p:spPr>
        <p:txBody>
          <a:bodyPr vert="horz" lIns="0" tIns="0" rIns="0" bIns="0" rtlCol="0" anchor="ctr">
            <a:noAutofit/>
          </a:bodyPr>
          <a:lstStyle>
            <a:lvl1pPr algn="l" defTabSz="914400" rtl="0" eaLnBrk="1" latinLnBrk="0" hangingPunct="1">
              <a:lnSpc>
                <a:spcPct val="90000"/>
              </a:lnSpc>
              <a:spcBef>
                <a:spcPts val="0"/>
              </a:spcBef>
              <a:buNone/>
              <a:defRPr sz="2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entury Gothic"/>
                <a:ea typeface="+mj-ea"/>
                <a:cs typeface="+mj-cs"/>
              </a:rPr>
              <a:t>Add presentation title</a:t>
            </a:r>
            <a:endParaRPr kumimoji="0" lang="en-GB" sz="2800" b="1" i="0" u="none" strike="noStrike" kern="1200" cap="none" spc="0" normalizeH="0" baseline="0" noProof="0" dirty="0">
              <a:ln>
                <a:noFill/>
              </a:ln>
              <a:solidFill>
                <a:prstClr val="black"/>
              </a:solidFill>
              <a:effectLst/>
              <a:uLnTx/>
              <a:uFillTx/>
              <a:latin typeface="Century Gothic"/>
              <a:ea typeface="+mj-ea"/>
              <a:cs typeface="+mj-cs"/>
            </a:endParaRPr>
          </a:p>
        </p:txBody>
      </p:sp>
      <p:sp>
        <p:nvSpPr>
          <p:cNvPr id="10" name="Text Placeholder 19">
            <a:extLst>
              <a:ext uri="{FF2B5EF4-FFF2-40B4-BE49-F238E27FC236}">
                <a16:creationId xmlns:a16="http://schemas.microsoft.com/office/drawing/2014/main" id="{0FAD6190-E2A1-4B8A-B7E6-F74781C2D078}"/>
              </a:ext>
            </a:extLst>
          </p:cNvPr>
          <p:cNvSpPr>
            <a:spLocks noGrp="1"/>
          </p:cNvSpPr>
          <p:nvPr>
            <p:ph type="body" sz="quarter" idx="11" hasCustomPrompt="1"/>
          </p:nvPr>
        </p:nvSpPr>
        <p:spPr>
          <a:xfrm>
            <a:off x="7390968" y="3688630"/>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spTree>
    <p:extLst>
      <p:ext uri="{BB962C8B-B14F-4D97-AF65-F5344CB8AC3E}">
        <p14:creationId xmlns:p14="http://schemas.microsoft.com/office/powerpoint/2010/main" val="275742322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y'ello oval and imag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E0FEB49-F878-4F94-8F28-15BEAD80808B}"/>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2700" y="0"/>
            <a:ext cx="12192000" cy="7213599"/>
          </a:xfrm>
          <a:prstGeom prst="rect">
            <a:avLst/>
          </a:prstGeom>
        </p:spPr>
      </p:pic>
      <p:sp>
        <p:nvSpPr>
          <p:cNvPr id="15" name="Callout: Bent Line 14">
            <a:extLst>
              <a:ext uri="{FF2B5EF4-FFF2-40B4-BE49-F238E27FC236}">
                <a16:creationId xmlns:a16="http://schemas.microsoft.com/office/drawing/2014/main" id="{824D86B4-5F1B-4FC2-B205-C62806D45397}"/>
              </a:ext>
            </a:extLst>
          </p:cNvPr>
          <p:cNvSpPr/>
          <p:nvPr userDrawn="1"/>
        </p:nvSpPr>
        <p:spPr>
          <a:xfrm>
            <a:off x="13272090" y="1"/>
            <a:ext cx="1855694" cy="4627418"/>
          </a:xfrm>
          <a:prstGeom prst="borderCallout2">
            <a:avLst>
              <a:gd name="adj1" fmla="val 18750"/>
              <a:gd name="adj2" fmla="val -8333"/>
              <a:gd name="adj3" fmla="val 18750"/>
              <a:gd name="adj4" fmla="val -16667"/>
              <a:gd name="adj5" fmla="val 37545"/>
              <a:gd name="adj6" fmla="val -55583"/>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Century Gothic"/>
                <a:ea typeface="+mn-ea"/>
                <a:cs typeface="+mn-cs"/>
              </a:rPr>
              <a:t>UPDATE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View &gt; Master &gt; Slide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top layer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Insert new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Size and crop without distorting the image by using crop to fit or by holding down the shift key.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image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Close master view</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700" y="279401"/>
            <a:ext cx="12192000" cy="6858000"/>
          </a:xfrm>
          <a:prstGeom prst="rect">
            <a:avLst/>
          </a:prstGeom>
        </p:spPr>
      </p:pic>
      <p:sp>
        <p:nvSpPr>
          <p:cNvPr id="6"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6215" y="2602681"/>
            <a:ext cx="2972985" cy="1110338"/>
          </a:xfrm>
        </p:spPr>
        <p:txBody>
          <a:bodyPr anchor="ctr"/>
          <a:lstStyle>
            <a:lvl1pPr>
              <a:spcBef>
                <a:spcPts val="0"/>
              </a:spcBef>
              <a:defRPr sz="2800"/>
            </a:lvl1pPr>
          </a:lstStyle>
          <a:p>
            <a:r>
              <a:rPr lang="en-US" dirty="0"/>
              <a:t>Add presentation title</a:t>
            </a:r>
            <a:endParaRPr lang="en-GB" dirty="0"/>
          </a:p>
        </p:txBody>
      </p:sp>
      <p:sp>
        <p:nvSpPr>
          <p:cNvPr id="7"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6968" y="3879130"/>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spTree>
    <p:extLst>
      <p:ext uri="{BB962C8B-B14F-4D97-AF65-F5344CB8AC3E}">
        <p14:creationId xmlns:p14="http://schemas.microsoft.com/office/powerpoint/2010/main" val="35944863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Inversed full oval with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CCD23B-400C-41D8-893E-690E8FE2E1C2}"/>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185" y="748144"/>
            <a:ext cx="12190816" cy="5634183"/>
          </a:xfrm>
          <a:prstGeom prst="rect">
            <a:avLst/>
          </a:prstGeom>
        </p:spPr>
      </p:pic>
      <p:sp>
        <p:nvSpPr>
          <p:cNvPr id="15" name="Callout: Bent Line 14">
            <a:extLst>
              <a:ext uri="{FF2B5EF4-FFF2-40B4-BE49-F238E27FC236}">
                <a16:creationId xmlns:a16="http://schemas.microsoft.com/office/drawing/2014/main" id="{824D86B4-5F1B-4FC2-B205-C62806D45397}"/>
              </a:ext>
            </a:extLst>
          </p:cNvPr>
          <p:cNvSpPr/>
          <p:nvPr userDrawn="1"/>
        </p:nvSpPr>
        <p:spPr>
          <a:xfrm>
            <a:off x="13272090" y="1"/>
            <a:ext cx="1855694" cy="4627418"/>
          </a:xfrm>
          <a:prstGeom prst="borderCallout2">
            <a:avLst>
              <a:gd name="adj1" fmla="val 18750"/>
              <a:gd name="adj2" fmla="val -8333"/>
              <a:gd name="adj3" fmla="val 18750"/>
              <a:gd name="adj4" fmla="val -16667"/>
              <a:gd name="adj5" fmla="val 37545"/>
              <a:gd name="adj6" fmla="val -55583"/>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Century Gothic"/>
                <a:ea typeface="+mn-ea"/>
                <a:cs typeface="+mn-cs"/>
              </a:rPr>
              <a:t>UPDATE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View &gt; Master &gt; Slide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top layer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Insert new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Size and crop without distorting the image by using crop to fit or by holding down the shift key.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image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Close master view</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8489407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Yellow tit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7400" y="2593447"/>
            <a:ext cx="4689764" cy="1110338"/>
          </a:xfrm>
        </p:spPr>
        <p:txBody>
          <a:bodyPr anchor="ctr"/>
          <a:lstStyle>
            <a:lvl1pPr>
              <a:spcBef>
                <a:spcPts val="0"/>
              </a:spcBef>
              <a:defRPr sz="2800"/>
            </a:lvl1pPr>
          </a:lstStyle>
          <a:p>
            <a:r>
              <a:rPr lang="en-US" dirty="0"/>
              <a:t>Add presentation title</a:t>
            </a:r>
            <a:endParaRPr lang="en-GB" dirty="0"/>
          </a:p>
        </p:txBody>
      </p:sp>
      <p:sp>
        <p:nvSpPr>
          <p:cNvPr id="20"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8153" y="3869896"/>
            <a:ext cx="4689452" cy="415781"/>
          </a:xfrm>
          <a:prstGeom prst="rect">
            <a:avLst/>
          </a:prstGeom>
        </p:spPr>
        <p:txBody>
          <a:bodyPr anchor="ctr"/>
          <a:lstStyle>
            <a:lvl1pPr marL="0" indent="0">
              <a:spcBef>
                <a:spcPts val="0"/>
              </a:spcBef>
              <a:buNone/>
              <a:defRPr sz="1800" i="1"/>
            </a:lvl1pPr>
          </a:lstStyle>
          <a:p>
            <a:pPr lvl="0"/>
            <a:r>
              <a:rPr lang="en-US" dirty="0"/>
              <a:t>Add subtitle</a:t>
            </a:r>
            <a:endParaRPr lang="en-GB" dirty="0"/>
          </a:p>
        </p:txBody>
      </p:sp>
    </p:spTree>
    <p:extLst>
      <p:ext uri="{BB962C8B-B14F-4D97-AF65-F5344CB8AC3E}">
        <p14:creationId xmlns:p14="http://schemas.microsoft.com/office/powerpoint/2010/main" val="143185373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7400" y="2593447"/>
            <a:ext cx="4689764" cy="1110338"/>
          </a:xfrm>
        </p:spPr>
        <p:txBody>
          <a:bodyPr anchor="ctr"/>
          <a:lstStyle>
            <a:lvl1pPr>
              <a:spcBef>
                <a:spcPts val="0"/>
              </a:spcBef>
              <a:defRPr sz="2800"/>
            </a:lvl1pPr>
          </a:lstStyle>
          <a:p>
            <a:r>
              <a:rPr lang="en-US" dirty="0"/>
              <a:t>Add presentation title</a:t>
            </a:r>
            <a:endParaRPr lang="en-GB" dirty="0"/>
          </a:p>
        </p:txBody>
      </p:sp>
      <p:sp>
        <p:nvSpPr>
          <p:cNvPr id="6"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8153" y="3869896"/>
            <a:ext cx="4689452" cy="415781"/>
          </a:xfrm>
          <a:prstGeom prst="rect">
            <a:avLst/>
          </a:prstGeom>
        </p:spPr>
        <p:txBody>
          <a:bodyPr anchor="ctr"/>
          <a:lstStyle>
            <a:lvl1pPr marL="0" indent="0">
              <a:spcBef>
                <a:spcPts val="0"/>
              </a:spcBef>
              <a:buNone/>
              <a:defRPr sz="1800" i="1"/>
            </a:lvl1pPr>
          </a:lstStyle>
          <a:p>
            <a:pPr lvl="0"/>
            <a:r>
              <a:rPr lang="en-US" dirty="0"/>
              <a:t>Add subtitle</a:t>
            </a:r>
            <a:endParaRPr lang="en-GB" dirty="0"/>
          </a:p>
        </p:txBody>
      </p:sp>
    </p:spTree>
    <p:extLst>
      <p:ext uri="{BB962C8B-B14F-4D97-AF65-F5344CB8AC3E}">
        <p14:creationId xmlns:p14="http://schemas.microsoft.com/office/powerpoint/2010/main" val="66377733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White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11EE3D-F982-48D6-B886-E22A5EFB58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7400" y="2593447"/>
            <a:ext cx="4689764" cy="1110338"/>
          </a:xfrm>
        </p:spPr>
        <p:txBody>
          <a:bodyPr anchor="ctr"/>
          <a:lstStyle>
            <a:lvl1pPr>
              <a:spcBef>
                <a:spcPts val="0"/>
              </a:spcBef>
              <a:defRPr sz="2800"/>
            </a:lvl1pPr>
          </a:lstStyle>
          <a:p>
            <a:r>
              <a:rPr lang="en-US" dirty="0"/>
              <a:t>Add presentation title</a:t>
            </a:r>
            <a:endParaRPr lang="en-GB" dirty="0"/>
          </a:p>
        </p:txBody>
      </p:sp>
      <p:sp>
        <p:nvSpPr>
          <p:cNvPr id="20"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8153" y="3869896"/>
            <a:ext cx="4689452" cy="415781"/>
          </a:xfrm>
          <a:prstGeom prst="rect">
            <a:avLst/>
          </a:prstGeom>
        </p:spPr>
        <p:txBody>
          <a:bodyPr anchor="ctr"/>
          <a:lstStyle>
            <a:lvl1pPr marL="0" indent="0">
              <a:spcBef>
                <a:spcPts val="0"/>
              </a:spcBef>
              <a:buNone/>
              <a:defRPr sz="1800" i="1"/>
            </a:lvl1pPr>
          </a:lstStyle>
          <a:p>
            <a:pPr lvl="0"/>
            <a:r>
              <a:rPr lang="en-US" dirty="0"/>
              <a:t>Add subtitle</a:t>
            </a:r>
            <a:endParaRPr lang="en-GB" dirty="0"/>
          </a:p>
        </p:txBody>
      </p:sp>
    </p:spTree>
    <p:extLst>
      <p:ext uri="{BB962C8B-B14F-4D97-AF65-F5344CB8AC3E}">
        <p14:creationId xmlns:p14="http://schemas.microsoft.com/office/powerpoint/2010/main" val="42251145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7400" y="2593447"/>
            <a:ext cx="4689764" cy="1110338"/>
          </a:xfrm>
        </p:spPr>
        <p:txBody>
          <a:bodyPr anchor="ctr"/>
          <a:lstStyle>
            <a:lvl1pPr>
              <a:spcBef>
                <a:spcPts val="0"/>
              </a:spcBef>
              <a:defRPr sz="2800"/>
            </a:lvl1pPr>
          </a:lstStyle>
          <a:p>
            <a:r>
              <a:rPr lang="en-US" dirty="0"/>
              <a:t>Add presentation title</a:t>
            </a:r>
            <a:endParaRPr lang="en-GB" dirty="0"/>
          </a:p>
        </p:txBody>
      </p:sp>
      <p:sp>
        <p:nvSpPr>
          <p:cNvPr id="5"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8153" y="3869896"/>
            <a:ext cx="4689452" cy="415781"/>
          </a:xfrm>
          <a:prstGeom prst="rect">
            <a:avLst/>
          </a:prstGeom>
        </p:spPr>
        <p:txBody>
          <a:bodyPr anchor="ctr"/>
          <a:lstStyle>
            <a:lvl1pPr marL="0" indent="0">
              <a:spcBef>
                <a:spcPts val="0"/>
              </a:spcBef>
              <a:buNone/>
              <a:defRPr sz="1800" i="1"/>
            </a:lvl1pPr>
          </a:lstStyle>
          <a:p>
            <a:pPr lvl="0"/>
            <a:r>
              <a:rPr lang="en-US" dirty="0"/>
              <a:t>Add subtitle</a:t>
            </a:r>
            <a:endParaRPr lang="en-GB" dirty="0"/>
          </a:p>
        </p:txBody>
      </p:sp>
    </p:spTree>
    <p:extLst>
      <p:ext uri="{BB962C8B-B14F-4D97-AF65-F5344CB8AC3E}">
        <p14:creationId xmlns:p14="http://schemas.microsoft.com/office/powerpoint/2010/main" val="395251683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y'ello oval and white backgrou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430"/>
            <a:ext cx="12192000" cy="6858000"/>
          </a:xfrm>
          <a:prstGeom prst="rect">
            <a:avLst/>
          </a:prstGeom>
        </p:spPr>
      </p:pic>
      <p:sp>
        <p:nvSpPr>
          <p:cNvPr id="5" name="Title 1">
            <a:extLst>
              <a:ext uri="{FF2B5EF4-FFF2-40B4-BE49-F238E27FC236}">
                <a16:creationId xmlns:a16="http://schemas.microsoft.com/office/drawing/2014/main" id="{769B11EA-C6D0-4AEF-8280-8974D69A3C92}"/>
              </a:ext>
            </a:extLst>
          </p:cNvPr>
          <p:cNvSpPr txBox="1">
            <a:spLocks/>
          </p:cNvSpPr>
          <p:nvPr userDrawn="1"/>
        </p:nvSpPr>
        <p:spPr>
          <a:xfrm>
            <a:off x="1345015" y="2920181"/>
            <a:ext cx="2972985" cy="1110338"/>
          </a:xfrm>
          <a:prstGeom prst="rect">
            <a:avLst/>
          </a:prstGeom>
        </p:spPr>
        <p:txBody>
          <a:bodyPr anchor="ctr"/>
          <a:lstStyle>
            <a:lvl1pPr algn="l" defTabSz="914400" rtl="0" eaLnBrk="1" latinLnBrk="0" hangingPunct="1">
              <a:lnSpc>
                <a:spcPct val="90000"/>
              </a:lnSpc>
              <a:spcBef>
                <a:spcPts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Thank </a:t>
            </a:r>
            <a:r>
              <a:rPr kumimoji="0" lang="en-US" sz="4400" b="1"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you</a:t>
            </a:r>
            <a:r>
              <a:rPr kumimoji="0" lang="en-US"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 </a:t>
            </a:r>
            <a:endParaRPr kumimoji="0" lang="en-GB"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endParaRPr>
          </a:p>
        </p:txBody>
      </p:sp>
    </p:spTree>
    <p:extLst>
      <p:ext uri="{BB962C8B-B14F-4D97-AF65-F5344CB8AC3E}">
        <p14:creationId xmlns:p14="http://schemas.microsoft.com/office/powerpoint/2010/main" val="33180822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344206"/>
            <a:ext cx="11404600" cy="493811"/>
          </a:xfr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774070"/>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403483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28759005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081"/>
            <a:ext cx="12192000" cy="6858000"/>
          </a:xfrm>
          <a:prstGeom prst="rect">
            <a:avLst/>
          </a:prstGeom>
        </p:spPr>
      </p:pic>
    </p:spTree>
    <p:extLst>
      <p:ext uri="{BB962C8B-B14F-4D97-AF65-F5344CB8AC3E}">
        <p14:creationId xmlns:p14="http://schemas.microsoft.com/office/powerpoint/2010/main" val="174928384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430"/>
            <a:ext cx="12192000" cy="6858000"/>
          </a:xfrm>
          <a:prstGeom prst="rect">
            <a:avLst/>
          </a:prstGeom>
        </p:spPr>
      </p:pic>
      <p:sp>
        <p:nvSpPr>
          <p:cNvPr id="4" name="Title 1">
            <a:extLst>
              <a:ext uri="{FF2B5EF4-FFF2-40B4-BE49-F238E27FC236}">
                <a16:creationId xmlns:a16="http://schemas.microsoft.com/office/drawing/2014/main" id="{769B11EA-C6D0-4AEF-8280-8974D69A3C92}"/>
              </a:ext>
            </a:extLst>
          </p:cNvPr>
          <p:cNvSpPr txBox="1">
            <a:spLocks/>
          </p:cNvSpPr>
          <p:nvPr userDrawn="1"/>
        </p:nvSpPr>
        <p:spPr>
          <a:xfrm>
            <a:off x="1423755" y="3429451"/>
            <a:ext cx="3342555" cy="1110338"/>
          </a:xfrm>
          <a:prstGeom prst="rect">
            <a:avLst/>
          </a:prstGeom>
        </p:spPr>
        <p:txBody>
          <a:bodyPr vert="horz" lIns="0" tIns="0" rIns="0" bIns="0" rtlCol="0" anchor="ctr">
            <a:noAutofit/>
          </a:bodyPr>
          <a:lstStyle>
            <a:lvl1pPr algn="l" defTabSz="914400" rtl="0" eaLnBrk="1" latinLnBrk="0" hangingPunct="1">
              <a:lnSpc>
                <a:spcPct val="90000"/>
              </a:lnSpc>
              <a:spcBef>
                <a:spcPts val="0"/>
              </a:spcBef>
              <a:buNone/>
              <a:defRPr sz="2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Century Gothic"/>
                <a:ea typeface="+mj-ea"/>
                <a:cs typeface="+mj-cs"/>
              </a:rPr>
              <a:t>Add presentation title</a:t>
            </a:r>
            <a:endParaRPr kumimoji="0" lang="en-GB" sz="2800" b="1" i="0" u="none" strike="noStrike" kern="1200" cap="none" spc="0" normalizeH="0" baseline="0" noProof="0" dirty="0">
              <a:ln>
                <a:noFill/>
              </a:ln>
              <a:solidFill>
                <a:prstClr val="black"/>
              </a:solidFill>
              <a:effectLst/>
              <a:uLnTx/>
              <a:uFillTx/>
              <a:latin typeface="Century Gothic"/>
              <a:ea typeface="+mj-ea"/>
              <a:cs typeface="+mj-cs"/>
            </a:endParaRPr>
          </a:p>
        </p:txBody>
      </p:sp>
      <p:sp>
        <p:nvSpPr>
          <p:cNvPr id="5"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1424508" y="4705900"/>
            <a:ext cx="3342332" cy="415781"/>
          </a:xfrm>
          <a:prstGeom prst="rect">
            <a:avLst/>
          </a:prstGeom>
        </p:spPr>
        <p:txBody>
          <a:bodyPr anchor="ctr"/>
          <a:lstStyle>
            <a:lvl1pPr marL="0" indent="0">
              <a:spcBef>
                <a:spcPts val="0"/>
              </a:spcBef>
              <a:buNone/>
              <a:defRPr sz="1800" i="1">
                <a:solidFill>
                  <a:schemeClr val="bg1"/>
                </a:solidFill>
              </a:defRPr>
            </a:lvl1pPr>
          </a:lstStyle>
          <a:p>
            <a:pPr lvl="0"/>
            <a:r>
              <a:rPr lang="en-US" dirty="0"/>
              <a:t>Date</a:t>
            </a:r>
            <a:endParaRPr lang="en-GB" dirty="0"/>
          </a:p>
        </p:txBody>
      </p:sp>
    </p:spTree>
    <p:extLst>
      <p:ext uri="{BB962C8B-B14F-4D97-AF65-F5344CB8AC3E}">
        <p14:creationId xmlns:p14="http://schemas.microsoft.com/office/powerpoint/2010/main" val="156126227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with oval and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63E563C-5802-431D-B9EE-EA49C5812A19}"/>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185" y="0"/>
            <a:ext cx="12190816" cy="6858000"/>
          </a:xfrm>
          <a:prstGeom prst="rect">
            <a:avLst/>
          </a:prstGeom>
        </p:spPr>
      </p:pic>
      <p:sp>
        <p:nvSpPr>
          <p:cNvPr id="15" name="Callout: Bent Line 14">
            <a:extLst>
              <a:ext uri="{FF2B5EF4-FFF2-40B4-BE49-F238E27FC236}">
                <a16:creationId xmlns:a16="http://schemas.microsoft.com/office/drawing/2014/main" id="{824D86B4-5F1B-4FC2-B205-C62806D45397}"/>
              </a:ext>
            </a:extLst>
          </p:cNvPr>
          <p:cNvSpPr/>
          <p:nvPr userDrawn="1"/>
        </p:nvSpPr>
        <p:spPr>
          <a:xfrm>
            <a:off x="13272090" y="1"/>
            <a:ext cx="1855694" cy="4627418"/>
          </a:xfrm>
          <a:prstGeom prst="borderCallout2">
            <a:avLst>
              <a:gd name="adj1" fmla="val 18750"/>
              <a:gd name="adj2" fmla="val -8333"/>
              <a:gd name="adj3" fmla="val 18750"/>
              <a:gd name="adj4" fmla="val -16667"/>
              <a:gd name="adj5" fmla="val 37545"/>
              <a:gd name="adj6" fmla="val -55583"/>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Century Gothic"/>
                <a:ea typeface="+mn-ea"/>
                <a:cs typeface="+mn-cs"/>
              </a:rPr>
              <a:t>UPDATE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View &gt; Master &gt; Slide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top layer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Insert new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Size and crop without distorting the image by using crop to fit or by holding down the shift key.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image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Close master view</a:t>
            </a:r>
          </a:p>
        </p:txBody>
      </p:sp>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6215" y="2602681"/>
            <a:ext cx="2972985" cy="1110338"/>
          </a:xfrm>
        </p:spPr>
        <p:txBody>
          <a:bodyPr anchor="ctr"/>
          <a:lstStyle>
            <a:lvl1pPr>
              <a:spcBef>
                <a:spcPts val="0"/>
              </a:spcBef>
              <a:defRPr sz="2800"/>
            </a:lvl1pPr>
          </a:lstStyle>
          <a:p>
            <a:r>
              <a:rPr lang="en-US" dirty="0"/>
              <a:t>Add presentation title</a:t>
            </a:r>
            <a:endParaRPr lang="en-GB" dirty="0"/>
          </a:p>
        </p:txBody>
      </p:sp>
      <p:sp>
        <p:nvSpPr>
          <p:cNvPr id="20"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6968" y="3879130"/>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spTree>
    <p:extLst>
      <p:ext uri="{BB962C8B-B14F-4D97-AF65-F5344CB8AC3E}">
        <p14:creationId xmlns:p14="http://schemas.microsoft.com/office/powerpoint/2010/main" val="231085139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3E563C-5802-431D-B9EE-EA49C5812A19}"/>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2700" y="546100"/>
            <a:ext cx="7315212" cy="6002481"/>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390215" y="2412181"/>
            <a:ext cx="2972985" cy="1110338"/>
          </a:xfrm>
        </p:spPr>
        <p:txBody>
          <a:bodyPr anchor="ctr"/>
          <a:lstStyle>
            <a:lvl1pPr>
              <a:spcBef>
                <a:spcPts val="0"/>
              </a:spcBef>
              <a:defRPr sz="2800"/>
            </a:lvl1pPr>
          </a:lstStyle>
          <a:p>
            <a:r>
              <a:rPr lang="en-US" dirty="0"/>
              <a:t>Add presentation title</a:t>
            </a:r>
            <a:endParaRPr lang="en-GB" dirty="0"/>
          </a:p>
        </p:txBody>
      </p:sp>
      <p:sp>
        <p:nvSpPr>
          <p:cNvPr id="5"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390968" y="3688630"/>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spTree>
    <p:extLst>
      <p:ext uri="{BB962C8B-B14F-4D97-AF65-F5344CB8AC3E}">
        <p14:creationId xmlns:p14="http://schemas.microsoft.com/office/powerpoint/2010/main" val="41484135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with inversed oval and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63E563C-5802-431D-B9EE-EA49C5812A19}"/>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2700" y="546100"/>
            <a:ext cx="7315212" cy="6002481"/>
          </a:xfrm>
          <a:prstGeom prst="rect">
            <a:avLst/>
          </a:prstGeom>
        </p:spPr>
      </p:pic>
      <p:sp>
        <p:nvSpPr>
          <p:cNvPr id="15" name="Callout: Bent Line 14">
            <a:extLst>
              <a:ext uri="{FF2B5EF4-FFF2-40B4-BE49-F238E27FC236}">
                <a16:creationId xmlns:a16="http://schemas.microsoft.com/office/drawing/2014/main" id="{824D86B4-5F1B-4FC2-B205-C62806D45397}"/>
              </a:ext>
            </a:extLst>
          </p:cNvPr>
          <p:cNvSpPr/>
          <p:nvPr userDrawn="1"/>
        </p:nvSpPr>
        <p:spPr>
          <a:xfrm>
            <a:off x="13272090" y="1"/>
            <a:ext cx="1855694" cy="4627418"/>
          </a:xfrm>
          <a:prstGeom prst="borderCallout2">
            <a:avLst>
              <a:gd name="adj1" fmla="val 18750"/>
              <a:gd name="adj2" fmla="val -8333"/>
              <a:gd name="adj3" fmla="val 18750"/>
              <a:gd name="adj4" fmla="val -16667"/>
              <a:gd name="adj5" fmla="val 37545"/>
              <a:gd name="adj6" fmla="val -55583"/>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Century Gothic"/>
                <a:ea typeface="+mn-ea"/>
                <a:cs typeface="+mn-cs"/>
              </a:rPr>
              <a:t>UPDATE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View &gt; Master &gt; Slide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top layer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Insert new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Size and crop without distorting the image by using crop to fit or by holding down the shift key.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image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Close master view</a:t>
            </a:r>
          </a:p>
        </p:txBody>
      </p:sp>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426408" y="2316354"/>
            <a:ext cx="2972985" cy="1110338"/>
          </a:xfrm>
        </p:spPr>
        <p:txBody>
          <a:bodyPr anchor="ctr"/>
          <a:lstStyle>
            <a:lvl1pPr>
              <a:spcBef>
                <a:spcPts val="0"/>
              </a:spcBef>
              <a:defRPr sz="2800"/>
            </a:lvl1pPr>
          </a:lstStyle>
          <a:p>
            <a:r>
              <a:rPr lang="en-US" dirty="0"/>
              <a:t>Add presentation title</a:t>
            </a:r>
            <a:endParaRPr lang="en-GB" dirty="0"/>
          </a:p>
        </p:txBody>
      </p:sp>
      <p:sp>
        <p:nvSpPr>
          <p:cNvPr id="20"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427161" y="3592803"/>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54" y="-2308"/>
            <a:ext cx="12192000" cy="6858000"/>
          </a:xfrm>
          <a:prstGeom prst="rect">
            <a:avLst/>
          </a:prstGeom>
        </p:spPr>
      </p:pic>
      <p:sp>
        <p:nvSpPr>
          <p:cNvPr id="9" name="Title 1">
            <a:extLst>
              <a:ext uri="{FF2B5EF4-FFF2-40B4-BE49-F238E27FC236}">
                <a16:creationId xmlns:a16="http://schemas.microsoft.com/office/drawing/2014/main" id="{769B11EA-C6D0-4AEF-8280-8974D69A3C92}"/>
              </a:ext>
            </a:extLst>
          </p:cNvPr>
          <p:cNvSpPr txBox="1">
            <a:spLocks/>
          </p:cNvSpPr>
          <p:nvPr userDrawn="1"/>
        </p:nvSpPr>
        <p:spPr>
          <a:xfrm>
            <a:off x="7390215" y="2412181"/>
            <a:ext cx="2972985" cy="1110338"/>
          </a:xfrm>
          <a:prstGeom prst="rect">
            <a:avLst/>
          </a:prstGeom>
        </p:spPr>
        <p:txBody>
          <a:bodyPr vert="horz" lIns="0" tIns="0" rIns="0" bIns="0" rtlCol="0" anchor="ctr">
            <a:noAutofit/>
          </a:bodyPr>
          <a:lstStyle>
            <a:lvl1pPr algn="l" defTabSz="914400" rtl="0" eaLnBrk="1" latinLnBrk="0" hangingPunct="1">
              <a:lnSpc>
                <a:spcPct val="90000"/>
              </a:lnSpc>
              <a:spcBef>
                <a:spcPts val="0"/>
              </a:spcBef>
              <a:buNone/>
              <a:defRPr sz="2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entury Gothic"/>
                <a:ea typeface="+mj-ea"/>
                <a:cs typeface="+mj-cs"/>
              </a:rPr>
              <a:t>Add presentation title</a:t>
            </a:r>
            <a:endParaRPr kumimoji="0" lang="en-GB" sz="2800" b="1" i="0" u="none" strike="noStrike" kern="1200" cap="none" spc="0" normalizeH="0" baseline="0" noProof="0" dirty="0">
              <a:ln>
                <a:noFill/>
              </a:ln>
              <a:solidFill>
                <a:prstClr val="black"/>
              </a:solidFill>
              <a:effectLst/>
              <a:uLnTx/>
              <a:uFillTx/>
              <a:latin typeface="Century Gothic"/>
              <a:ea typeface="+mj-ea"/>
              <a:cs typeface="+mj-cs"/>
            </a:endParaRPr>
          </a:p>
        </p:txBody>
      </p:sp>
      <p:sp>
        <p:nvSpPr>
          <p:cNvPr id="10" name="Text Placeholder 19">
            <a:extLst>
              <a:ext uri="{FF2B5EF4-FFF2-40B4-BE49-F238E27FC236}">
                <a16:creationId xmlns:a16="http://schemas.microsoft.com/office/drawing/2014/main" id="{0FAD6190-E2A1-4B8A-B7E6-F74781C2D078}"/>
              </a:ext>
            </a:extLst>
          </p:cNvPr>
          <p:cNvSpPr>
            <a:spLocks noGrp="1"/>
          </p:cNvSpPr>
          <p:nvPr>
            <p:ph type="body" sz="quarter" idx="11" hasCustomPrompt="1"/>
          </p:nvPr>
        </p:nvSpPr>
        <p:spPr>
          <a:xfrm>
            <a:off x="7390968" y="3688630"/>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spTree>
    <p:extLst>
      <p:ext uri="{BB962C8B-B14F-4D97-AF65-F5344CB8AC3E}">
        <p14:creationId xmlns:p14="http://schemas.microsoft.com/office/powerpoint/2010/main" val="19616112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y'ello oval and imag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E0FEB49-F878-4F94-8F28-15BEAD80808B}"/>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2700" y="0"/>
            <a:ext cx="12192000" cy="7213599"/>
          </a:xfrm>
          <a:prstGeom prst="rect">
            <a:avLst/>
          </a:prstGeom>
        </p:spPr>
      </p:pic>
      <p:sp>
        <p:nvSpPr>
          <p:cNvPr id="15" name="Callout: Bent Line 14">
            <a:extLst>
              <a:ext uri="{FF2B5EF4-FFF2-40B4-BE49-F238E27FC236}">
                <a16:creationId xmlns:a16="http://schemas.microsoft.com/office/drawing/2014/main" id="{824D86B4-5F1B-4FC2-B205-C62806D45397}"/>
              </a:ext>
            </a:extLst>
          </p:cNvPr>
          <p:cNvSpPr/>
          <p:nvPr userDrawn="1"/>
        </p:nvSpPr>
        <p:spPr>
          <a:xfrm>
            <a:off x="13272090" y="1"/>
            <a:ext cx="1855694" cy="4627418"/>
          </a:xfrm>
          <a:prstGeom prst="borderCallout2">
            <a:avLst>
              <a:gd name="adj1" fmla="val 18750"/>
              <a:gd name="adj2" fmla="val -8333"/>
              <a:gd name="adj3" fmla="val 18750"/>
              <a:gd name="adj4" fmla="val -16667"/>
              <a:gd name="adj5" fmla="val 37545"/>
              <a:gd name="adj6" fmla="val -55583"/>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Century Gothic"/>
                <a:ea typeface="+mn-ea"/>
                <a:cs typeface="+mn-cs"/>
              </a:rPr>
              <a:t>UPDATE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View &gt; Master &gt; Slide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top layer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Insert new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Size and crop without distorting the image by using crop to fit or by holding down the shift key.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image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Close master view</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700" y="279401"/>
            <a:ext cx="12192000" cy="6858000"/>
          </a:xfrm>
          <a:prstGeom prst="rect">
            <a:avLst/>
          </a:prstGeom>
        </p:spPr>
      </p:pic>
      <p:sp>
        <p:nvSpPr>
          <p:cNvPr id="6"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6215" y="2602681"/>
            <a:ext cx="2972985" cy="1110338"/>
          </a:xfrm>
        </p:spPr>
        <p:txBody>
          <a:bodyPr anchor="ctr"/>
          <a:lstStyle>
            <a:lvl1pPr>
              <a:spcBef>
                <a:spcPts val="0"/>
              </a:spcBef>
              <a:defRPr sz="2800"/>
            </a:lvl1pPr>
          </a:lstStyle>
          <a:p>
            <a:r>
              <a:rPr lang="en-US" dirty="0"/>
              <a:t>Add presentation title</a:t>
            </a:r>
            <a:endParaRPr lang="en-GB" dirty="0"/>
          </a:p>
        </p:txBody>
      </p:sp>
      <p:sp>
        <p:nvSpPr>
          <p:cNvPr id="7"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6968" y="3879130"/>
            <a:ext cx="2972787" cy="415781"/>
          </a:xfrm>
          <a:prstGeom prst="rect">
            <a:avLst/>
          </a:prstGeom>
        </p:spPr>
        <p:txBody>
          <a:bodyPr anchor="ctr"/>
          <a:lstStyle>
            <a:lvl1pPr marL="0" indent="0">
              <a:spcBef>
                <a:spcPts val="0"/>
              </a:spcBef>
              <a:buNone/>
              <a:defRPr sz="1800" i="1">
                <a:solidFill>
                  <a:schemeClr val="bg1"/>
                </a:solidFill>
              </a:defRPr>
            </a:lvl1pPr>
          </a:lstStyle>
          <a:p>
            <a:pPr lvl="0"/>
            <a:r>
              <a:rPr lang="en-US" dirty="0"/>
              <a:t>Add subtitle</a:t>
            </a:r>
            <a:endParaRPr lang="en-GB" dirty="0"/>
          </a:p>
        </p:txBody>
      </p:sp>
    </p:spTree>
    <p:extLst>
      <p:ext uri="{BB962C8B-B14F-4D97-AF65-F5344CB8AC3E}">
        <p14:creationId xmlns:p14="http://schemas.microsoft.com/office/powerpoint/2010/main" val="32572181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Inversed full oval with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CCD23B-400C-41D8-893E-690E8FE2E1C2}"/>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1185" y="748144"/>
            <a:ext cx="12190816" cy="5634183"/>
          </a:xfrm>
          <a:prstGeom prst="rect">
            <a:avLst/>
          </a:prstGeom>
        </p:spPr>
      </p:pic>
      <p:sp>
        <p:nvSpPr>
          <p:cNvPr id="15" name="Callout: Bent Line 14">
            <a:extLst>
              <a:ext uri="{FF2B5EF4-FFF2-40B4-BE49-F238E27FC236}">
                <a16:creationId xmlns:a16="http://schemas.microsoft.com/office/drawing/2014/main" id="{824D86B4-5F1B-4FC2-B205-C62806D45397}"/>
              </a:ext>
            </a:extLst>
          </p:cNvPr>
          <p:cNvSpPr/>
          <p:nvPr userDrawn="1"/>
        </p:nvSpPr>
        <p:spPr>
          <a:xfrm>
            <a:off x="13272090" y="1"/>
            <a:ext cx="1855694" cy="4627418"/>
          </a:xfrm>
          <a:prstGeom prst="borderCallout2">
            <a:avLst>
              <a:gd name="adj1" fmla="val 18750"/>
              <a:gd name="adj2" fmla="val -8333"/>
              <a:gd name="adj3" fmla="val 18750"/>
              <a:gd name="adj4" fmla="val -16667"/>
              <a:gd name="adj5" fmla="val 37545"/>
              <a:gd name="adj6" fmla="val -55583"/>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Century Gothic"/>
                <a:ea typeface="+mn-ea"/>
                <a:cs typeface="+mn-cs"/>
              </a:rPr>
              <a:t>UPDATE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View &gt; Master &gt; Slide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top layer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Insert new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Size and crop without distorting the image by using crop to fit or by holding down the shift key.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Right click on image and choose “send to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00" b="0" i="0" u="none" strike="noStrike" kern="1200" cap="none" spc="0" normalizeH="0" baseline="0" noProof="0" dirty="0">
              <a:ln>
                <a:noFill/>
              </a:ln>
              <a:solidFill>
                <a:srgbClr val="FFFFFF"/>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Century Gothic"/>
                <a:ea typeface="+mn-ea"/>
                <a:cs typeface="+mn-cs"/>
              </a:rPr>
              <a:t>Close master view</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46536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Yellow tit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7400" y="2593447"/>
            <a:ext cx="4689764" cy="1110338"/>
          </a:xfrm>
        </p:spPr>
        <p:txBody>
          <a:bodyPr anchor="ctr"/>
          <a:lstStyle>
            <a:lvl1pPr>
              <a:spcBef>
                <a:spcPts val="0"/>
              </a:spcBef>
              <a:defRPr sz="2800"/>
            </a:lvl1pPr>
          </a:lstStyle>
          <a:p>
            <a:r>
              <a:rPr lang="en-US" dirty="0"/>
              <a:t>Add presentation title</a:t>
            </a:r>
            <a:endParaRPr lang="en-GB" dirty="0"/>
          </a:p>
        </p:txBody>
      </p:sp>
      <p:sp>
        <p:nvSpPr>
          <p:cNvPr id="20"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8153" y="3869896"/>
            <a:ext cx="4689452" cy="415781"/>
          </a:xfrm>
          <a:prstGeom prst="rect">
            <a:avLst/>
          </a:prstGeom>
        </p:spPr>
        <p:txBody>
          <a:bodyPr anchor="ctr"/>
          <a:lstStyle>
            <a:lvl1pPr marL="0" indent="0">
              <a:spcBef>
                <a:spcPts val="0"/>
              </a:spcBef>
              <a:buNone/>
              <a:defRPr sz="1800" i="1"/>
            </a:lvl1pPr>
          </a:lstStyle>
          <a:p>
            <a:pPr lvl="0"/>
            <a:r>
              <a:rPr lang="en-US" dirty="0"/>
              <a:t>Add subtitle</a:t>
            </a:r>
            <a:endParaRPr lang="en-GB" dirty="0"/>
          </a:p>
        </p:txBody>
      </p:sp>
    </p:spTree>
    <p:extLst>
      <p:ext uri="{BB962C8B-B14F-4D97-AF65-F5344CB8AC3E}">
        <p14:creationId xmlns:p14="http://schemas.microsoft.com/office/powerpoint/2010/main" val="31481482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7400" y="2593447"/>
            <a:ext cx="4689764" cy="1110338"/>
          </a:xfrm>
        </p:spPr>
        <p:txBody>
          <a:bodyPr anchor="ctr"/>
          <a:lstStyle>
            <a:lvl1pPr>
              <a:spcBef>
                <a:spcPts val="0"/>
              </a:spcBef>
              <a:defRPr sz="2800"/>
            </a:lvl1pPr>
          </a:lstStyle>
          <a:p>
            <a:r>
              <a:rPr lang="en-US" dirty="0"/>
              <a:t>Add presentation title</a:t>
            </a:r>
            <a:endParaRPr lang="en-GB" dirty="0"/>
          </a:p>
        </p:txBody>
      </p:sp>
      <p:sp>
        <p:nvSpPr>
          <p:cNvPr id="6"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8153" y="3869896"/>
            <a:ext cx="4689452" cy="415781"/>
          </a:xfrm>
          <a:prstGeom prst="rect">
            <a:avLst/>
          </a:prstGeom>
        </p:spPr>
        <p:txBody>
          <a:bodyPr anchor="ctr"/>
          <a:lstStyle>
            <a:lvl1pPr marL="0" indent="0">
              <a:spcBef>
                <a:spcPts val="0"/>
              </a:spcBef>
              <a:buNone/>
              <a:defRPr sz="1800" i="1"/>
            </a:lvl1pPr>
          </a:lstStyle>
          <a:p>
            <a:pPr lvl="0"/>
            <a:r>
              <a:rPr lang="en-US" dirty="0"/>
              <a:t>Add subtitle</a:t>
            </a:r>
            <a:endParaRPr lang="en-GB" dirty="0"/>
          </a:p>
        </p:txBody>
      </p:sp>
    </p:spTree>
    <p:extLst>
      <p:ext uri="{BB962C8B-B14F-4D97-AF65-F5344CB8AC3E}">
        <p14:creationId xmlns:p14="http://schemas.microsoft.com/office/powerpoint/2010/main" val="8434615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White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11EE3D-F982-48D6-B886-E22A5EFB58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7400" y="2593447"/>
            <a:ext cx="4689764" cy="1110338"/>
          </a:xfrm>
        </p:spPr>
        <p:txBody>
          <a:bodyPr anchor="ctr"/>
          <a:lstStyle>
            <a:lvl1pPr>
              <a:spcBef>
                <a:spcPts val="0"/>
              </a:spcBef>
              <a:defRPr sz="2800"/>
            </a:lvl1pPr>
          </a:lstStyle>
          <a:p>
            <a:r>
              <a:rPr lang="en-US" dirty="0"/>
              <a:t>Add presentation title</a:t>
            </a:r>
            <a:endParaRPr lang="en-GB" dirty="0"/>
          </a:p>
        </p:txBody>
      </p:sp>
      <p:sp>
        <p:nvSpPr>
          <p:cNvPr id="20"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8153" y="3869896"/>
            <a:ext cx="4689452" cy="415781"/>
          </a:xfrm>
          <a:prstGeom prst="rect">
            <a:avLst/>
          </a:prstGeom>
        </p:spPr>
        <p:txBody>
          <a:bodyPr anchor="ctr"/>
          <a:lstStyle>
            <a:lvl1pPr marL="0" indent="0">
              <a:spcBef>
                <a:spcPts val="0"/>
              </a:spcBef>
              <a:buNone/>
              <a:defRPr sz="1800" i="1"/>
            </a:lvl1pPr>
          </a:lstStyle>
          <a:p>
            <a:pPr lvl="0"/>
            <a:r>
              <a:rPr lang="en-US" dirty="0"/>
              <a:t>Add subtitle</a:t>
            </a:r>
            <a:endParaRPr lang="en-GB" dirty="0"/>
          </a:p>
        </p:txBody>
      </p:sp>
    </p:spTree>
    <p:extLst>
      <p:ext uri="{BB962C8B-B14F-4D97-AF65-F5344CB8AC3E}">
        <p14:creationId xmlns:p14="http://schemas.microsoft.com/office/powerpoint/2010/main" val="1348590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283354244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787400" y="2593447"/>
            <a:ext cx="4689764" cy="1110338"/>
          </a:xfrm>
        </p:spPr>
        <p:txBody>
          <a:bodyPr anchor="ctr"/>
          <a:lstStyle>
            <a:lvl1pPr>
              <a:spcBef>
                <a:spcPts val="0"/>
              </a:spcBef>
              <a:defRPr sz="2800"/>
            </a:lvl1pPr>
          </a:lstStyle>
          <a:p>
            <a:r>
              <a:rPr lang="en-US" dirty="0"/>
              <a:t>Add presentation title</a:t>
            </a:r>
            <a:endParaRPr lang="en-GB" dirty="0"/>
          </a:p>
        </p:txBody>
      </p:sp>
      <p:sp>
        <p:nvSpPr>
          <p:cNvPr id="5" name="Text Placeholder 19">
            <a:extLst>
              <a:ext uri="{FF2B5EF4-FFF2-40B4-BE49-F238E27FC236}">
                <a16:creationId xmlns:a16="http://schemas.microsoft.com/office/drawing/2014/main" id="{0FAD6190-E2A1-4B8A-B7E6-F74781C2D078}"/>
              </a:ext>
            </a:extLst>
          </p:cNvPr>
          <p:cNvSpPr>
            <a:spLocks noGrp="1"/>
          </p:cNvSpPr>
          <p:nvPr>
            <p:ph type="body" sz="quarter" idx="10" hasCustomPrompt="1"/>
          </p:nvPr>
        </p:nvSpPr>
        <p:spPr>
          <a:xfrm>
            <a:off x="788153" y="3869896"/>
            <a:ext cx="4689452" cy="415781"/>
          </a:xfrm>
          <a:prstGeom prst="rect">
            <a:avLst/>
          </a:prstGeom>
        </p:spPr>
        <p:txBody>
          <a:bodyPr anchor="ctr"/>
          <a:lstStyle>
            <a:lvl1pPr marL="0" indent="0">
              <a:spcBef>
                <a:spcPts val="0"/>
              </a:spcBef>
              <a:buNone/>
              <a:defRPr sz="1800" i="1"/>
            </a:lvl1pPr>
          </a:lstStyle>
          <a:p>
            <a:pPr lvl="0"/>
            <a:r>
              <a:rPr lang="en-US" dirty="0"/>
              <a:t>Add subtitle</a:t>
            </a:r>
            <a:endParaRPr lang="en-GB" dirty="0"/>
          </a:p>
        </p:txBody>
      </p:sp>
    </p:spTree>
    <p:extLst>
      <p:ext uri="{BB962C8B-B14F-4D97-AF65-F5344CB8AC3E}">
        <p14:creationId xmlns:p14="http://schemas.microsoft.com/office/powerpoint/2010/main" val="71490054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Section y'ello oval and white backgrou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430"/>
            <a:ext cx="12192000" cy="6858000"/>
          </a:xfrm>
          <a:prstGeom prst="rect">
            <a:avLst/>
          </a:prstGeom>
        </p:spPr>
      </p:pic>
      <p:sp>
        <p:nvSpPr>
          <p:cNvPr id="5" name="Title 1">
            <a:extLst>
              <a:ext uri="{FF2B5EF4-FFF2-40B4-BE49-F238E27FC236}">
                <a16:creationId xmlns:a16="http://schemas.microsoft.com/office/drawing/2014/main" id="{769B11EA-C6D0-4AEF-8280-8974D69A3C92}"/>
              </a:ext>
            </a:extLst>
          </p:cNvPr>
          <p:cNvSpPr txBox="1">
            <a:spLocks/>
          </p:cNvSpPr>
          <p:nvPr userDrawn="1"/>
        </p:nvSpPr>
        <p:spPr>
          <a:xfrm>
            <a:off x="1345015" y="2920181"/>
            <a:ext cx="2972985" cy="1110338"/>
          </a:xfrm>
          <a:prstGeom prst="rect">
            <a:avLst/>
          </a:prstGeom>
        </p:spPr>
        <p:txBody>
          <a:bodyPr anchor="ctr"/>
          <a:lstStyle>
            <a:lvl1pPr algn="l" defTabSz="914400" rtl="0" eaLnBrk="1" latinLnBrk="0" hangingPunct="1">
              <a:lnSpc>
                <a:spcPct val="90000"/>
              </a:lnSpc>
              <a:spcBef>
                <a:spcPts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Thank </a:t>
            </a:r>
            <a:r>
              <a:rPr kumimoji="0" lang="en-US" sz="4400" b="1"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you</a:t>
            </a:r>
            <a:r>
              <a:rPr kumimoji="0" lang="en-US"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rPr>
              <a:t> </a:t>
            </a:r>
            <a:endParaRPr kumimoji="0" lang="en-GB" sz="4400" b="0" i="0" u="none" strike="noStrike" kern="1200" cap="none" spc="0" normalizeH="0" baseline="0" noProof="0" dirty="0">
              <a:ln>
                <a:noFill/>
              </a:ln>
              <a:solidFill>
                <a:prstClr val="black"/>
              </a:solidFill>
              <a:effectLst/>
              <a:uLnTx/>
              <a:uFillTx/>
              <a:latin typeface="Century Gothic" panose="020B0502020202020204" pitchFamily="34" charset="0"/>
              <a:ea typeface="+mj-ea"/>
              <a:cs typeface="+mj-cs"/>
            </a:endParaRPr>
          </a:p>
        </p:txBody>
      </p:sp>
    </p:spTree>
    <p:extLst>
      <p:ext uri="{BB962C8B-B14F-4D97-AF65-F5344CB8AC3E}">
        <p14:creationId xmlns:p14="http://schemas.microsoft.com/office/powerpoint/2010/main" val="68801097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344206"/>
            <a:ext cx="11404600" cy="493811"/>
          </a:xfr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774070"/>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131487287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4223978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1907415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98987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45284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1415073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110068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392134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3103033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77583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03732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3727098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1782220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60553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231672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3700" y="1543075"/>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2009899"/>
            <a:ext cx="11404600" cy="3311401"/>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93914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67114" y="1550706"/>
            <a:ext cx="11404600" cy="493811"/>
          </a:xfrm>
          <a:prstGeom prst="rect">
            <a:avLst/>
          </a:prstGeo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1959735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80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9837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42812233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507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5" name="Text Placeholder 9">
            <a:extLst>
              <a:ext uri="{FF2B5EF4-FFF2-40B4-BE49-F238E27FC236}">
                <a16:creationId xmlns:a16="http://schemas.microsoft.com/office/drawing/2014/main" id="{F3ECBAB2-AED5-4409-82AF-F2CBF778F166}"/>
              </a:ext>
            </a:extLst>
          </p:cNvPr>
          <p:cNvSpPr>
            <a:spLocks noGrp="1"/>
          </p:cNvSpPr>
          <p:nvPr>
            <p:ph type="body" sz="quarter" idx="10" hasCustomPrompt="1"/>
          </p:nvPr>
        </p:nvSpPr>
        <p:spPr>
          <a:xfrm>
            <a:off x="392514" y="19964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59E175D5-489A-4635-BCAF-E4CFACFB855C}"/>
              </a:ext>
            </a:extLst>
          </p:cNvPr>
          <p:cNvSpPr>
            <a:spLocks noGrp="1"/>
          </p:cNvSpPr>
          <p:nvPr>
            <p:ph type="body" sz="quarter" idx="12" hasCustomPrompt="1"/>
          </p:nvPr>
        </p:nvSpPr>
        <p:spPr>
          <a:xfrm>
            <a:off x="393700" y="2727325"/>
            <a:ext cx="11403414" cy="2632075"/>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972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2715307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9030"/>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7" name="Content Placeholder 2">
            <a:extLst>
              <a:ext uri="{FF2B5EF4-FFF2-40B4-BE49-F238E27FC236}">
                <a16:creationId xmlns:a16="http://schemas.microsoft.com/office/drawing/2014/main" id="{B6C3F2E8-937B-4189-AC25-4FEC2736AE29}"/>
              </a:ext>
            </a:extLst>
          </p:cNvPr>
          <p:cNvSpPr>
            <a:spLocks noGrp="1"/>
          </p:cNvSpPr>
          <p:nvPr>
            <p:ph idx="10"/>
          </p:nvPr>
        </p:nvSpPr>
        <p:spPr>
          <a:xfrm>
            <a:off x="398865" y="2707430"/>
            <a:ext cx="5505450" cy="277897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5" name="Text Placeholder 9">
            <a:extLst>
              <a:ext uri="{FF2B5EF4-FFF2-40B4-BE49-F238E27FC236}">
                <a16:creationId xmlns:a16="http://schemas.microsoft.com/office/drawing/2014/main" id="{DE59576E-A26E-4E02-B869-1D5456859703}"/>
              </a:ext>
            </a:extLst>
          </p:cNvPr>
          <p:cNvSpPr>
            <a:spLocks noGrp="1"/>
          </p:cNvSpPr>
          <p:nvPr>
            <p:ph type="body" sz="quarter" idx="11" hasCustomPrompt="1"/>
          </p:nvPr>
        </p:nvSpPr>
        <p:spPr>
          <a:xfrm>
            <a:off x="392514" y="2054411"/>
            <a:ext cx="11404600"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215D41BC-5F48-4093-9F21-FE8620F07156}"/>
              </a:ext>
            </a:extLst>
          </p:cNvPr>
          <p:cNvSpPr>
            <a:spLocks noGrp="1"/>
          </p:cNvSpPr>
          <p:nvPr>
            <p:ph type="body" sz="quarter" idx="12" hasCustomPrompt="1"/>
          </p:nvPr>
        </p:nvSpPr>
        <p:spPr>
          <a:xfrm>
            <a:off x="6285314" y="2727327"/>
            <a:ext cx="5505450" cy="259397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15732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425448" y="2694731"/>
            <a:ext cx="5505451" cy="2601169"/>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12" name="Title 1">
            <a:extLst>
              <a:ext uri="{FF2B5EF4-FFF2-40B4-BE49-F238E27FC236}">
                <a16:creationId xmlns:a16="http://schemas.microsoft.com/office/drawing/2014/main" id="{85A6BBAA-D577-4340-BF96-F7883660C9FC}"/>
              </a:ext>
            </a:extLst>
          </p:cNvPr>
          <p:cNvSpPr>
            <a:spLocks noGrp="1"/>
          </p:cNvSpPr>
          <p:nvPr>
            <p:ph type="title" hasCustomPrompt="1"/>
          </p:nvPr>
        </p:nvSpPr>
        <p:spPr>
          <a:xfrm>
            <a:off x="392514" y="1526330"/>
            <a:ext cx="5506636" cy="493811"/>
          </a:xfrm>
          <a:prstGeom prst="rect">
            <a:avLst/>
          </a:prstGeom>
        </p:spPr>
        <p:txBody>
          <a:bodyPr vert="horz" lIns="0" tIns="0" rIns="0" bIns="0" rtlCol="0" anchor="t">
            <a:noAutofit/>
          </a:bodyPr>
          <a:lstStyle>
            <a:lvl1pPr>
              <a:defRPr lang="en-GB" dirty="0"/>
            </a:lvl1pPr>
          </a:lstStyle>
          <a:p>
            <a:pPr marL="0" lvl="0" indent="0">
              <a:buFont typeface="Arial" panose="020B0604020202020204" pitchFamily="34" charset="0"/>
            </a:pPr>
            <a:r>
              <a:rPr lang="en-US" dirty="0"/>
              <a:t>Add title</a:t>
            </a:r>
            <a:endParaRPr lang="en-GB" dirty="0"/>
          </a:p>
        </p:txBody>
      </p:sp>
      <p:sp>
        <p:nvSpPr>
          <p:cNvPr id="13" name="Text Placeholder 9">
            <a:extLst>
              <a:ext uri="{FF2B5EF4-FFF2-40B4-BE49-F238E27FC236}">
                <a16:creationId xmlns:a16="http://schemas.microsoft.com/office/drawing/2014/main" id="{2CD5A655-FABB-4902-88CF-D4CA949B1316}"/>
              </a:ext>
            </a:extLst>
          </p:cNvPr>
          <p:cNvSpPr>
            <a:spLocks noGrp="1"/>
          </p:cNvSpPr>
          <p:nvPr>
            <p:ph type="body" sz="quarter" idx="11" hasCustomPrompt="1"/>
          </p:nvPr>
        </p:nvSpPr>
        <p:spPr>
          <a:xfrm>
            <a:off x="392514" y="2041711"/>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91664" y="1540293"/>
            <a:ext cx="5505450" cy="37556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48730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954285"/>
            <a:ext cx="5505451" cy="229155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513630"/>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4830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290479" y="1535854"/>
            <a:ext cx="5505450" cy="3709988"/>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31025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392994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22727073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42058524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2973310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573750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3700" y="1543075"/>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2009899"/>
            <a:ext cx="11404600" cy="3311401"/>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872021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67114" y="1550706"/>
            <a:ext cx="11404600" cy="493811"/>
          </a:xfrm>
          <a:prstGeom prst="rect">
            <a:avLst/>
          </a:prstGeo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115763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11770765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80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9837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1573420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507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5" name="Text Placeholder 9">
            <a:extLst>
              <a:ext uri="{FF2B5EF4-FFF2-40B4-BE49-F238E27FC236}">
                <a16:creationId xmlns:a16="http://schemas.microsoft.com/office/drawing/2014/main" id="{F3ECBAB2-AED5-4409-82AF-F2CBF778F166}"/>
              </a:ext>
            </a:extLst>
          </p:cNvPr>
          <p:cNvSpPr>
            <a:spLocks noGrp="1"/>
          </p:cNvSpPr>
          <p:nvPr>
            <p:ph type="body" sz="quarter" idx="10" hasCustomPrompt="1"/>
          </p:nvPr>
        </p:nvSpPr>
        <p:spPr>
          <a:xfrm>
            <a:off x="392514" y="19964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59E175D5-489A-4635-BCAF-E4CFACFB855C}"/>
              </a:ext>
            </a:extLst>
          </p:cNvPr>
          <p:cNvSpPr>
            <a:spLocks noGrp="1"/>
          </p:cNvSpPr>
          <p:nvPr>
            <p:ph type="body" sz="quarter" idx="12" hasCustomPrompt="1"/>
          </p:nvPr>
        </p:nvSpPr>
        <p:spPr>
          <a:xfrm>
            <a:off x="393700" y="2727325"/>
            <a:ext cx="11403414" cy="2632075"/>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834525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9030"/>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7" name="Content Placeholder 2">
            <a:extLst>
              <a:ext uri="{FF2B5EF4-FFF2-40B4-BE49-F238E27FC236}">
                <a16:creationId xmlns:a16="http://schemas.microsoft.com/office/drawing/2014/main" id="{B6C3F2E8-937B-4189-AC25-4FEC2736AE29}"/>
              </a:ext>
            </a:extLst>
          </p:cNvPr>
          <p:cNvSpPr>
            <a:spLocks noGrp="1"/>
          </p:cNvSpPr>
          <p:nvPr>
            <p:ph idx="10"/>
          </p:nvPr>
        </p:nvSpPr>
        <p:spPr>
          <a:xfrm>
            <a:off x="398865" y="2707430"/>
            <a:ext cx="5505450" cy="277897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5" name="Text Placeholder 9">
            <a:extLst>
              <a:ext uri="{FF2B5EF4-FFF2-40B4-BE49-F238E27FC236}">
                <a16:creationId xmlns:a16="http://schemas.microsoft.com/office/drawing/2014/main" id="{DE59576E-A26E-4E02-B869-1D5456859703}"/>
              </a:ext>
            </a:extLst>
          </p:cNvPr>
          <p:cNvSpPr>
            <a:spLocks noGrp="1"/>
          </p:cNvSpPr>
          <p:nvPr>
            <p:ph type="body" sz="quarter" idx="11" hasCustomPrompt="1"/>
          </p:nvPr>
        </p:nvSpPr>
        <p:spPr>
          <a:xfrm>
            <a:off x="392514" y="2054411"/>
            <a:ext cx="11404600"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215D41BC-5F48-4093-9F21-FE8620F07156}"/>
              </a:ext>
            </a:extLst>
          </p:cNvPr>
          <p:cNvSpPr>
            <a:spLocks noGrp="1"/>
          </p:cNvSpPr>
          <p:nvPr>
            <p:ph type="body" sz="quarter" idx="12" hasCustomPrompt="1"/>
          </p:nvPr>
        </p:nvSpPr>
        <p:spPr>
          <a:xfrm>
            <a:off x="6285314" y="2727327"/>
            <a:ext cx="5505450" cy="259397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79693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425448" y="2694731"/>
            <a:ext cx="5505451" cy="2601169"/>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12" name="Title 1">
            <a:extLst>
              <a:ext uri="{FF2B5EF4-FFF2-40B4-BE49-F238E27FC236}">
                <a16:creationId xmlns:a16="http://schemas.microsoft.com/office/drawing/2014/main" id="{85A6BBAA-D577-4340-BF96-F7883660C9FC}"/>
              </a:ext>
            </a:extLst>
          </p:cNvPr>
          <p:cNvSpPr>
            <a:spLocks noGrp="1"/>
          </p:cNvSpPr>
          <p:nvPr>
            <p:ph type="title" hasCustomPrompt="1"/>
          </p:nvPr>
        </p:nvSpPr>
        <p:spPr>
          <a:xfrm>
            <a:off x="392514" y="1526330"/>
            <a:ext cx="5506636" cy="493811"/>
          </a:xfrm>
          <a:prstGeom prst="rect">
            <a:avLst/>
          </a:prstGeom>
        </p:spPr>
        <p:txBody>
          <a:bodyPr vert="horz" lIns="0" tIns="0" rIns="0" bIns="0" rtlCol="0" anchor="t">
            <a:noAutofit/>
          </a:bodyPr>
          <a:lstStyle>
            <a:lvl1pPr>
              <a:defRPr lang="en-GB" dirty="0"/>
            </a:lvl1pPr>
          </a:lstStyle>
          <a:p>
            <a:pPr marL="0" lvl="0" indent="0">
              <a:buFont typeface="Arial" panose="020B0604020202020204" pitchFamily="34" charset="0"/>
            </a:pPr>
            <a:r>
              <a:rPr lang="en-US" dirty="0"/>
              <a:t>Add title</a:t>
            </a:r>
            <a:endParaRPr lang="en-GB" dirty="0"/>
          </a:p>
        </p:txBody>
      </p:sp>
      <p:sp>
        <p:nvSpPr>
          <p:cNvPr id="13" name="Text Placeholder 9">
            <a:extLst>
              <a:ext uri="{FF2B5EF4-FFF2-40B4-BE49-F238E27FC236}">
                <a16:creationId xmlns:a16="http://schemas.microsoft.com/office/drawing/2014/main" id="{2CD5A655-FABB-4902-88CF-D4CA949B1316}"/>
              </a:ext>
            </a:extLst>
          </p:cNvPr>
          <p:cNvSpPr>
            <a:spLocks noGrp="1"/>
          </p:cNvSpPr>
          <p:nvPr>
            <p:ph type="body" sz="quarter" idx="11" hasCustomPrompt="1"/>
          </p:nvPr>
        </p:nvSpPr>
        <p:spPr>
          <a:xfrm>
            <a:off x="392514" y="2041711"/>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91664" y="1540293"/>
            <a:ext cx="5505450" cy="37556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753719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954285"/>
            <a:ext cx="5505451" cy="229155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513630"/>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4830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290479" y="1535854"/>
            <a:ext cx="5505450" cy="3709988"/>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146334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791637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12821364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19623636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2065311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4198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337623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3700" y="1543075"/>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2009899"/>
            <a:ext cx="11404600" cy="3311401"/>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63226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67114" y="1550706"/>
            <a:ext cx="11404600" cy="493811"/>
          </a:xfrm>
          <a:prstGeom prst="rect">
            <a:avLst/>
          </a:prstGeo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33075998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80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9837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18432318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507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5" name="Text Placeholder 9">
            <a:extLst>
              <a:ext uri="{FF2B5EF4-FFF2-40B4-BE49-F238E27FC236}">
                <a16:creationId xmlns:a16="http://schemas.microsoft.com/office/drawing/2014/main" id="{F3ECBAB2-AED5-4409-82AF-F2CBF778F166}"/>
              </a:ext>
            </a:extLst>
          </p:cNvPr>
          <p:cNvSpPr>
            <a:spLocks noGrp="1"/>
          </p:cNvSpPr>
          <p:nvPr>
            <p:ph type="body" sz="quarter" idx="10" hasCustomPrompt="1"/>
          </p:nvPr>
        </p:nvSpPr>
        <p:spPr>
          <a:xfrm>
            <a:off x="392514" y="19964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59E175D5-489A-4635-BCAF-E4CFACFB855C}"/>
              </a:ext>
            </a:extLst>
          </p:cNvPr>
          <p:cNvSpPr>
            <a:spLocks noGrp="1"/>
          </p:cNvSpPr>
          <p:nvPr>
            <p:ph type="body" sz="quarter" idx="12" hasCustomPrompt="1"/>
          </p:nvPr>
        </p:nvSpPr>
        <p:spPr>
          <a:xfrm>
            <a:off x="393700" y="2727325"/>
            <a:ext cx="11403414" cy="2632075"/>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4311799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9030"/>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7" name="Content Placeholder 2">
            <a:extLst>
              <a:ext uri="{FF2B5EF4-FFF2-40B4-BE49-F238E27FC236}">
                <a16:creationId xmlns:a16="http://schemas.microsoft.com/office/drawing/2014/main" id="{B6C3F2E8-937B-4189-AC25-4FEC2736AE29}"/>
              </a:ext>
            </a:extLst>
          </p:cNvPr>
          <p:cNvSpPr>
            <a:spLocks noGrp="1"/>
          </p:cNvSpPr>
          <p:nvPr>
            <p:ph idx="10"/>
          </p:nvPr>
        </p:nvSpPr>
        <p:spPr>
          <a:xfrm>
            <a:off x="398865" y="2707430"/>
            <a:ext cx="5505450" cy="277897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5" name="Text Placeholder 9">
            <a:extLst>
              <a:ext uri="{FF2B5EF4-FFF2-40B4-BE49-F238E27FC236}">
                <a16:creationId xmlns:a16="http://schemas.microsoft.com/office/drawing/2014/main" id="{DE59576E-A26E-4E02-B869-1D5456859703}"/>
              </a:ext>
            </a:extLst>
          </p:cNvPr>
          <p:cNvSpPr>
            <a:spLocks noGrp="1"/>
          </p:cNvSpPr>
          <p:nvPr>
            <p:ph type="body" sz="quarter" idx="11" hasCustomPrompt="1"/>
          </p:nvPr>
        </p:nvSpPr>
        <p:spPr>
          <a:xfrm>
            <a:off x="392514" y="2054411"/>
            <a:ext cx="11404600"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215D41BC-5F48-4093-9F21-FE8620F07156}"/>
              </a:ext>
            </a:extLst>
          </p:cNvPr>
          <p:cNvSpPr>
            <a:spLocks noGrp="1"/>
          </p:cNvSpPr>
          <p:nvPr>
            <p:ph type="body" sz="quarter" idx="12" hasCustomPrompt="1"/>
          </p:nvPr>
        </p:nvSpPr>
        <p:spPr>
          <a:xfrm>
            <a:off x="6285314" y="2727327"/>
            <a:ext cx="5505450" cy="259397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719389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425448" y="2694731"/>
            <a:ext cx="5505451" cy="2601169"/>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12" name="Title 1">
            <a:extLst>
              <a:ext uri="{FF2B5EF4-FFF2-40B4-BE49-F238E27FC236}">
                <a16:creationId xmlns:a16="http://schemas.microsoft.com/office/drawing/2014/main" id="{85A6BBAA-D577-4340-BF96-F7883660C9FC}"/>
              </a:ext>
            </a:extLst>
          </p:cNvPr>
          <p:cNvSpPr>
            <a:spLocks noGrp="1"/>
          </p:cNvSpPr>
          <p:nvPr>
            <p:ph type="title" hasCustomPrompt="1"/>
          </p:nvPr>
        </p:nvSpPr>
        <p:spPr>
          <a:xfrm>
            <a:off x="392514" y="1526330"/>
            <a:ext cx="5506636" cy="493811"/>
          </a:xfrm>
          <a:prstGeom prst="rect">
            <a:avLst/>
          </a:prstGeom>
        </p:spPr>
        <p:txBody>
          <a:bodyPr vert="horz" lIns="0" tIns="0" rIns="0" bIns="0" rtlCol="0" anchor="t">
            <a:noAutofit/>
          </a:bodyPr>
          <a:lstStyle>
            <a:lvl1pPr>
              <a:defRPr lang="en-GB" dirty="0"/>
            </a:lvl1pPr>
          </a:lstStyle>
          <a:p>
            <a:pPr marL="0" lvl="0" indent="0">
              <a:buFont typeface="Arial" panose="020B0604020202020204" pitchFamily="34" charset="0"/>
            </a:pPr>
            <a:r>
              <a:rPr lang="en-US" dirty="0"/>
              <a:t>Add title</a:t>
            </a:r>
            <a:endParaRPr lang="en-GB" dirty="0"/>
          </a:p>
        </p:txBody>
      </p:sp>
      <p:sp>
        <p:nvSpPr>
          <p:cNvPr id="13" name="Text Placeholder 9">
            <a:extLst>
              <a:ext uri="{FF2B5EF4-FFF2-40B4-BE49-F238E27FC236}">
                <a16:creationId xmlns:a16="http://schemas.microsoft.com/office/drawing/2014/main" id="{2CD5A655-FABB-4902-88CF-D4CA949B1316}"/>
              </a:ext>
            </a:extLst>
          </p:cNvPr>
          <p:cNvSpPr>
            <a:spLocks noGrp="1"/>
          </p:cNvSpPr>
          <p:nvPr>
            <p:ph type="body" sz="quarter" idx="11" hasCustomPrompt="1"/>
          </p:nvPr>
        </p:nvSpPr>
        <p:spPr>
          <a:xfrm>
            <a:off x="392514" y="2041711"/>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91664" y="1540293"/>
            <a:ext cx="5505450" cy="37556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333043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954285"/>
            <a:ext cx="5505451" cy="229155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513630"/>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4830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290479" y="1535854"/>
            <a:ext cx="5505450" cy="3709988"/>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449855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7705962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39112376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209051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22622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13384464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048488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3700" y="1543075"/>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2009899"/>
            <a:ext cx="11404600" cy="3311401"/>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158050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67114" y="1550706"/>
            <a:ext cx="11404600" cy="493811"/>
          </a:xfrm>
          <a:prstGeom prst="rect">
            <a:avLst/>
          </a:prstGeo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16626354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80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9837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5771158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507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5" name="Text Placeholder 9">
            <a:extLst>
              <a:ext uri="{FF2B5EF4-FFF2-40B4-BE49-F238E27FC236}">
                <a16:creationId xmlns:a16="http://schemas.microsoft.com/office/drawing/2014/main" id="{F3ECBAB2-AED5-4409-82AF-F2CBF778F166}"/>
              </a:ext>
            </a:extLst>
          </p:cNvPr>
          <p:cNvSpPr>
            <a:spLocks noGrp="1"/>
          </p:cNvSpPr>
          <p:nvPr>
            <p:ph type="body" sz="quarter" idx="10" hasCustomPrompt="1"/>
          </p:nvPr>
        </p:nvSpPr>
        <p:spPr>
          <a:xfrm>
            <a:off x="392514" y="19964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59E175D5-489A-4635-BCAF-E4CFACFB855C}"/>
              </a:ext>
            </a:extLst>
          </p:cNvPr>
          <p:cNvSpPr>
            <a:spLocks noGrp="1"/>
          </p:cNvSpPr>
          <p:nvPr>
            <p:ph type="body" sz="quarter" idx="12" hasCustomPrompt="1"/>
          </p:nvPr>
        </p:nvSpPr>
        <p:spPr>
          <a:xfrm>
            <a:off x="393700" y="2727325"/>
            <a:ext cx="11403414" cy="2632075"/>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974475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9030"/>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7" name="Content Placeholder 2">
            <a:extLst>
              <a:ext uri="{FF2B5EF4-FFF2-40B4-BE49-F238E27FC236}">
                <a16:creationId xmlns:a16="http://schemas.microsoft.com/office/drawing/2014/main" id="{B6C3F2E8-937B-4189-AC25-4FEC2736AE29}"/>
              </a:ext>
            </a:extLst>
          </p:cNvPr>
          <p:cNvSpPr>
            <a:spLocks noGrp="1"/>
          </p:cNvSpPr>
          <p:nvPr>
            <p:ph idx="10"/>
          </p:nvPr>
        </p:nvSpPr>
        <p:spPr>
          <a:xfrm>
            <a:off x="398865" y="2707430"/>
            <a:ext cx="5505450" cy="277897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5" name="Text Placeholder 9">
            <a:extLst>
              <a:ext uri="{FF2B5EF4-FFF2-40B4-BE49-F238E27FC236}">
                <a16:creationId xmlns:a16="http://schemas.microsoft.com/office/drawing/2014/main" id="{DE59576E-A26E-4E02-B869-1D5456859703}"/>
              </a:ext>
            </a:extLst>
          </p:cNvPr>
          <p:cNvSpPr>
            <a:spLocks noGrp="1"/>
          </p:cNvSpPr>
          <p:nvPr>
            <p:ph type="body" sz="quarter" idx="11" hasCustomPrompt="1"/>
          </p:nvPr>
        </p:nvSpPr>
        <p:spPr>
          <a:xfrm>
            <a:off x="392514" y="2054411"/>
            <a:ext cx="11404600"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215D41BC-5F48-4093-9F21-FE8620F07156}"/>
              </a:ext>
            </a:extLst>
          </p:cNvPr>
          <p:cNvSpPr>
            <a:spLocks noGrp="1"/>
          </p:cNvSpPr>
          <p:nvPr>
            <p:ph type="body" sz="quarter" idx="12" hasCustomPrompt="1"/>
          </p:nvPr>
        </p:nvSpPr>
        <p:spPr>
          <a:xfrm>
            <a:off x="6285314" y="2727327"/>
            <a:ext cx="5505450" cy="259397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217626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425448" y="2694731"/>
            <a:ext cx="5505451" cy="2601169"/>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12" name="Title 1">
            <a:extLst>
              <a:ext uri="{FF2B5EF4-FFF2-40B4-BE49-F238E27FC236}">
                <a16:creationId xmlns:a16="http://schemas.microsoft.com/office/drawing/2014/main" id="{85A6BBAA-D577-4340-BF96-F7883660C9FC}"/>
              </a:ext>
            </a:extLst>
          </p:cNvPr>
          <p:cNvSpPr>
            <a:spLocks noGrp="1"/>
          </p:cNvSpPr>
          <p:nvPr>
            <p:ph type="title" hasCustomPrompt="1"/>
          </p:nvPr>
        </p:nvSpPr>
        <p:spPr>
          <a:xfrm>
            <a:off x="392514" y="1526330"/>
            <a:ext cx="5506636" cy="493811"/>
          </a:xfrm>
          <a:prstGeom prst="rect">
            <a:avLst/>
          </a:prstGeom>
        </p:spPr>
        <p:txBody>
          <a:bodyPr vert="horz" lIns="0" tIns="0" rIns="0" bIns="0" rtlCol="0" anchor="t">
            <a:noAutofit/>
          </a:bodyPr>
          <a:lstStyle>
            <a:lvl1pPr>
              <a:defRPr lang="en-GB" dirty="0"/>
            </a:lvl1pPr>
          </a:lstStyle>
          <a:p>
            <a:pPr marL="0" lvl="0" indent="0">
              <a:buFont typeface="Arial" panose="020B0604020202020204" pitchFamily="34" charset="0"/>
            </a:pPr>
            <a:r>
              <a:rPr lang="en-US" dirty="0"/>
              <a:t>Add title</a:t>
            </a:r>
            <a:endParaRPr lang="en-GB" dirty="0"/>
          </a:p>
        </p:txBody>
      </p:sp>
      <p:sp>
        <p:nvSpPr>
          <p:cNvPr id="13" name="Text Placeholder 9">
            <a:extLst>
              <a:ext uri="{FF2B5EF4-FFF2-40B4-BE49-F238E27FC236}">
                <a16:creationId xmlns:a16="http://schemas.microsoft.com/office/drawing/2014/main" id="{2CD5A655-FABB-4902-88CF-D4CA949B1316}"/>
              </a:ext>
            </a:extLst>
          </p:cNvPr>
          <p:cNvSpPr>
            <a:spLocks noGrp="1"/>
          </p:cNvSpPr>
          <p:nvPr>
            <p:ph type="body" sz="quarter" idx="11" hasCustomPrompt="1"/>
          </p:nvPr>
        </p:nvSpPr>
        <p:spPr>
          <a:xfrm>
            <a:off x="392514" y="2041711"/>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91664" y="1540293"/>
            <a:ext cx="5505450" cy="37556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96495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954285"/>
            <a:ext cx="5505451" cy="229155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513630"/>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4830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290479" y="1535854"/>
            <a:ext cx="5505450" cy="3709988"/>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641709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3700" y="1543075"/>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2009899"/>
            <a:ext cx="11404600" cy="3311401"/>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8473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23897253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67114" y="1550706"/>
            <a:ext cx="11404600" cy="493811"/>
          </a:xfrm>
          <a:prstGeom prst="rect">
            <a:avLst/>
          </a:prstGeo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39170227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80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9837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41563481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507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5" name="Text Placeholder 9">
            <a:extLst>
              <a:ext uri="{FF2B5EF4-FFF2-40B4-BE49-F238E27FC236}">
                <a16:creationId xmlns:a16="http://schemas.microsoft.com/office/drawing/2014/main" id="{F3ECBAB2-AED5-4409-82AF-F2CBF778F166}"/>
              </a:ext>
            </a:extLst>
          </p:cNvPr>
          <p:cNvSpPr>
            <a:spLocks noGrp="1"/>
          </p:cNvSpPr>
          <p:nvPr>
            <p:ph type="body" sz="quarter" idx="10" hasCustomPrompt="1"/>
          </p:nvPr>
        </p:nvSpPr>
        <p:spPr>
          <a:xfrm>
            <a:off x="392514" y="19964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59E175D5-489A-4635-BCAF-E4CFACFB855C}"/>
              </a:ext>
            </a:extLst>
          </p:cNvPr>
          <p:cNvSpPr>
            <a:spLocks noGrp="1"/>
          </p:cNvSpPr>
          <p:nvPr>
            <p:ph type="body" sz="quarter" idx="12" hasCustomPrompt="1"/>
          </p:nvPr>
        </p:nvSpPr>
        <p:spPr>
          <a:xfrm>
            <a:off x="393700" y="2727325"/>
            <a:ext cx="11403414" cy="2632075"/>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0970176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9030"/>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7" name="Content Placeholder 2">
            <a:extLst>
              <a:ext uri="{FF2B5EF4-FFF2-40B4-BE49-F238E27FC236}">
                <a16:creationId xmlns:a16="http://schemas.microsoft.com/office/drawing/2014/main" id="{B6C3F2E8-937B-4189-AC25-4FEC2736AE29}"/>
              </a:ext>
            </a:extLst>
          </p:cNvPr>
          <p:cNvSpPr>
            <a:spLocks noGrp="1"/>
          </p:cNvSpPr>
          <p:nvPr>
            <p:ph idx="10"/>
          </p:nvPr>
        </p:nvSpPr>
        <p:spPr>
          <a:xfrm>
            <a:off x="398865" y="2707430"/>
            <a:ext cx="5505450" cy="277897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5" name="Text Placeholder 9">
            <a:extLst>
              <a:ext uri="{FF2B5EF4-FFF2-40B4-BE49-F238E27FC236}">
                <a16:creationId xmlns:a16="http://schemas.microsoft.com/office/drawing/2014/main" id="{DE59576E-A26E-4E02-B869-1D5456859703}"/>
              </a:ext>
            </a:extLst>
          </p:cNvPr>
          <p:cNvSpPr>
            <a:spLocks noGrp="1"/>
          </p:cNvSpPr>
          <p:nvPr>
            <p:ph type="body" sz="quarter" idx="11" hasCustomPrompt="1"/>
          </p:nvPr>
        </p:nvSpPr>
        <p:spPr>
          <a:xfrm>
            <a:off x="392514" y="2054411"/>
            <a:ext cx="11404600"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215D41BC-5F48-4093-9F21-FE8620F07156}"/>
              </a:ext>
            </a:extLst>
          </p:cNvPr>
          <p:cNvSpPr>
            <a:spLocks noGrp="1"/>
          </p:cNvSpPr>
          <p:nvPr>
            <p:ph type="body" sz="quarter" idx="12" hasCustomPrompt="1"/>
          </p:nvPr>
        </p:nvSpPr>
        <p:spPr>
          <a:xfrm>
            <a:off x="6285314" y="2727327"/>
            <a:ext cx="5505450" cy="259397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083003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425448" y="2694731"/>
            <a:ext cx="5505451" cy="2601169"/>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12" name="Title 1">
            <a:extLst>
              <a:ext uri="{FF2B5EF4-FFF2-40B4-BE49-F238E27FC236}">
                <a16:creationId xmlns:a16="http://schemas.microsoft.com/office/drawing/2014/main" id="{85A6BBAA-D577-4340-BF96-F7883660C9FC}"/>
              </a:ext>
            </a:extLst>
          </p:cNvPr>
          <p:cNvSpPr>
            <a:spLocks noGrp="1"/>
          </p:cNvSpPr>
          <p:nvPr>
            <p:ph type="title" hasCustomPrompt="1"/>
          </p:nvPr>
        </p:nvSpPr>
        <p:spPr>
          <a:xfrm>
            <a:off x="392514" y="1526330"/>
            <a:ext cx="5506636" cy="493811"/>
          </a:xfrm>
          <a:prstGeom prst="rect">
            <a:avLst/>
          </a:prstGeom>
        </p:spPr>
        <p:txBody>
          <a:bodyPr vert="horz" lIns="0" tIns="0" rIns="0" bIns="0" rtlCol="0" anchor="t">
            <a:noAutofit/>
          </a:bodyPr>
          <a:lstStyle>
            <a:lvl1pPr>
              <a:defRPr lang="en-GB" dirty="0"/>
            </a:lvl1pPr>
          </a:lstStyle>
          <a:p>
            <a:pPr marL="0" lvl="0" indent="0">
              <a:buFont typeface="Arial" panose="020B0604020202020204" pitchFamily="34" charset="0"/>
            </a:pPr>
            <a:r>
              <a:rPr lang="en-US" dirty="0"/>
              <a:t>Add title</a:t>
            </a:r>
            <a:endParaRPr lang="en-GB" dirty="0"/>
          </a:p>
        </p:txBody>
      </p:sp>
      <p:sp>
        <p:nvSpPr>
          <p:cNvPr id="13" name="Text Placeholder 9">
            <a:extLst>
              <a:ext uri="{FF2B5EF4-FFF2-40B4-BE49-F238E27FC236}">
                <a16:creationId xmlns:a16="http://schemas.microsoft.com/office/drawing/2014/main" id="{2CD5A655-FABB-4902-88CF-D4CA949B1316}"/>
              </a:ext>
            </a:extLst>
          </p:cNvPr>
          <p:cNvSpPr>
            <a:spLocks noGrp="1"/>
          </p:cNvSpPr>
          <p:nvPr>
            <p:ph type="body" sz="quarter" idx="11" hasCustomPrompt="1"/>
          </p:nvPr>
        </p:nvSpPr>
        <p:spPr>
          <a:xfrm>
            <a:off x="392514" y="2041711"/>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91664" y="1540293"/>
            <a:ext cx="5505450" cy="37556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46555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954285"/>
            <a:ext cx="5505451" cy="229155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513630"/>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4830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290479" y="1535854"/>
            <a:ext cx="5505450" cy="3709988"/>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098339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3700" y="1543075"/>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2009899"/>
            <a:ext cx="11404600" cy="3311401"/>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37109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67114" y="1550706"/>
            <a:ext cx="11404600" cy="493811"/>
          </a:xfrm>
          <a:prstGeom prst="rect">
            <a:avLst/>
          </a:prstGeo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17779068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80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9837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154413041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507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5" name="Text Placeholder 9">
            <a:extLst>
              <a:ext uri="{FF2B5EF4-FFF2-40B4-BE49-F238E27FC236}">
                <a16:creationId xmlns:a16="http://schemas.microsoft.com/office/drawing/2014/main" id="{F3ECBAB2-AED5-4409-82AF-F2CBF778F166}"/>
              </a:ext>
            </a:extLst>
          </p:cNvPr>
          <p:cNvSpPr>
            <a:spLocks noGrp="1"/>
          </p:cNvSpPr>
          <p:nvPr>
            <p:ph type="body" sz="quarter" idx="10" hasCustomPrompt="1"/>
          </p:nvPr>
        </p:nvSpPr>
        <p:spPr>
          <a:xfrm>
            <a:off x="392514" y="19964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59E175D5-489A-4635-BCAF-E4CFACFB855C}"/>
              </a:ext>
            </a:extLst>
          </p:cNvPr>
          <p:cNvSpPr>
            <a:spLocks noGrp="1"/>
          </p:cNvSpPr>
          <p:nvPr>
            <p:ph type="body" sz="quarter" idx="12" hasCustomPrompt="1"/>
          </p:nvPr>
        </p:nvSpPr>
        <p:spPr>
          <a:xfrm>
            <a:off x="393700" y="2727325"/>
            <a:ext cx="11403414" cy="2632075"/>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0810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339355528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9030"/>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7" name="Content Placeholder 2">
            <a:extLst>
              <a:ext uri="{FF2B5EF4-FFF2-40B4-BE49-F238E27FC236}">
                <a16:creationId xmlns:a16="http://schemas.microsoft.com/office/drawing/2014/main" id="{B6C3F2E8-937B-4189-AC25-4FEC2736AE29}"/>
              </a:ext>
            </a:extLst>
          </p:cNvPr>
          <p:cNvSpPr>
            <a:spLocks noGrp="1"/>
          </p:cNvSpPr>
          <p:nvPr>
            <p:ph idx="10"/>
          </p:nvPr>
        </p:nvSpPr>
        <p:spPr>
          <a:xfrm>
            <a:off x="398865" y="2707430"/>
            <a:ext cx="5505450" cy="277897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5" name="Text Placeholder 9">
            <a:extLst>
              <a:ext uri="{FF2B5EF4-FFF2-40B4-BE49-F238E27FC236}">
                <a16:creationId xmlns:a16="http://schemas.microsoft.com/office/drawing/2014/main" id="{DE59576E-A26E-4E02-B869-1D5456859703}"/>
              </a:ext>
            </a:extLst>
          </p:cNvPr>
          <p:cNvSpPr>
            <a:spLocks noGrp="1"/>
          </p:cNvSpPr>
          <p:nvPr>
            <p:ph type="body" sz="quarter" idx="11" hasCustomPrompt="1"/>
          </p:nvPr>
        </p:nvSpPr>
        <p:spPr>
          <a:xfrm>
            <a:off x="392514" y="2054411"/>
            <a:ext cx="11404600"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215D41BC-5F48-4093-9F21-FE8620F07156}"/>
              </a:ext>
            </a:extLst>
          </p:cNvPr>
          <p:cNvSpPr>
            <a:spLocks noGrp="1"/>
          </p:cNvSpPr>
          <p:nvPr>
            <p:ph type="body" sz="quarter" idx="12" hasCustomPrompt="1"/>
          </p:nvPr>
        </p:nvSpPr>
        <p:spPr>
          <a:xfrm>
            <a:off x="6285314" y="2727327"/>
            <a:ext cx="5505450" cy="259397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36342262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425448" y="2694731"/>
            <a:ext cx="5505451" cy="2601169"/>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12" name="Title 1">
            <a:extLst>
              <a:ext uri="{FF2B5EF4-FFF2-40B4-BE49-F238E27FC236}">
                <a16:creationId xmlns:a16="http://schemas.microsoft.com/office/drawing/2014/main" id="{85A6BBAA-D577-4340-BF96-F7883660C9FC}"/>
              </a:ext>
            </a:extLst>
          </p:cNvPr>
          <p:cNvSpPr>
            <a:spLocks noGrp="1"/>
          </p:cNvSpPr>
          <p:nvPr>
            <p:ph type="title" hasCustomPrompt="1"/>
          </p:nvPr>
        </p:nvSpPr>
        <p:spPr>
          <a:xfrm>
            <a:off x="392514" y="1526330"/>
            <a:ext cx="5506636" cy="493811"/>
          </a:xfrm>
          <a:prstGeom prst="rect">
            <a:avLst/>
          </a:prstGeom>
        </p:spPr>
        <p:txBody>
          <a:bodyPr vert="horz" lIns="0" tIns="0" rIns="0" bIns="0" rtlCol="0" anchor="t">
            <a:noAutofit/>
          </a:bodyPr>
          <a:lstStyle>
            <a:lvl1pPr>
              <a:defRPr lang="en-GB" dirty="0"/>
            </a:lvl1pPr>
          </a:lstStyle>
          <a:p>
            <a:pPr marL="0" lvl="0" indent="0">
              <a:buFont typeface="Arial" panose="020B0604020202020204" pitchFamily="34" charset="0"/>
            </a:pPr>
            <a:r>
              <a:rPr lang="en-US" dirty="0"/>
              <a:t>Add title</a:t>
            </a:r>
            <a:endParaRPr lang="en-GB" dirty="0"/>
          </a:p>
        </p:txBody>
      </p:sp>
      <p:sp>
        <p:nvSpPr>
          <p:cNvPr id="13" name="Text Placeholder 9">
            <a:extLst>
              <a:ext uri="{FF2B5EF4-FFF2-40B4-BE49-F238E27FC236}">
                <a16:creationId xmlns:a16="http://schemas.microsoft.com/office/drawing/2014/main" id="{2CD5A655-FABB-4902-88CF-D4CA949B1316}"/>
              </a:ext>
            </a:extLst>
          </p:cNvPr>
          <p:cNvSpPr>
            <a:spLocks noGrp="1"/>
          </p:cNvSpPr>
          <p:nvPr>
            <p:ph type="body" sz="quarter" idx="11" hasCustomPrompt="1"/>
          </p:nvPr>
        </p:nvSpPr>
        <p:spPr>
          <a:xfrm>
            <a:off x="392514" y="2041711"/>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91664" y="1540293"/>
            <a:ext cx="5505450" cy="37556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3445752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954285"/>
            <a:ext cx="5505451" cy="229155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513630"/>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4830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290479" y="1535854"/>
            <a:ext cx="5505450" cy="3709988"/>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355073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874405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26693607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28068294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20095531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014371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3700" y="1543075"/>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2009899"/>
            <a:ext cx="11404600" cy="3311401"/>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479182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67114" y="1550706"/>
            <a:ext cx="11404600" cy="493811"/>
          </a:xfrm>
          <a:prstGeom prst="rect">
            <a:avLst/>
          </a:prstGeo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185556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5708451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80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3"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9837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534221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50706"/>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5" name="Text Placeholder 9">
            <a:extLst>
              <a:ext uri="{FF2B5EF4-FFF2-40B4-BE49-F238E27FC236}">
                <a16:creationId xmlns:a16="http://schemas.microsoft.com/office/drawing/2014/main" id="{F3ECBAB2-AED5-4409-82AF-F2CBF778F166}"/>
              </a:ext>
            </a:extLst>
          </p:cNvPr>
          <p:cNvSpPr>
            <a:spLocks noGrp="1"/>
          </p:cNvSpPr>
          <p:nvPr>
            <p:ph type="body" sz="quarter" idx="10" hasCustomPrompt="1"/>
          </p:nvPr>
        </p:nvSpPr>
        <p:spPr>
          <a:xfrm>
            <a:off x="392514" y="1996445"/>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59E175D5-489A-4635-BCAF-E4CFACFB855C}"/>
              </a:ext>
            </a:extLst>
          </p:cNvPr>
          <p:cNvSpPr>
            <a:spLocks noGrp="1"/>
          </p:cNvSpPr>
          <p:nvPr>
            <p:ph type="body" sz="quarter" idx="12" hasCustomPrompt="1"/>
          </p:nvPr>
        </p:nvSpPr>
        <p:spPr>
          <a:xfrm>
            <a:off x="393700" y="2727325"/>
            <a:ext cx="11403414" cy="2632075"/>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8322869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11EA-C6D0-4AEF-8280-8974D69A3C92}"/>
              </a:ext>
            </a:extLst>
          </p:cNvPr>
          <p:cNvSpPr>
            <a:spLocks noGrp="1"/>
          </p:cNvSpPr>
          <p:nvPr>
            <p:ph type="title" hasCustomPrompt="1"/>
          </p:nvPr>
        </p:nvSpPr>
        <p:spPr>
          <a:xfrm>
            <a:off x="392514" y="1539030"/>
            <a:ext cx="11404600" cy="493811"/>
          </a:xfrm>
          <a:prstGeom prst="rect">
            <a:avLst/>
          </a:prstGeom>
        </p:spPr>
        <p:txBody>
          <a:bodyPr/>
          <a:lstStyle>
            <a:lvl1pPr marL="0" indent="0">
              <a:buFont typeface="Arial" panose="020B0604020202020204" pitchFamily="34" charset="0"/>
              <a:buNone/>
              <a:defRPr/>
            </a:lvl1pPr>
          </a:lstStyle>
          <a:p>
            <a:r>
              <a:rPr lang="en-US" dirty="0"/>
              <a:t>Add title</a:t>
            </a:r>
            <a:endParaRPr lang="en-GB" dirty="0"/>
          </a:p>
        </p:txBody>
      </p:sp>
      <p:sp>
        <p:nvSpPr>
          <p:cNvPr id="7" name="Content Placeholder 2">
            <a:extLst>
              <a:ext uri="{FF2B5EF4-FFF2-40B4-BE49-F238E27FC236}">
                <a16:creationId xmlns:a16="http://schemas.microsoft.com/office/drawing/2014/main" id="{B6C3F2E8-937B-4189-AC25-4FEC2736AE29}"/>
              </a:ext>
            </a:extLst>
          </p:cNvPr>
          <p:cNvSpPr>
            <a:spLocks noGrp="1"/>
          </p:cNvSpPr>
          <p:nvPr>
            <p:ph idx="10"/>
          </p:nvPr>
        </p:nvSpPr>
        <p:spPr>
          <a:xfrm>
            <a:off x="398865" y="2707430"/>
            <a:ext cx="5505450" cy="277897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5" name="Text Placeholder 9">
            <a:extLst>
              <a:ext uri="{FF2B5EF4-FFF2-40B4-BE49-F238E27FC236}">
                <a16:creationId xmlns:a16="http://schemas.microsoft.com/office/drawing/2014/main" id="{DE59576E-A26E-4E02-B869-1D5456859703}"/>
              </a:ext>
            </a:extLst>
          </p:cNvPr>
          <p:cNvSpPr>
            <a:spLocks noGrp="1"/>
          </p:cNvSpPr>
          <p:nvPr>
            <p:ph type="body" sz="quarter" idx="11" hasCustomPrompt="1"/>
          </p:nvPr>
        </p:nvSpPr>
        <p:spPr>
          <a:xfrm>
            <a:off x="392514" y="2054411"/>
            <a:ext cx="11404600"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215D41BC-5F48-4093-9F21-FE8620F07156}"/>
              </a:ext>
            </a:extLst>
          </p:cNvPr>
          <p:cNvSpPr>
            <a:spLocks noGrp="1"/>
          </p:cNvSpPr>
          <p:nvPr>
            <p:ph type="body" sz="quarter" idx="12" hasCustomPrompt="1"/>
          </p:nvPr>
        </p:nvSpPr>
        <p:spPr>
          <a:xfrm>
            <a:off x="6285314" y="2727327"/>
            <a:ext cx="5505450" cy="259397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417096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425448" y="2694731"/>
            <a:ext cx="5505451" cy="2601169"/>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12" name="Title 1">
            <a:extLst>
              <a:ext uri="{FF2B5EF4-FFF2-40B4-BE49-F238E27FC236}">
                <a16:creationId xmlns:a16="http://schemas.microsoft.com/office/drawing/2014/main" id="{85A6BBAA-D577-4340-BF96-F7883660C9FC}"/>
              </a:ext>
            </a:extLst>
          </p:cNvPr>
          <p:cNvSpPr>
            <a:spLocks noGrp="1"/>
          </p:cNvSpPr>
          <p:nvPr>
            <p:ph type="title" hasCustomPrompt="1"/>
          </p:nvPr>
        </p:nvSpPr>
        <p:spPr>
          <a:xfrm>
            <a:off x="392514" y="1526330"/>
            <a:ext cx="5506636" cy="493811"/>
          </a:xfrm>
          <a:prstGeom prst="rect">
            <a:avLst/>
          </a:prstGeom>
        </p:spPr>
        <p:txBody>
          <a:bodyPr vert="horz" lIns="0" tIns="0" rIns="0" bIns="0" rtlCol="0" anchor="t">
            <a:noAutofit/>
          </a:bodyPr>
          <a:lstStyle>
            <a:lvl1pPr>
              <a:defRPr lang="en-GB" dirty="0"/>
            </a:lvl1pPr>
          </a:lstStyle>
          <a:p>
            <a:pPr marL="0" lvl="0" indent="0">
              <a:buFont typeface="Arial" panose="020B0604020202020204" pitchFamily="34" charset="0"/>
            </a:pPr>
            <a:r>
              <a:rPr lang="en-US" dirty="0"/>
              <a:t>Add title</a:t>
            </a:r>
            <a:endParaRPr lang="en-GB" dirty="0"/>
          </a:p>
        </p:txBody>
      </p:sp>
      <p:sp>
        <p:nvSpPr>
          <p:cNvPr id="13" name="Text Placeholder 9">
            <a:extLst>
              <a:ext uri="{FF2B5EF4-FFF2-40B4-BE49-F238E27FC236}">
                <a16:creationId xmlns:a16="http://schemas.microsoft.com/office/drawing/2014/main" id="{2CD5A655-FABB-4902-88CF-D4CA949B1316}"/>
              </a:ext>
            </a:extLst>
          </p:cNvPr>
          <p:cNvSpPr>
            <a:spLocks noGrp="1"/>
          </p:cNvSpPr>
          <p:nvPr>
            <p:ph type="body" sz="quarter" idx="11" hasCustomPrompt="1"/>
          </p:nvPr>
        </p:nvSpPr>
        <p:spPr>
          <a:xfrm>
            <a:off x="392514" y="2041711"/>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91664" y="1540293"/>
            <a:ext cx="5505450" cy="37556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6742214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954285"/>
            <a:ext cx="5505451" cy="229155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513630"/>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4830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290479" y="1535854"/>
            <a:ext cx="5505450" cy="3709988"/>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230651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3" name="Text Placeholder 3">
            <a:extLst>
              <a:ext uri="{FF2B5EF4-FFF2-40B4-BE49-F238E27FC236}">
                <a16:creationId xmlns:a16="http://schemas.microsoft.com/office/drawing/2014/main" id="{6B1C49C8-B33F-4A56-BFCF-6E7028405847}"/>
              </a:ext>
            </a:extLst>
          </p:cNvPr>
          <p:cNvSpPr>
            <a:spLocks noGrp="1"/>
          </p:cNvSpPr>
          <p:nvPr>
            <p:ph idx="1"/>
          </p:nvPr>
        </p:nvSpPr>
        <p:spPr>
          <a:xfrm>
            <a:off x="393700" y="1872434"/>
            <a:ext cx="11404600" cy="3447279"/>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658690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Tree>
    <p:extLst>
      <p:ext uri="{BB962C8B-B14F-4D97-AF65-F5344CB8AC3E}">
        <p14:creationId xmlns:p14="http://schemas.microsoft.com/office/powerpoint/2010/main" val="951363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1361230"/>
            <a:ext cx="11404600" cy="493811"/>
          </a:xfrm>
          <a:prstGeom prst="rect">
            <a:avLst/>
          </a:prstGeom>
        </p:spPr>
        <p:txBody>
          <a:bodyPr vert="horz" lIns="0" tIns="0" rIns="0" bIns="0" rtlCol="0" anchor="t">
            <a:noAutofit/>
          </a:bodyPr>
          <a:lstStyle/>
          <a:p>
            <a:r>
              <a:rPr lang="en-US" dirty="0"/>
              <a:t>Add title</a:t>
            </a:r>
            <a:endParaRPr lang="en-GB" dirty="0"/>
          </a:p>
        </p:txBody>
      </p:sp>
      <p:sp>
        <p:nvSpPr>
          <p:cNvPr id="5" name="Text Placeholder 9">
            <a:extLst>
              <a:ext uri="{FF2B5EF4-FFF2-40B4-BE49-F238E27FC236}">
                <a16:creationId xmlns:a16="http://schemas.microsoft.com/office/drawing/2014/main" id="{5EDB6370-E20D-4356-B639-0E4B5C5A89BC}"/>
              </a:ext>
            </a:extLst>
          </p:cNvPr>
          <p:cNvSpPr>
            <a:spLocks noGrp="1"/>
          </p:cNvSpPr>
          <p:nvPr>
            <p:ph type="body" sz="quarter" idx="10" hasCustomPrompt="1"/>
          </p:nvPr>
        </p:nvSpPr>
        <p:spPr>
          <a:xfrm>
            <a:off x="392514" y="1855041"/>
            <a:ext cx="11404600" cy="268816"/>
          </a:xfrm>
          <a:prstGeom prst="rect">
            <a:avLst/>
          </a:prstGeom>
        </p:spPr>
        <p:txBody>
          <a:bodyPr/>
          <a:lstStyle>
            <a:lvl1pPr marL="0" indent="0">
              <a:buFont typeface="Arial" panose="020B0604020202020204" pitchFamily="34" charset="0"/>
              <a:buNone/>
              <a:defRPr sz="1600" i="1"/>
            </a:lvl1pPr>
          </a:lstStyle>
          <a:p>
            <a:pPr lvl="0"/>
            <a:r>
              <a:rPr lang="en-US" dirty="0"/>
              <a:t>Add subtitle</a:t>
            </a:r>
            <a:endParaRPr lang="en-GB" dirty="0"/>
          </a:p>
        </p:txBody>
      </p:sp>
    </p:spTree>
    <p:extLst>
      <p:ext uri="{BB962C8B-B14F-4D97-AF65-F5344CB8AC3E}">
        <p14:creationId xmlns:p14="http://schemas.microsoft.com/office/powerpoint/2010/main" val="8306738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hort title, subtitle,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p:nvPr>
        </p:nvSpPr>
        <p:spPr>
          <a:xfrm>
            <a:off x="392514" y="2301031"/>
            <a:ext cx="5505451" cy="3798211"/>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endParaRPr lang="en-GB" dirty="0"/>
          </a:p>
        </p:txBody>
      </p:sp>
      <p:sp>
        <p:nvSpPr>
          <p:cNvPr id="6" name="Text Placeholder 4">
            <a:extLst>
              <a:ext uri="{FF2B5EF4-FFF2-40B4-BE49-F238E27FC236}">
                <a16:creationId xmlns:a16="http://schemas.microsoft.com/office/drawing/2014/main" id="{F804AD92-5209-4BF2-97B3-42B4CCC667EF}"/>
              </a:ext>
            </a:extLst>
          </p:cNvPr>
          <p:cNvSpPr>
            <a:spLocks noGrp="1"/>
          </p:cNvSpPr>
          <p:nvPr>
            <p:ph type="body" sz="quarter" idx="12" hasCustomPrompt="1"/>
          </p:nvPr>
        </p:nvSpPr>
        <p:spPr>
          <a:xfrm>
            <a:off x="6271430" y="2670593"/>
            <a:ext cx="5505450" cy="345080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Tree>
    <p:extLst>
      <p:ext uri="{BB962C8B-B14F-4D97-AF65-F5344CB8AC3E}">
        <p14:creationId xmlns:p14="http://schemas.microsoft.com/office/powerpoint/2010/main" val="11853059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line title, subtitle &amp; 2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9013D2-8FFD-4C5E-94F5-AD56140FA9A3}"/>
              </a:ext>
            </a:extLst>
          </p:cNvPr>
          <p:cNvSpPr>
            <a:spLocks noGrp="1"/>
          </p:cNvSpPr>
          <p:nvPr>
            <p:ph sz="half" idx="2" hasCustomPrompt="1"/>
          </p:nvPr>
        </p:nvSpPr>
        <p:spPr>
          <a:xfrm>
            <a:off x="393699" y="2599427"/>
            <a:ext cx="5505451" cy="3344173"/>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lnSpc>
                <a:spcPct val="110000"/>
              </a:lnSpc>
              <a:spcBef>
                <a:spcPts val="300"/>
              </a:spcBef>
            </a:pPr>
            <a:r>
              <a:rPr lang="en-US" dirty="0"/>
              <a:t>First level </a:t>
            </a:r>
          </a:p>
          <a:p>
            <a:pPr lvl="1">
              <a:lnSpc>
                <a:spcPct val="110000"/>
              </a:lnSpc>
              <a:spcBef>
                <a:spcPts val="300"/>
              </a:spcBef>
            </a:pPr>
            <a:r>
              <a:rPr lang="en-US" dirty="0"/>
              <a:t>Second level</a:t>
            </a:r>
          </a:p>
          <a:p>
            <a:pPr lvl="2">
              <a:lnSpc>
                <a:spcPct val="110000"/>
              </a:lnSpc>
              <a:spcBef>
                <a:spcPts val="300"/>
              </a:spcBef>
            </a:pPr>
            <a:r>
              <a:rPr lang="en-US" dirty="0"/>
              <a:t>Third level</a:t>
            </a:r>
          </a:p>
          <a:p>
            <a:pPr lvl="3">
              <a:lnSpc>
                <a:spcPct val="110000"/>
              </a:lnSpc>
              <a:spcBef>
                <a:spcPts val="300"/>
              </a:spcBef>
            </a:pPr>
            <a:r>
              <a:rPr lang="en-US" dirty="0"/>
              <a:t>Fourth level</a:t>
            </a:r>
          </a:p>
          <a:p>
            <a:pPr lvl="4">
              <a:lnSpc>
                <a:spcPct val="110000"/>
              </a:lnSpc>
              <a:spcBef>
                <a:spcPts val="300"/>
              </a:spcBef>
            </a:pPr>
            <a:r>
              <a:rPr lang="en-US" dirty="0"/>
              <a:t>Fifth level</a:t>
            </a:r>
            <a:endParaRPr lang="en-GB" dirty="0"/>
          </a:p>
        </p:txBody>
      </p:sp>
      <p:sp>
        <p:nvSpPr>
          <p:cNvPr id="14" name="Title 1">
            <a:extLst>
              <a:ext uri="{FF2B5EF4-FFF2-40B4-BE49-F238E27FC236}">
                <a16:creationId xmlns:a16="http://schemas.microsoft.com/office/drawing/2014/main" id="{FFE95AF8-DF7C-4B22-A376-66E7835BB888}"/>
              </a:ext>
            </a:extLst>
          </p:cNvPr>
          <p:cNvSpPr>
            <a:spLocks noGrp="1"/>
          </p:cNvSpPr>
          <p:nvPr>
            <p:ph type="title" hasCustomPrompt="1"/>
          </p:nvPr>
        </p:nvSpPr>
        <p:spPr>
          <a:xfrm>
            <a:off x="392514" y="1165438"/>
            <a:ext cx="5506636" cy="969408"/>
          </a:xfrm>
          <a:prstGeom prst="rect">
            <a:avLst/>
          </a:prstGeom>
        </p:spPr>
        <p:txBody>
          <a:bodyPr/>
          <a:lstStyle>
            <a:lvl1pPr marL="0" indent="0">
              <a:buFont typeface="Arial" panose="020B0604020202020204" pitchFamily="34" charset="0"/>
              <a:buNone/>
              <a:defRPr/>
            </a:lvl1pPr>
          </a:lstStyle>
          <a:p>
            <a:r>
              <a:rPr lang="en-US" dirty="0"/>
              <a:t>Add two line title</a:t>
            </a:r>
            <a:endParaRPr lang="en-GB" dirty="0"/>
          </a:p>
        </p:txBody>
      </p:sp>
      <p:sp>
        <p:nvSpPr>
          <p:cNvPr id="15" name="Text Placeholder 9">
            <a:extLst>
              <a:ext uri="{FF2B5EF4-FFF2-40B4-BE49-F238E27FC236}">
                <a16:creationId xmlns:a16="http://schemas.microsoft.com/office/drawing/2014/main" id="{43F90D26-BDA7-4F3A-9D8F-661D30D9BC0F}"/>
              </a:ext>
            </a:extLst>
          </p:cNvPr>
          <p:cNvSpPr>
            <a:spLocks noGrp="1"/>
          </p:cNvSpPr>
          <p:nvPr>
            <p:ph type="body" sz="quarter" idx="11" hasCustomPrompt="1"/>
          </p:nvPr>
        </p:nvSpPr>
        <p:spPr>
          <a:xfrm>
            <a:off x="392514" y="2152838"/>
            <a:ext cx="5506636" cy="268816"/>
          </a:xfrm>
          <a:prstGeom prst="rect">
            <a:avLst/>
          </a:prstGeom>
        </p:spPr>
        <p:txBody>
          <a:bodyPr/>
          <a:lstStyle>
            <a:lvl1pPr marL="0" indent="0">
              <a:buFont typeface="Arial" panose="020B0604020202020204" pitchFamily="34" charset="0"/>
              <a:buNone/>
              <a:defRPr sz="2000" i="1"/>
            </a:lvl1pPr>
          </a:lstStyle>
          <a:p>
            <a:pPr lvl="0"/>
            <a:r>
              <a:rPr lang="en-US" dirty="0"/>
              <a:t>Add subtitle</a:t>
            </a:r>
            <a:endParaRPr lang="en-GB" dirty="0"/>
          </a:p>
        </p:txBody>
      </p:sp>
      <p:sp>
        <p:nvSpPr>
          <p:cNvPr id="5" name="Text Placeholder 4">
            <a:extLst>
              <a:ext uri="{FF2B5EF4-FFF2-40B4-BE49-F238E27FC236}">
                <a16:creationId xmlns:a16="http://schemas.microsoft.com/office/drawing/2014/main" id="{7D8A0BD1-12B9-4B0C-97BF-4BF0D625F75B}"/>
              </a:ext>
            </a:extLst>
          </p:cNvPr>
          <p:cNvSpPr>
            <a:spLocks noGrp="1"/>
          </p:cNvSpPr>
          <p:nvPr>
            <p:ph type="body" sz="quarter" idx="12" hasCustomPrompt="1"/>
          </p:nvPr>
        </p:nvSpPr>
        <p:spPr>
          <a:xfrm>
            <a:off x="6303179" y="2740768"/>
            <a:ext cx="5505450" cy="3221444"/>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97341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1.pn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1.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4" Type="http://schemas.openxmlformats.org/officeDocument/2006/relationships/slideLayout" Target="../slideLayouts/slideLayout65.xml"/><Relationship Id="rId9"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3" Type="http://schemas.openxmlformats.org/officeDocument/2006/relationships/slideLayout" Target="../slideLayouts/slideLayout71.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9"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3" Type="http://schemas.openxmlformats.org/officeDocument/2006/relationships/slideLayout" Target="../slideLayouts/slideLayout78.xml"/><Relationship Id="rId7" Type="http://schemas.openxmlformats.org/officeDocument/2006/relationships/slideLayout" Target="../slideLayouts/slideLayout82.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 Id="rId9"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85.xml"/><Relationship Id="rId7" Type="http://schemas.openxmlformats.org/officeDocument/2006/relationships/image" Target="../media/image1.png"/><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theme" Target="../theme/theme15.xml"/><Relationship Id="rId5" Type="http://schemas.openxmlformats.org/officeDocument/2006/relationships/slideLayout" Target="../slideLayouts/slideLayout87.xml"/><Relationship Id="rId4" Type="http://schemas.openxmlformats.org/officeDocument/2006/relationships/slideLayout" Target="../slideLayouts/slideLayout86.xml"/></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3" Type="http://schemas.openxmlformats.org/officeDocument/2006/relationships/slideLayout" Target="../slideLayouts/slideLayout90.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5" Type="http://schemas.openxmlformats.org/officeDocument/2006/relationships/slideLayout" Target="../slideLayouts/slideLayout92.xml"/><Relationship Id="rId4" Type="http://schemas.openxmlformats.org/officeDocument/2006/relationships/slideLayout" Target="../slideLayouts/slideLayout91.xml"/><Relationship Id="rId9"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97.xml"/><Relationship Id="rId7" Type="http://schemas.openxmlformats.org/officeDocument/2006/relationships/image" Target="../media/image1.png"/><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theme" Target="../theme/theme17.xml"/><Relationship Id="rId5" Type="http://schemas.openxmlformats.org/officeDocument/2006/relationships/slideLayout" Target="../slideLayouts/slideLayout99.xml"/><Relationship Id="rId4" Type="http://schemas.openxmlformats.org/officeDocument/2006/relationships/slideLayout" Target="../slideLayouts/slideLayout98.xml"/></Relationships>
</file>

<file path=ppt/slideMasters/_rels/slideMaster18.xml.rels><?xml version="1.0" encoding="UTF-8" standalone="yes"?>
<Relationships xmlns="http://schemas.openxmlformats.org/package/2006/relationships"><Relationship Id="rId8" Type="http://schemas.openxmlformats.org/officeDocument/2006/relationships/theme" Target="../theme/theme18.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theme" Target="../theme/theme20.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7.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image" Target="../media/image1.png"/><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9.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11332263" y="6423771"/>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31211692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32175340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119211986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23224008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40956563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174970877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11398364" y="6390719"/>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311745207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324706954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11310230" y="6390720"/>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4394883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334800795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345230"/>
            <a:ext cx="11404600" cy="493811"/>
          </a:xfrm>
          <a:prstGeom prst="rect">
            <a:avLst/>
          </a:prstGeom>
        </p:spPr>
        <p:txBody>
          <a:bodyPr vert="horz" lIns="0" tIns="0" rIns="0" bIns="0" rtlCol="0" anchor="t">
            <a:noAutofit/>
          </a:bodyPr>
          <a:lstStyle/>
          <a:p>
            <a:r>
              <a:rPr lang="en-US" dirty="0"/>
              <a:t>Add title</a:t>
            </a:r>
            <a:endParaRPr lang="en-GB" dirty="0"/>
          </a:p>
        </p:txBody>
      </p:sp>
      <p:sp>
        <p:nvSpPr>
          <p:cNvPr id="47" name="Text Placeholder 46">
            <a:extLst>
              <a:ext uri="{FF2B5EF4-FFF2-40B4-BE49-F238E27FC236}">
                <a16:creationId xmlns:a16="http://schemas.microsoft.com/office/drawing/2014/main" id="{39BBA4E4-9ED0-4AF1-97A2-1A44F92F4856}"/>
              </a:ext>
            </a:extLst>
          </p:cNvPr>
          <p:cNvSpPr>
            <a:spLocks noGrp="1"/>
          </p:cNvSpPr>
          <p:nvPr>
            <p:ph type="body" idx="1"/>
          </p:nvPr>
        </p:nvSpPr>
        <p:spPr>
          <a:xfrm>
            <a:off x="393700" y="1520825"/>
            <a:ext cx="11404600" cy="4932362"/>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36992750"/>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11453449" y="6412754"/>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257060041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DAD24-AED6-4DFA-A5A6-32C68C046C1F}"/>
              </a:ext>
            </a:extLst>
          </p:cNvPr>
          <p:cNvSpPr>
            <a:spLocks noGrp="1"/>
          </p:cNvSpPr>
          <p:nvPr>
            <p:ph type="title"/>
          </p:nvPr>
        </p:nvSpPr>
        <p:spPr>
          <a:xfrm>
            <a:off x="392514" y="345230"/>
            <a:ext cx="11404600" cy="493811"/>
          </a:xfrm>
          <a:prstGeom prst="rect">
            <a:avLst/>
          </a:prstGeom>
        </p:spPr>
        <p:txBody>
          <a:bodyPr vert="horz" lIns="0" tIns="0" rIns="0" bIns="0" rtlCol="0" anchor="t">
            <a:noAutofit/>
          </a:bodyPr>
          <a:lstStyle/>
          <a:p>
            <a:r>
              <a:rPr lang="en-US" dirty="0"/>
              <a:t>Add title</a:t>
            </a:r>
            <a:endParaRPr lang="en-GB" dirty="0"/>
          </a:p>
        </p:txBody>
      </p:sp>
      <p:sp>
        <p:nvSpPr>
          <p:cNvPr id="47" name="Text Placeholder 46">
            <a:extLst>
              <a:ext uri="{FF2B5EF4-FFF2-40B4-BE49-F238E27FC236}">
                <a16:creationId xmlns:a16="http://schemas.microsoft.com/office/drawing/2014/main" id="{39BBA4E4-9ED0-4AF1-97A2-1A44F92F4856}"/>
              </a:ext>
            </a:extLst>
          </p:cNvPr>
          <p:cNvSpPr>
            <a:spLocks noGrp="1"/>
          </p:cNvSpPr>
          <p:nvPr>
            <p:ph type="body" idx="1"/>
          </p:nvPr>
        </p:nvSpPr>
        <p:spPr>
          <a:xfrm>
            <a:off x="393700" y="1520825"/>
            <a:ext cx="11404600" cy="4932362"/>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8047604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11387347" y="6467837"/>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26351752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11288196" y="6412753"/>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150684594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11332263" y="6379703"/>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160485182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54330183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20015807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392514" y="6115298"/>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421265547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Oval 31">
            <a:extLst>
              <a:ext uri="{FF2B5EF4-FFF2-40B4-BE49-F238E27FC236}">
                <a16:creationId xmlns:a16="http://schemas.microsoft.com/office/drawing/2014/main" id="{560EFCDF-3CF2-4901-85B6-291B32087FC0}"/>
              </a:ext>
            </a:extLst>
          </p:cNvPr>
          <p:cNvSpPr/>
          <p:nvPr userDrawn="1"/>
        </p:nvSpPr>
        <p:spPr>
          <a:xfrm>
            <a:off x="11398365" y="6423770"/>
            <a:ext cx="619125" cy="246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DA70226B-C0E4-43BB-9549-8E089DB1098E}" type="slidenum">
              <a:rPr kumimoji="0" lang="en-GB" sz="900" b="1" i="0" u="none" strike="noStrike" kern="1200" cap="none" spc="0" normalizeH="0" baseline="0" noProof="0" smtClean="0">
                <a:ln>
                  <a:noFill/>
                </a:ln>
                <a:solidFill>
                  <a:prstClr val="black"/>
                </a:solidFill>
                <a:effectLst/>
                <a:uLnTx/>
                <a:uFillTx/>
                <a:latin typeface="Century Gothic"/>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GB" sz="900" b="1"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41495599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xStyles>
    <p:title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p:titleStyle>
    <p:bodyStyle>
      <a:lvl1pPr marL="152400" indent="-152400"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1pPr>
      <a:lvl2pPr marL="322263"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2pPr>
      <a:lvl3pPr marL="493713" indent="-161925"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3pPr>
      <a:lvl4pPr marL="654050" indent="-160338" algn="l" defTabSz="914400" rtl="0" eaLnBrk="1" latinLnBrk="0" hangingPunct="1">
        <a:lnSpc>
          <a:spcPct val="110000"/>
        </a:lnSpc>
        <a:spcBef>
          <a:spcPts val="300"/>
        </a:spcBef>
        <a:buFont typeface="Arial" panose="020B0604020202020204" pitchFamily="34" charset="0"/>
        <a:buChar char="•"/>
        <a:defRPr lang="en-US" sz="1200" kern="1200" dirty="0" smtClean="0">
          <a:solidFill>
            <a:schemeClr val="tx1"/>
          </a:solidFill>
          <a:latin typeface="+mn-lt"/>
          <a:ea typeface="+mn-ea"/>
          <a:cs typeface="+mn-cs"/>
        </a:defRPr>
      </a:lvl4pPr>
      <a:lvl5pPr marL="815975" indent="-152400" algn="l" defTabSz="914400" rtl="0" eaLnBrk="1" latinLnBrk="0" hangingPunct="1">
        <a:lnSpc>
          <a:spcPct val="110000"/>
        </a:lnSpc>
        <a:spcBef>
          <a:spcPts val="300"/>
        </a:spcBef>
        <a:buFont typeface="Arial" panose="020B0604020202020204" pitchFamily="34" charset="0"/>
        <a:buChar char="•"/>
        <a:defRPr lang="en-GB" sz="12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8">
          <p15:clr>
            <a:srgbClr val="F26B43"/>
          </p15:clr>
        </p15:guide>
        <p15:guide id="2" pos="248">
          <p15:clr>
            <a:srgbClr val="F26B43"/>
          </p15:clr>
        </p15:guide>
        <p15:guide id="3" pos="7432">
          <p15:clr>
            <a:srgbClr val="F26B43"/>
          </p15:clr>
        </p15:guide>
        <p15:guide id="4" orient="horz" pos="4065">
          <p15:clr>
            <a:srgbClr val="F26B43"/>
          </p15:clr>
        </p15:guide>
        <p15:guide id="5" pos="3716">
          <p15:clr>
            <a:srgbClr val="F26B43"/>
          </p15:clr>
        </p15:guide>
        <p15:guide id="6" pos="3964">
          <p15:clr>
            <a:srgbClr val="F26B43"/>
          </p15:clr>
        </p15:guide>
        <p15:guide id="7" orient="horz" pos="3135">
          <p15:clr>
            <a:srgbClr val="F26B43"/>
          </p15:clr>
        </p15:guide>
        <p15:guide id="8" orient="horz" pos="3543">
          <p15:clr>
            <a:srgbClr val="F26B43"/>
          </p15:clr>
        </p15:guide>
        <p15:guide id="9" orient="horz" pos="9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95.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350725"/>
            <a:ext cx="693868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2000" b="1"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rPr>
              <a:t>DESIGN SPECIFICATION</a:t>
            </a:r>
            <a:r>
              <a:rPr kumimoji="0" lang="en-ZA" sz="2000" b="1" i="0" u="none" strike="noStrike" kern="1200" cap="none" spc="0" normalizeH="0" baseline="-25000" noProof="0" dirty="0">
                <a:ln>
                  <a:noFill/>
                </a:ln>
                <a:solidFill>
                  <a:prstClr val="black"/>
                </a:solidFill>
                <a:effectLst/>
                <a:uLnTx/>
                <a:uFillTx/>
                <a:latin typeface="MTN Brighter Sans" panose="00000500000000000000" pitchFamily="50" charset="0"/>
                <a:ea typeface="+mn-ea"/>
                <a:cs typeface="+mn-cs"/>
              </a:rPr>
              <a:t>-</a:t>
            </a:r>
            <a:r>
              <a:rPr kumimoji="0" lang="en-ZA" sz="2000" b="1" i="1" u="none" strike="noStrike" kern="1200" cap="none" spc="0" normalizeH="0" baseline="-25000" noProof="0" dirty="0">
                <a:ln>
                  <a:noFill/>
                </a:ln>
                <a:solidFill>
                  <a:prstClr val="black"/>
                </a:solidFill>
                <a:effectLst/>
                <a:uLnTx/>
                <a:uFillTx/>
                <a:latin typeface="MTN Brighter Sans" panose="00000500000000000000" pitchFamily="50" charset="0"/>
                <a:ea typeface="+mn-ea"/>
                <a:cs typeface="+mn-cs"/>
              </a:rPr>
              <a:t>--IS Design &amp; Integration Team</a:t>
            </a:r>
            <a:endParaRPr kumimoji="0" lang="en-US" sz="2000" b="1" i="1" u="none" strike="noStrike" kern="1200" cap="none" spc="0" normalizeH="0" baseline="-25000" noProof="0" dirty="0">
              <a:ln>
                <a:noFill/>
              </a:ln>
              <a:solidFill>
                <a:prstClr val="black"/>
              </a:solidFill>
              <a:effectLst/>
              <a:uLnTx/>
              <a:uFillTx/>
              <a:latin typeface="MTN Brighter Sans" panose="00000500000000000000" pitchFamily="50" charset="0"/>
              <a:ea typeface="+mn-ea"/>
              <a:cs typeface="+mn-cs"/>
            </a:endParaRPr>
          </a:p>
        </p:txBody>
      </p:sp>
      <p:sp>
        <p:nvSpPr>
          <p:cNvPr id="2" name="Rectangle 1"/>
          <p:cNvSpPr/>
          <p:nvPr/>
        </p:nvSpPr>
        <p:spPr>
          <a:xfrm>
            <a:off x="84483" y="4195214"/>
            <a:ext cx="7332317" cy="892552"/>
          </a:xfrm>
          <a:prstGeom prst="rect">
            <a:avLst/>
          </a:prstGeom>
          <a:noFill/>
        </p:spPr>
        <p:txBody>
          <a:bodyPr wrap="square" lIns="91440" tIns="45720" rIns="91440" bIns="45720">
            <a:spAutoFit/>
            <a:scene3d>
              <a:camera prst="orthographicFront"/>
              <a:lightRig rig="threePt" dir="t"/>
            </a:scene3d>
            <a:sp3d>
              <a:bevelB w="69850" h="38100" prst="relaxedInset"/>
            </a:sp3d>
          </a:bodyPr>
          <a:lstStyle/>
          <a:p>
            <a:pPr lvl="0">
              <a:defRPr/>
            </a:pPr>
            <a:r>
              <a:rPr lang="en-US" sz="2600" b="1" dirty="0">
                <a:solidFill>
                  <a:prstClr val="black"/>
                </a:solidFill>
                <a:latin typeface="MTN Brighter Sans ExtraBold" panose="00000900000000000000" pitchFamily="50" charset="0"/>
              </a:rPr>
              <a:t>Visibility Of Call Barring Implemented On Bypass Fraud Tools On CLM</a:t>
            </a:r>
            <a:endParaRPr kumimoji="0" lang="en-US" sz="2600" b="1" i="0" u="none" strike="noStrike" kern="1200" cap="none" spc="0" normalizeH="0" baseline="0" noProof="0" dirty="0">
              <a:ln>
                <a:noFill/>
              </a:ln>
              <a:solidFill>
                <a:prstClr val="black"/>
              </a:solidFill>
              <a:effectLst/>
              <a:uLnTx/>
              <a:uFillTx/>
              <a:latin typeface="MTN Brighter Sans ExtraBold" panose="00000900000000000000" pitchFamily="50" charset="0"/>
              <a:ea typeface="+mn-ea"/>
              <a:cs typeface="+mn-cs"/>
            </a:endParaRPr>
          </a:p>
        </p:txBody>
      </p:sp>
    </p:spTree>
    <p:extLst>
      <p:ext uri="{BB962C8B-B14F-4D97-AF65-F5344CB8AC3E}">
        <p14:creationId xmlns:p14="http://schemas.microsoft.com/office/powerpoint/2010/main" val="74727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83720" y="1150071"/>
            <a:ext cx="11441523" cy="4468304"/>
          </a:xfrm>
        </p:spPr>
        <p:txBody>
          <a:bodyPr/>
          <a:lstStyle/>
          <a:p>
            <a:r>
              <a:rPr lang="en-US" b="1" i="0" dirty="0"/>
              <a:t>N/A</a:t>
            </a:r>
            <a:endParaRPr lang="en-US" sz="1050" i="0" dirty="0">
              <a:latin typeface="MTN Brighter Sans" panose="00000500000000000000" pitchFamily="50" charset="0"/>
            </a:endParaRPr>
          </a:p>
          <a:p>
            <a:endParaRPr lang="en-US" sz="1800" i="0" dirty="0">
              <a:latin typeface="MTN Brighter Sans Light" panose="00000400000000000000" pitchFamily="50" charset="0"/>
            </a:endParaRPr>
          </a:p>
        </p:txBody>
      </p:sp>
      <p:sp>
        <p:nvSpPr>
          <p:cNvPr id="5" name="Title 1"/>
          <p:cNvSpPr txBox="1">
            <a:spLocks/>
          </p:cNvSpPr>
          <p:nvPr/>
        </p:nvSpPr>
        <p:spPr>
          <a:xfrm>
            <a:off x="183720" y="-58364"/>
            <a:ext cx="9806576"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4800" b="1" i="0" u="none" strike="noStrike" kern="1200" cap="none" spc="-150" normalizeH="0" baseline="0" noProof="0" dirty="0">
                <a:ln>
                  <a:noFill/>
                </a:ln>
                <a:solidFill>
                  <a:prstClr val="black"/>
                </a:solidFill>
                <a:effectLst/>
                <a:uLnTx/>
                <a:uFillTx/>
                <a:latin typeface="MTN Brighter Sans" panose="00000500000000000000" pitchFamily="50" charset="0"/>
              </a:rPr>
              <a:t>Design Constraints</a:t>
            </a:r>
          </a:p>
        </p:txBody>
      </p:sp>
    </p:spTree>
    <p:extLst>
      <p:ext uri="{BB962C8B-B14F-4D97-AF65-F5344CB8AC3E}">
        <p14:creationId xmlns:p14="http://schemas.microsoft.com/office/powerpoint/2010/main" val="7140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2688562"/>
            <a:ext cx="10802983" cy="995164"/>
          </a:xfrm>
        </p:spPr>
        <p:txBody>
          <a:bodyPr/>
          <a:lstStyle/>
          <a:p>
            <a:pPr algn="ctr"/>
            <a:r>
              <a:rPr lang="en-ZA" sz="6000" dirty="0">
                <a:latin typeface="MTN Brighter Sans Bold" panose="00000800000000000000" pitchFamily="50" charset="0"/>
              </a:rPr>
              <a:t>Use Case List, Diagram &amp; Description</a:t>
            </a:r>
          </a:p>
        </p:txBody>
      </p:sp>
    </p:spTree>
    <p:extLst>
      <p:ext uri="{BB962C8B-B14F-4D97-AF65-F5344CB8AC3E}">
        <p14:creationId xmlns:p14="http://schemas.microsoft.com/office/powerpoint/2010/main" val="262065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4063"/>
            <a:ext cx="9806576"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4400" b="1" i="0" u="none" strike="noStrike" kern="1200" cap="none" spc="-150" normalizeH="0" baseline="0" noProof="0" dirty="0">
                <a:ln>
                  <a:noFill/>
                </a:ln>
                <a:solidFill>
                  <a:prstClr val="black"/>
                </a:solidFill>
                <a:effectLst/>
                <a:uLnTx/>
                <a:uFillTx/>
                <a:latin typeface="MTN Brighter Sans" panose="00000500000000000000" pitchFamily="50" charset="0"/>
                <a:ea typeface="+mj-ea"/>
                <a:cs typeface="+mj-cs"/>
              </a:rPr>
              <a:t>Use Case List</a:t>
            </a:r>
          </a:p>
        </p:txBody>
      </p:sp>
      <p:graphicFrame>
        <p:nvGraphicFramePr>
          <p:cNvPr id="4" name="Table 3"/>
          <p:cNvGraphicFramePr>
            <a:graphicFrameLocks noGrp="1"/>
          </p:cNvGraphicFramePr>
          <p:nvPr>
            <p:extLst>
              <p:ext uri="{D42A27DB-BD31-4B8C-83A1-F6EECF244321}">
                <p14:modId xmlns:p14="http://schemas.microsoft.com/office/powerpoint/2010/main" val="1587176125"/>
              </p:ext>
            </p:extLst>
          </p:nvPr>
        </p:nvGraphicFramePr>
        <p:xfrm>
          <a:off x="660435" y="1180018"/>
          <a:ext cx="10461732" cy="3709058"/>
        </p:xfrm>
        <a:graphic>
          <a:graphicData uri="http://schemas.openxmlformats.org/drawingml/2006/table">
            <a:tbl>
              <a:tblPr firstRow="1" bandRow="1"/>
              <a:tblGrid>
                <a:gridCol w="649485">
                  <a:extLst>
                    <a:ext uri="{9D8B030D-6E8A-4147-A177-3AD203B41FA5}">
                      <a16:colId xmlns:a16="http://schemas.microsoft.com/office/drawing/2014/main" val="20000"/>
                    </a:ext>
                  </a:extLst>
                </a:gridCol>
                <a:gridCol w="3800329">
                  <a:extLst>
                    <a:ext uri="{9D8B030D-6E8A-4147-A177-3AD203B41FA5}">
                      <a16:colId xmlns:a16="http://schemas.microsoft.com/office/drawing/2014/main" val="20001"/>
                    </a:ext>
                  </a:extLst>
                </a:gridCol>
                <a:gridCol w="3359648">
                  <a:extLst>
                    <a:ext uri="{9D8B030D-6E8A-4147-A177-3AD203B41FA5}">
                      <a16:colId xmlns:a16="http://schemas.microsoft.com/office/drawing/2014/main" val="20002"/>
                    </a:ext>
                  </a:extLst>
                </a:gridCol>
                <a:gridCol w="2652270">
                  <a:extLst>
                    <a:ext uri="{9D8B030D-6E8A-4147-A177-3AD203B41FA5}">
                      <a16:colId xmlns:a16="http://schemas.microsoft.com/office/drawing/2014/main" val="314759686"/>
                    </a:ext>
                  </a:extLst>
                </a:gridCol>
              </a:tblGrid>
              <a:tr h="353484">
                <a:tc>
                  <a:txBody>
                    <a:bodyPr/>
                    <a:lstStyle>
                      <a:lvl1pPr marL="0" algn="l" defTabSz="914400" rtl="0" eaLnBrk="1" latinLnBrk="0" hangingPunct="1">
                        <a:defRPr sz="1800" b="1" kern="1200">
                          <a:solidFill>
                            <a:schemeClr val="tx1"/>
                          </a:solidFill>
                          <a:latin typeface="Verdana"/>
                          <a:cs typeface="Arial"/>
                        </a:defRPr>
                      </a:lvl1pPr>
                      <a:lvl2pPr marL="457200" algn="l" defTabSz="914400" rtl="0" eaLnBrk="1" latinLnBrk="0" hangingPunct="1">
                        <a:defRPr sz="1800" b="1" kern="1200">
                          <a:solidFill>
                            <a:schemeClr val="tx1"/>
                          </a:solidFill>
                          <a:latin typeface="Verdana"/>
                          <a:cs typeface="Arial"/>
                        </a:defRPr>
                      </a:lvl2pPr>
                      <a:lvl3pPr marL="914400" algn="l" defTabSz="914400" rtl="0" eaLnBrk="1" latinLnBrk="0" hangingPunct="1">
                        <a:defRPr sz="1800" b="1" kern="1200">
                          <a:solidFill>
                            <a:schemeClr val="tx1"/>
                          </a:solidFill>
                          <a:latin typeface="Verdana"/>
                          <a:cs typeface="Arial"/>
                        </a:defRPr>
                      </a:lvl3pPr>
                      <a:lvl4pPr marL="1371600" algn="l" defTabSz="914400" rtl="0" eaLnBrk="1" latinLnBrk="0" hangingPunct="1">
                        <a:defRPr sz="1800" b="1" kern="1200">
                          <a:solidFill>
                            <a:schemeClr val="tx1"/>
                          </a:solidFill>
                          <a:latin typeface="Verdana"/>
                          <a:cs typeface="Arial"/>
                        </a:defRPr>
                      </a:lvl4pPr>
                      <a:lvl5pPr marL="1828800" algn="l" defTabSz="914400" rtl="0" eaLnBrk="1" latinLnBrk="0" hangingPunct="1">
                        <a:defRPr sz="1800" b="1" kern="1200">
                          <a:solidFill>
                            <a:schemeClr val="tx1"/>
                          </a:solidFill>
                          <a:latin typeface="Verdana"/>
                          <a:cs typeface="Arial"/>
                        </a:defRPr>
                      </a:lvl5pPr>
                      <a:lvl6pPr marL="2286000" algn="l" defTabSz="914400" rtl="0" eaLnBrk="1" latinLnBrk="0" hangingPunct="1">
                        <a:defRPr sz="1800" b="1" kern="1200">
                          <a:solidFill>
                            <a:schemeClr val="tx1"/>
                          </a:solidFill>
                          <a:latin typeface="Verdana"/>
                          <a:cs typeface="Arial"/>
                        </a:defRPr>
                      </a:lvl6pPr>
                      <a:lvl7pPr marL="2743200" algn="l" defTabSz="914400" rtl="0" eaLnBrk="1" latinLnBrk="0" hangingPunct="1">
                        <a:defRPr sz="1800" b="1" kern="1200">
                          <a:solidFill>
                            <a:schemeClr val="tx1"/>
                          </a:solidFill>
                          <a:latin typeface="Verdana"/>
                          <a:cs typeface="Arial"/>
                        </a:defRPr>
                      </a:lvl7pPr>
                      <a:lvl8pPr marL="3200400" algn="l" defTabSz="914400" rtl="0" eaLnBrk="1" latinLnBrk="0" hangingPunct="1">
                        <a:defRPr sz="1800" b="1" kern="1200">
                          <a:solidFill>
                            <a:schemeClr val="tx1"/>
                          </a:solidFill>
                          <a:latin typeface="Verdana"/>
                          <a:cs typeface="Arial"/>
                        </a:defRPr>
                      </a:lvl8pPr>
                      <a:lvl9pPr marL="3657600" algn="l" defTabSz="914400" rtl="0" eaLnBrk="1" latinLnBrk="0" hangingPunct="1">
                        <a:defRPr sz="1800" b="1" kern="1200">
                          <a:solidFill>
                            <a:schemeClr val="tx1"/>
                          </a:solidFill>
                          <a:latin typeface="Verdana"/>
                          <a:cs typeface="Arial"/>
                        </a:defRPr>
                      </a:lvl9pPr>
                    </a:lstStyle>
                    <a:p>
                      <a:pPr algn="ctr"/>
                      <a:r>
                        <a:rPr lang="en-US" sz="1600" dirty="0">
                          <a:latin typeface="MTN Brighter Sans" panose="00000500000000000000" pitchFamily="50" charset="0"/>
                        </a:rPr>
                        <a:t>ID</a:t>
                      </a:r>
                      <a:r>
                        <a:rPr lang="en-US" sz="1600" baseline="0" dirty="0">
                          <a:latin typeface="MTN Brighter Sans" panose="00000500000000000000" pitchFamily="50" charset="0"/>
                        </a:rPr>
                        <a:t> </a:t>
                      </a:r>
                      <a:endParaRPr lang="en-US" sz="1600" dirty="0">
                        <a:latin typeface="MTN Brighter Sans" panose="00000500000000000000" pitchFamily="50" charset="0"/>
                      </a:endParaRPr>
                    </a:p>
                  </a:txBody>
                  <a:tcPr anchor="ct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Verdana"/>
                          <a:cs typeface="Arial"/>
                        </a:defRPr>
                      </a:lvl1pPr>
                      <a:lvl2pPr marL="457200" algn="l" defTabSz="914400" rtl="0" eaLnBrk="1" latinLnBrk="0" hangingPunct="1">
                        <a:defRPr sz="1800" b="1" kern="1200">
                          <a:solidFill>
                            <a:schemeClr val="tx1"/>
                          </a:solidFill>
                          <a:latin typeface="Verdana"/>
                          <a:cs typeface="Arial"/>
                        </a:defRPr>
                      </a:lvl2pPr>
                      <a:lvl3pPr marL="914400" algn="l" defTabSz="914400" rtl="0" eaLnBrk="1" latinLnBrk="0" hangingPunct="1">
                        <a:defRPr sz="1800" b="1" kern="1200">
                          <a:solidFill>
                            <a:schemeClr val="tx1"/>
                          </a:solidFill>
                          <a:latin typeface="Verdana"/>
                          <a:cs typeface="Arial"/>
                        </a:defRPr>
                      </a:lvl3pPr>
                      <a:lvl4pPr marL="1371600" algn="l" defTabSz="914400" rtl="0" eaLnBrk="1" latinLnBrk="0" hangingPunct="1">
                        <a:defRPr sz="1800" b="1" kern="1200">
                          <a:solidFill>
                            <a:schemeClr val="tx1"/>
                          </a:solidFill>
                          <a:latin typeface="Verdana"/>
                          <a:cs typeface="Arial"/>
                        </a:defRPr>
                      </a:lvl4pPr>
                      <a:lvl5pPr marL="1828800" algn="l" defTabSz="914400" rtl="0" eaLnBrk="1" latinLnBrk="0" hangingPunct="1">
                        <a:defRPr sz="1800" b="1" kern="1200">
                          <a:solidFill>
                            <a:schemeClr val="tx1"/>
                          </a:solidFill>
                          <a:latin typeface="Verdana"/>
                          <a:cs typeface="Arial"/>
                        </a:defRPr>
                      </a:lvl5pPr>
                      <a:lvl6pPr marL="2286000" algn="l" defTabSz="914400" rtl="0" eaLnBrk="1" latinLnBrk="0" hangingPunct="1">
                        <a:defRPr sz="1800" b="1" kern="1200">
                          <a:solidFill>
                            <a:schemeClr val="tx1"/>
                          </a:solidFill>
                          <a:latin typeface="Verdana"/>
                          <a:cs typeface="Arial"/>
                        </a:defRPr>
                      </a:lvl6pPr>
                      <a:lvl7pPr marL="2743200" algn="l" defTabSz="914400" rtl="0" eaLnBrk="1" latinLnBrk="0" hangingPunct="1">
                        <a:defRPr sz="1800" b="1" kern="1200">
                          <a:solidFill>
                            <a:schemeClr val="tx1"/>
                          </a:solidFill>
                          <a:latin typeface="Verdana"/>
                          <a:cs typeface="Arial"/>
                        </a:defRPr>
                      </a:lvl7pPr>
                      <a:lvl8pPr marL="3200400" algn="l" defTabSz="914400" rtl="0" eaLnBrk="1" latinLnBrk="0" hangingPunct="1">
                        <a:defRPr sz="1800" b="1" kern="1200">
                          <a:solidFill>
                            <a:schemeClr val="tx1"/>
                          </a:solidFill>
                          <a:latin typeface="Verdana"/>
                          <a:cs typeface="Arial"/>
                        </a:defRPr>
                      </a:lvl8pPr>
                      <a:lvl9pPr marL="3657600" algn="l" defTabSz="914400" rtl="0" eaLnBrk="1" latinLnBrk="0" hangingPunct="1">
                        <a:defRPr sz="1800" b="1" kern="1200">
                          <a:solidFill>
                            <a:schemeClr val="tx1"/>
                          </a:solidFill>
                          <a:latin typeface="Verdana"/>
                          <a:cs typeface="Arial"/>
                        </a:defRPr>
                      </a:lvl9pPr>
                    </a:lstStyle>
                    <a:p>
                      <a:r>
                        <a:rPr lang="en-US" sz="1600" dirty="0">
                          <a:latin typeface="MTN Brighter Sans" panose="00000500000000000000" pitchFamily="50" charset="0"/>
                        </a:rPr>
                        <a:t>Description</a:t>
                      </a:r>
                    </a:p>
                  </a:txBody>
                  <a:tcPr anchor="ct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Verdana"/>
                          <a:cs typeface="Arial"/>
                        </a:defRPr>
                      </a:lvl1pPr>
                      <a:lvl2pPr marL="457200" algn="l" defTabSz="914400" rtl="0" eaLnBrk="1" latinLnBrk="0" hangingPunct="1">
                        <a:defRPr sz="1800" b="1" kern="1200">
                          <a:solidFill>
                            <a:schemeClr val="tx1"/>
                          </a:solidFill>
                          <a:latin typeface="Verdana"/>
                          <a:cs typeface="Arial"/>
                        </a:defRPr>
                      </a:lvl2pPr>
                      <a:lvl3pPr marL="914400" algn="l" defTabSz="914400" rtl="0" eaLnBrk="1" latinLnBrk="0" hangingPunct="1">
                        <a:defRPr sz="1800" b="1" kern="1200">
                          <a:solidFill>
                            <a:schemeClr val="tx1"/>
                          </a:solidFill>
                          <a:latin typeface="Verdana"/>
                          <a:cs typeface="Arial"/>
                        </a:defRPr>
                      </a:lvl3pPr>
                      <a:lvl4pPr marL="1371600" algn="l" defTabSz="914400" rtl="0" eaLnBrk="1" latinLnBrk="0" hangingPunct="1">
                        <a:defRPr sz="1800" b="1" kern="1200">
                          <a:solidFill>
                            <a:schemeClr val="tx1"/>
                          </a:solidFill>
                          <a:latin typeface="Verdana"/>
                          <a:cs typeface="Arial"/>
                        </a:defRPr>
                      </a:lvl4pPr>
                      <a:lvl5pPr marL="1828800" algn="l" defTabSz="914400" rtl="0" eaLnBrk="1" latinLnBrk="0" hangingPunct="1">
                        <a:defRPr sz="1800" b="1" kern="1200">
                          <a:solidFill>
                            <a:schemeClr val="tx1"/>
                          </a:solidFill>
                          <a:latin typeface="Verdana"/>
                          <a:cs typeface="Arial"/>
                        </a:defRPr>
                      </a:lvl5pPr>
                      <a:lvl6pPr marL="2286000" algn="l" defTabSz="914400" rtl="0" eaLnBrk="1" latinLnBrk="0" hangingPunct="1">
                        <a:defRPr sz="1800" b="1" kern="1200">
                          <a:solidFill>
                            <a:schemeClr val="tx1"/>
                          </a:solidFill>
                          <a:latin typeface="Verdana"/>
                          <a:cs typeface="Arial"/>
                        </a:defRPr>
                      </a:lvl6pPr>
                      <a:lvl7pPr marL="2743200" algn="l" defTabSz="914400" rtl="0" eaLnBrk="1" latinLnBrk="0" hangingPunct="1">
                        <a:defRPr sz="1800" b="1" kern="1200">
                          <a:solidFill>
                            <a:schemeClr val="tx1"/>
                          </a:solidFill>
                          <a:latin typeface="Verdana"/>
                          <a:cs typeface="Arial"/>
                        </a:defRPr>
                      </a:lvl7pPr>
                      <a:lvl8pPr marL="3200400" algn="l" defTabSz="914400" rtl="0" eaLnBrk="1" latinLnBrk="0" hangingPunct="1">
                        <a:defRPr sz="1800" b="1" kern="1200">
                          <a:solidFill>
                            <a:schemeClr val="tx1"/>
                          </a:solidFill>
                          <a:latin typeface="Verdana"/>
                          <a:cs typeface="Arial"/>
                        </a:defRPr>
                      </a:lvl8pPr>
                      <a:lvl9pPr marL="3657600" algn="l" defTabSz="914400" rtl="0" eaLnBrk="1" latinLnBrk="0" hangingPunct="1">
                        <a:defRPr sz="1800" b="1" kern="1200">
                          <a:solidFill>
                            <a:schemeClr val="tx1"/>
                          </a:solidFill>
                          <a:latin typeface="Verdana"/>
                          <a:cs typeface="Arial"/>
                        </a:defRPr>
                      </a:lvl9pPr>
                    </a:lstStyle>
                    <a:p>
                      <a:r>
                        <a:rPr lang="en-US" sz="1600" dirty="0">
                          <a:latin typeface="MTN Brighter Sans" panose="00000500000000000000" pitchFamily="50" charset="0"/>
                        </a:rPr>
                        <a:t>URS References</a:t>
                      </a:r>
                    </a:p>
                  </a:txBody>
                  <a:tcPr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p>
                      <a:r>
                        <a:rPr lang="en-US" sz="1600" b="1" kern="1200" dirty="0">
                          <a:solidFill>
                            <a:schemeClr val="tx1"/>
                          </a:solidFill>
                          <a:latin typeface="MTN Brighter Sans" panose="00000500000000000000" pitchFamily="50" charset="0"/>
                          <a:ea typeface="+mn-ea"/>
                          <a:cs typeface="Arial"/>
                        </a:rPr>
                        <a:t>Design References</a:t>
                      </a:r>
                    </a:p>
                  </a:txBody>
                  <a:tcPr anchor="ctr">
                    <a:lnL w="12700" cmpd="sng">
                      <a:solidFill>
                        <a:srgbClr val="000000"/>
                      </a:solidFill>
                    </a:lnL>
                    <a:lnR w="12700" cmpd="sng">
                      <a:solidFill>
                        <a:srgbClr val="000000"/>
                      </a:solidFill>
                    </a:lnR>
                    <a:lnT w="12700" cmpd="sng">
                      <a:solidFill>
                        <a:srgbClr val="000000"/>
                      </a:solidFill>
                    </a:lnT>
                    <a:lnB w="254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97283">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pPr algn="ctr"/>
                      <a:r>
                        <a:rPr lang="en-US" sz="1400" dirty="0">
                          <a:latin typeface="MTN Brighter Sans Light" panose="00000400000000000000" pitchFamily="50" charset="0"/>
                        </a:rPr>
                        <a:t>1</a:t>
                      </a:r>
                    </a:p>
                  </a:txBody>
                  <a:tcPr anchor="ctr">
                    <a:lnL w="12700" cmpd="sng">
                      <a:solidFill>
                        <a:srgbClr val="000000"/>
                      </a:solidFill>
                    </a:lnL>
                    <a:lnR w="12700" cmpd="sng">
                      <a:solidFill>
                        <a:srgbClr val="000000"/>
                      </a:solidFill>
                    </a:lnR>
                    <a:lnT w="25400" cmpd="sng">
                      <a:solidFill>
                        <a:srgbClr val="000000"/>
                      </a:solidFill>
                    </a:lnT>
                    <a:lnB w="12700" cmpd="sng">
                      <a:solidFill>
                        <a:srgbClr val="000000"/>
                      </a:solidFill>
                    </a:lnB>
                    <a:lnTlToBr w="12700" cmpd="sng">
                      <a:noFill/>
                      <a:prstDash val="solid"/>
                    </a:lnTlToBr>
                    <a:lnBlToTr w="12700" cmpd="sng">
                      <a:noFill/>
                      <a:prstDash val="solid"/>
                    </a:lnBlToTr>
                    <a:solidFill>
                      <a:srgbClr val="000000">
                        <a:alpha val="20000"/>
                      </a:srgbClr>
                    </a:solidFill>
                  </a:tcPr>
                </a:tc>
                <a:tc>
                  <a:txBody>
                    <a:bodyPr/>
                    <a:lstStyle/>
                    <a:p>
                      <a:pPr marL="322263" marR="0" lvl="1" indent="0" algn="l" defTabSz="914400" rtl="0" eaLnBrk="1" fontAlgn="auto" latinLnBrk="0" hangingPunct="1">
                        <a:lnSpc>
                          <a:spcPct val="110000"/>
                        </a:lnSpc>
                        <a:spcBef>
                          <a:spcPts val="300"/>
                        </a:spcBef>
                        <a:spcAft>
                          <a:spcPts val="0"/>
                        </a:spcAft>
                        <a:buClrTx/>
                        <a:buSzTx/>
                        <a:buFont typeface="+mj-lt"/>
                        <a:buNone/>
                        <a:tabLst/>
                        <a:defRPr/>
                      </a:pPr>
                      <a:r>
                        <a:rPr lang="en-US" sz="1400" dirty="0">
                          <a:effectLst/>
                          <a:latin typeface="MTN Brighter Sans Light" panose="00000400000000000000" pitchFamily="50" charset="0"/>
                          <a:ea typeface="Times New Roman" panose="02020603050405020304" pitchFamily="18" charset="0"/>
                        </a:rPr>
                        <a:t>Automatic Barring of Fraudulent MSISDN on RA Fraud Tool</a:t>
                      </a:r>
                    </a:p>
                    <a:p>
                      <a:pPr marL="322263" marR="0" lvl="1" indent="0" algn="l" defTabSz="914400" rtl="0" eaLnBrk="1" fontAlgn="auto" latinLnBrk="0" hangingPunct="1">
                        <a:lnSpc>
                          <a:spcPct val="110000"/>
                        </a:lnSpc>
                        <a:spcBef>
                          <a:spcPts val="300"/>
                        </a:spcBef>
                        <a:spcAft>
                          <a:spcPts val="0"/>
                        </a:spcAft>
                        <a:buClrTx/>
                        <a:buSzTx/>
                        <a:buFont typeface="+mj-lt"/>
                        <a:buNone/>
                        <a:tabLst/>
                        <a:defRPr/>
                      </a:pPr>
                      <a:endParaRPr kumimoji="0" lang="en-US"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nchor="ctr">
                    <a:lnL w="12700" cmpd="sng">
                      <a:solidFill>
                        <a:srgbClr val="000000"/>
                      </a:solidFill>
                    </a:lnL>
                    <a:lnR w="12700" cmpd="sng">
                      <a:solidFill>
                        <a:srgbClr val="000000"/>
                      </a:solidFill>
                    </a:lnR>
                    <a:lnT w="25400" cmpd="sng">
                      <a:solidFill>
                        <a:srgbClr val="000000"/>
                      </a:solidFill>
                    </a:lnT>
                    <a:lnB w="12700" cmpd="sng">
                      <a:solidFill>
                        <a:srgbClr val="000000"/>
                      </a:solidFill>
                    </a:lnB>
                    <a:lnTlToBr w="12700" cmpd="sng">
                      <a:noFill/>
                      <a:prstDash val="solid"/>
                    </a:lnTlToBr>
                    <a:lnBlToTr w="12700" cmpd="sng">
                      <a:noFill/>
                      <a:prstDash val="solid"/>
                    </a:lnBlToTr>
                    <a:solidFill>
                      <a:srgbClr val="000000">
                        <a:alpha val="20000"/>
                      </a:srgbClr>
                    </a:solidFill>
                  </a:tcPr>
                </a:tc>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r>
                        <a:rPr lang="en-US" sz="1400" dirty="0">
                          <a:latin typeface="MTN Brighter Sans Light" panose="00000400000000000000" pitchFamily="50" charset="0"/>
                        </a:rPr>
                        <a:t>UR 1</a:t>
                      </a:r>
                    </a:p>
                  </a:txBody>
                  <a:tcPr anchor="ctr">
                    <a:lnL w="12700" cmpd="sng">
                      <a:solidFill>
                        <a:srgbClr val="000000"/>
                      </a:solidFill>
                    </a:lnL>
                    <a:lnR w="12700" cap="flat" cmpd="sng" algn="ctr">
                      <a:solidFill>
                        <a:srgbClr val="000000"/>
                      </a:solidFill>
                      <a:prstDash val="solid"/>
                      <a:round/>
                      <a:headEnd type="none" w="med" len="med"/>
                      <a:tailEnd type="none" w="med" len="med"/>
                    </a:lnR>
                    <a:lnT w="254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alpha val="20000"/>
                      </a:srgbClr>
                    </a:solidFill>
                  </a:tcPr>
                </a:tc>
                <a:tc>
                  <a:txBody>
                    <a:bodyPr/>
                    <a:lstStyle/>
                    <a:p>
                      <a:r>
                        <a:rPr lang="en-US" sz="1400" dirty="0">
                          <a:latin typeface="MTN Brighter Sans Light" panose="00000400000000000000" pitchFamily="50" charset="0"/>
                        </a:rPr>
                        <a:t>UC 1</a:t>
                      </a:r>
                    </a:p>
                  </a:txBody>
                  <a:tcPr anchor="ctr">
                    <a:lnL w="12700" cmpd="sng">
                      <a:solidFill>
                        <a:srgbClr val="000000"/>
                      </a:solidFill>
                    </a:lnL>
                    <a:lnR w="12700" cmpd="sng">
                      <a:solidFill>
                        <a:srgbClr val="000000"/>
                      </a:solid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0000">
                        <a:alpha val="20000"/>
                      </a:srgbClr>
                    </a:solidFill>
                  </a:tcPr>
                </a:tc>
                <a:extLst>
                  <a:ext uri="{0D108BD9-81ED-4DB2-BD59-A6C34878D82A}">
                    <a16:rowId xmlns:a16="http://schemas.microsoft.com/office/drawing/2014/main" val="10001"/>
                  </a:ext>
                </a:extLst>
              </a:tr>
              <a:tr h="697283">
                <a:tc>
                  <a:txBody>
                    <a:bodyPr/>
                    <a:lstStyle/>
                    <a:p>
                      <a:pPr algn="ctr"/>
                      <a:r>
                        <a:rPr lang="en-US" sz="1400" dirty="0">
                          <a:latin typeface="MTN Brighter Sans Light" panose="00000400000000000000" pitchFamily="50" charset="0"/>
                        </a:rPr>
                        <a:t>2</a:t>
                      </a:r>
                    </a:p>
                  </a:txBody>
                  <a:tcPr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22263" marR="0" lvl="1" indent="0" algn="l" defTabSz="914400" rtl="0" eaLnBrk="1" fontAlgn="auto" latinLnBrk="0" hangingPunct="1">
                        <a:lnSpc>
                          <a:spcPct val="110000"/>
                        </a:lnSpc>
                        <a:spcBef>
                          <a:spcPts val="300"/>
                        </a:spcBef>
                        <a:spcAft>
                          <a:spcPts val="0"/>
                        </a:spcAft>
                        <a:buClrTx/>
                        <a:buSzTx/>
                        <a:buFont typeface="+mj-lt"/>
                        <a:buNone/>
                        <a:tabLst/>
                        <a:defRPr/>
                      </a:pPr>
                      <a:r>
                        <a:rPr lang="en-US" sz="1400" dirty="0">
                          <a:effectLst/>
                          <a:latin typeface="MTN Brighter Sans Light" panose="00000400000000000000" pitchFamily="50" charset="0"/>
                          <a:ea typeface="Times New Roman" panose="02020603050405020304" pitchFamily="18" charset="0"/>
                        </a:rPr>
                        <a:t>Call Barring Request on Fraudulent MSISDN by RA Fraud Tool User</a:t>
                      </a:r>
                    </a:p>
                    <a:p>
                      <a:pPr marL="322263" marR="0" lvl="1" indent="0" algn="l" defTabSz="914400" rtl="0" eaLnBrk="1" fontAlgn="auto" latinLnBrk="0" hangingPunct="1">
                        <a:lnSpc>
                          <a:spcPct val="110000"/>
                        </a:lnSpc>
                        <a:spcBef>
                          <a:spcPts val="300"/>
                        </a:spcBef>
                        <a:spcAft>
                          <a:spcPts val="0"/>
                        </a:spcAft>
                        <a:buClrTx/>
                        <a:buSzTx/>
                        <a:buFont typeface="+mj-lt"/>
                        <a:buNone/>
                        <a:tabLst/>
                        <a:defRPr/>
                      </a:pPr>
                      <a:endParaRPr kumimoji="0" lang="en-US"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TN Brighter Sans Light" panose="00000400000000000000" pitchFamily="50" charset="0"/>
                        </a:rPr>
                        <a:t>UR 1</a:t>
                      </a:r>
                    </a:p>
                    <a:p>
                      <a:endParaRPr lang="en-US" sz="1400" dirty="0">
                        <a:latin typeface="MTN Brighter Sans Light" panose="00000400000000000000" pitchFamily="50"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latin typeface="MTN Brighter Sans Light" panose="00000400000000000000" pitchFamily="50" charset="0"/>
                        </a:rPr>
                        <a:t>UC 2</a:t>
                      </a:r>
                    </a:p>
                  </a:txBody>
                  <a:tcPr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459359"/>
                  </a:ext>
                </a:extLst>
              </a:tr>
              <a:tr h="697283">
                <a:tc>
                  <a:txBody>
                    <a:bodyPr/>
                    <a:lstStyle/>
                    <a:p>
                      <a:pPr algn="ctr"/>
                      <a:r>
                        <a:rPr lang="en-US" sz="1400" dirty="0">
                          <a:latin typeface="MTN Brighter Sans Light" panose="00000400000000000000" pitchFamily="50" charset="0"/>
                        </a:rPr>
                        <a:t>3</a:t>
                      </a:r>
                    </a:p>
                  </a:txBody>
                  <a:tcPr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322263" marR="0" lvl="1" indent="0" algn="l" defTabSz="914400" rtl="0" eaLnBrk="1" fontAlgn="auto" latinLnBrk="0" hangingPunct="1">
                        <a:lnSpc>
                          <a:spcPct val="110000"/>
                        </a:lnSpc>
                        <a:spcBef>
                          <a:spcPts val="300"/>
                        </a:spcBef>
                        <a:spcAft>
                          <a:spcPts val="0"/>
                        </a:spcAft>
                        <a:buClrTx/>
                        <a:buSzTx/>
                        <a:buFont typeface="+mj-lt"/>
                        <a:buNone/>
                        <a:tabLst/>
                        <a:defRPr/>
                      </a:pPr>
                      <a:r>
                        <a:rPr lang="en-US" sz="1400" dirty="0">
                          <a:effectLst/>
                          <a:latin typeface="MTN Brighter Sans Light" panose="00000400000000000000" pitchFamily="50" charset="0"/>
                          <a:ea typeface="Times New Roman" panose="02020603050405020304" pitchFamily="18" charset="0"/>
                        </a:rPr>
                        <a:t>Lift Call Barring from RA Fraud Tool </a:t>
                      </a:r>
                    </a:p>
                    <a:p>
                      <a:pPr marL="322263" marR="0" lvl="1" indent="0" algn="l" defTabSz="914400" rtl="0" eaLnBrk="1" fontAlgn="auto" latinLnBrk="0" hangingPunct="1">
                        <a:lnSpc>
                          <a:spcPct val="110000"/>
                        </a:lnSpc>
                        <a:spcBef>
                          <a:spcPts val="300"/>
                        </a:spcBef>
                        <a:spcAft>
                          <a:spcPts val="0"/>
                        </a:spcAft>
                        <a:buClrTx/>
                        <a:buSzTx/>
                        <a:buFont typeface="+mj-lt"/>
                        <a:buNone/>
                        <a:tabLst/>
                        <a:defRPr/>
                      </a:pPr>
                      <a:endParaRPr kumimoji="0" lang="en-US"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TN Brighter Sans Light" panose="00000400000000000000" pitchFamily="50" charset="0"/>
                        </a:rPr>
                        <a:t>UR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MTN Brighter Sans Light" panose="00000400000000000000" pitchFamily="50"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400" dirty="0">
                          <a:latin typeface="MTN Brighter Sans Light" panose="00000400000000000000" pitchFamily="50" charset="0"/>
                        </a:rPr>
                        <a:t>UC 3</a:t>
                      </a:r>
                    </a:p>
                  </a:txBody>
                  <a:tcPr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20252058"/>
                  </a:ext>
                </a:extLst>
              </a:tr>
              <a:tr h="697283">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pPr algn="ctr"/>
                      <a:r>
                        <a:rPr lang="en-US" sz="1400" dirty="0">
                          <a:latin typeface="MTN Brighter Sans Light" panose="00000400000000000000" pitchFamily="50" charset="0"/>
                        </a:rPr>
                        <a:t>4</a:t>
                      </a:r>
                    </a:p>
                  </a:txBody>
                  <a:tcPr anchor="ctr">
                    <a:lnL w="12700" cmpd="sng">
                      <a:solidFill>
                        <a:srgbClr val="000000"/>
                      </a:solidFill>
                    </a:lnL>
                    <a:lnR w="12700" cap="flat" cmpd="sng" algn="ctr">
                      <a:solidFill>
                        <a:srgbClr val="000000"/>
                      </a:solidFill>
                      <a:prstDash val="solid"/>
                      <a:round/>
                      <a:headEnd type="none" w="med" len="med"/>
                      <a:tailEnd type="none" w="med" len="med"/>
                    </a:lnR>
                    <a:lnT w="12700" cmpd="sng">
                      <a:solidFill>
                        <a:srgbClr val="000000"/>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22263" marR="0" lvl="1" indent="0" algn="l" defTabSz="914400" rtl="0" eaLnBrk="1" fontAlgn="auto" latinLnBrk="0" hangingPunct="1">
                        <a:lnSpc>
                          <a:spcPct val="110000"/>
                        </a:lnSpc>
                        <a:spcBef>
                          <a:spcPts val="300"/>
                        </a:spcBef>
                        <a:spcAft>
                          <a:spcPts val="0"/>
                        </a:spcAft>
                        <a:buClrTx/>
                        <a:buSzTx/>
                        <a:buFont typeface="+mj-lt"/>
                        <a:buNone/>
                        <a:tabLst/>
                        <a:defRPr/>
                      </a:pPr>
                      <a:endParaRPr kumimoji="0" lang="en-US"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endParaRPr lang="en-US" sz="1400" dirty="0">
                        <a:latin typeface="MTN Brighter Sans Light" panose="00000400000000000000" pitchFamily="50"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MTN Brighter Sans Light" panose="00000400000000000000" pitchFamily="50" charset="0"/>
                      </a:endParaRPr>
                    </a:p>
                  </a:txBody>
                  <a:tcPr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5115">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pPr algn="ctr"/>
                      <a:r>
                        <a:rPr lang="en-US" sz="1400" dirty="0">
                          <a:latin typeface="MTN Brighter Sans Light" panose="00000400000000000000" pitchFamily="50" charset="0"/>
                        </a:rPr>
                        <a:t>5</a:t>
                      </a:r>
                    </a:p>
                  </a:txBody>
                  <a:tcPr anchor="ctr">
                    <a:lnL w="12700" cmpd="sng">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a:solidFill>
                          <a:schemeClr val="tx1"/>
                        </a:solidFill>
                        <a:latin typeface="MTN Brighter Sans Light" panose="00000400000000000000" pitchFamily="50" charset="0"/>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MTN Brighter Sans Light" panose="00000400000000000000" pitchFamily="50"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mpd="sng">
                      <a:solidFill>
                        <a:srgbClr val="000000"/>
                      </a:solidFill>
                    </a:lnB>
                    <a:lnTlToBr w="12700" cmpd="sng">
                      <a:noFill/>
                      <a:prstDash val="solid"/>
                    </a:lnTlToBr>
                    <a:lnBlToTr w="12700" cmpd="sng">
                      <a:noFill/>
                      <a:prstDash val="solid"/>
                    </a:lnBlToTr>
                    <a:solidFill>
                      <a:schemeClr val="bg1">
                        <a:lumMod val="85000"/>
                      </a:schemeClr>
                    </a:solidFill>
                  </a:tcPr>
                </a:tc>
                <a:tc>
                  <a:txBody>
                    <a:bodyPr/>
                    <a:lstStyle/>
                    <a:p>
                      <a:endParaRPr lang="en-US" sz="1400" dirty="0">
                        <a:latin typeface="MTN Brighter Sans Light" panose="00000400000000000000" pitchFamily="50" charset="0"/>
                      </a:endParaRPr>
                    </a:p>
                  </a:txBody>
                  <a:tcPr anchor="ctr">
                    <a:lnL w="12700" cap="flat" cmpd="sng" algn="ctr">
                      <a:solidFill>
                        <a:srgbClr val="000000"/>
                      </a:solidFill>
                      <a:prstDash val="solid"/>
                      <a:round/>
                      <a:headEnd type="none" w="med" len="med"/>
                      <a:tailEnd type="none" w="med" len="med"/>
                    </a:lnL>
                    <a:lnR w="12700" cmpd="sng">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70270027"/>
                  </a:ext>
                </a:extLst>
              </a:tr>
            </a:tbl>
          </a:graphicData>
        </a:graphic>
      </p:graphicFrame>
    </p:spTree>
    <p:extLst>
      <p:ext uri="{BB962C8B-B14F-4D97-AF65-F5344CB8AC3E}">
        <p14:creationId xmlns:p14="http://schemas.microsoft.com/office/powerpoint/2010/main" val="275881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64" y="55070"/>
            <a:ext cx="11404600" cy="493811"/>
          </a:xfrm>
        </p:spPr>
        <p:txBody>
          <a:bodyPr/>
          <a:lstStyle/>
          <a:p>
            <a:r>
              <a:rPr lang="en-US" sz="4400" spc="-150" dirty="0">
                <a:latin typeface="MTN Brighter Sans" panose="00000500000000000000" pitchFamily="50" charset="0"/>
              </a:rPr>
              <a:t>Use Case Description</a:t>
            </a:r>
          </a:p>
        </p:txBody>
      </p:sp>
      <p:graphicFrame>
        <p:nvGraphicFramePr>
          <p:cNvPr id="3" name="Table 2"/>
          <p:cNvGraphicFramePr>
            <a:graphicFrameLocks noGrp="1"/>
          </p:cNvGraphicFramePr>
          <p:nvPr>
            <p:extLst>
              <p:ext uri="{D42A27DB-BD31-4B8C-83A1-F6EECF244321}">
                <p14:modId xmlns:p14="http://schemas.microsoft.com/office/powerpoint/2010/main" val="660237071"/>
              </p:ext>
            </p:extLst>
          </p:nvPr>
        </p:nvGraphicFramePr>
        <p:xfrm>
          <a:off x="619760" y="736935"/>
          <a:ext cx="9735202" cy="4276230"/>
        </p:xfrm>
        <a:graphic>
          <a:graphicData uri="http://schemas.openxmlformats.org/drawingml/2006/table">
            <a:tbl>
              <a:tblPr firstRow="1" bandRow="1">
                <a:tableStyleId>{FABFCF23-3B69-468F-B69F-88F6DE6A72F2}</a:tableStyleId>
              </a:tblPr>
              <a:tblGrid>
                <a:gridCol w="2290636">
                  <a:extLst>
                    <a:ext uri="{9D8B030D-6E8A-4147-A177-3AD203B41FA5}">
                      <a16:colId xmlns:a16="http://schemas.microsoft.com/office/drawing/2014/main" val="3156873625"/>
                    </a:ext>
                  </a:extLst>
                </a:gridCol>
                <a:gridCol w="7444566">
                  <a:extLst>
                    <a:ext uri="{9D8B030D-6E8A-4147-A177-3AD203B41FA5}">
                      <a16:colId xmlns:a16="http://schemas.microsoft.com/office/drawing/2014/main" val="3344519595"/>
                    </a:ext>
                  </a:extLst>
                </a:gridCol>
              </a:tblGrid>
              <a:tr h="220315">
                <a:tc>
                  <a:txBody>
                    <a:bodyPr/>
                    <a:lstStyle/>
                    <a:p>
                      <a:pPr algn="r"/>
                      <a:r>
                        <a:rPr lang="en-GB" sz="1100" b="1" dirty="0">
                          <a:latin typeface="MTN Brighter Sans Light" panose="00000400000000000000" pitchFamily="50" charset="0"/>
                        </a:rPr>
                        <a:t>USE CASE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dirty="0">
                          <a:latin typeface="MTN Brighter Sans Light" panose="00000400000000000000" pitchFamily="50" charset="0"/>
                        </a:rPr>
                        <a:t>UC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113842"/>
                  </a:ext>
                </a:extLst>
              </a:tr>
              <a:tr h="236245">
                <a:tc>
                  <a:txBody>
                    <a:bodyPr/>
                    <a:lstStyle/>
                    <a:p>
                      <a:pPr algn="r"/>
                      <a:r>
                        <a:rPr lang="en-GB" sz="1100" b="1" dirty="0">
                          <a:latin typeface="MTN Brighter Sans Light" panose="00000400000000000000" pitchFamily="50" charset="0"/>
                        </a:rPr>
                        <a:t>Use Case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100" dirty="0">
                          <a:effectLst/>
                          <a:latin typeface="MTN Brighter Sans Light" panose="00000400000000000000" pitchFamily="50" charset="0"/>
                          <a:ea typeface="Times New Roman" panose="02020603050405020304" pitchFamily="18" charset="0"/>
                        </a:rPr>
                        <a:t>Automatic Barring of Fraudulent MSISDN on RA Fraud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7682155"/>
                  </a:ext>
                </a:extLst>
              </a:tr>
              <a:tr h="505428">
                <a:tc>
                  <a:txBody>
                    <a:bodyPr/>
                    <a:lstStyle/>
                    <a:p>
                      <a:pPr algn="r"/>
                      <a:r>
                        <a:rPr lang="en-GB" sz="1100" b="1" dirty="0">
                          <a:latin typeface="MTN Brighter Sans Light" panose="00000400000000000000" pitchFamily="50" charset="0"/>
                        </a:rPr>
                        <a:t>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a:latin typeface="MTN Brighter Sans Light" panose="00000400000000000000" pitchFamily="50" charset="0"/>
                        </a:rPr>
                        <a:t>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324698"/>
                  </a:ext>
                </a:extLst>
              </a:tr>
              <a:tr h="23624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100" b="1" dirty="0">
                          <a:latin typeface="MTN Brighter Sans Light" panose="00000400000000000000" pitchFamily="50"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300"/>
                        </a:spcBef>
                        <a:spcAft>
                          <a:spcPts val="300"/>
                        </a:spcAft>
                        <a:buClrTx/>
                        <a:buSzTx/>
                        <a:buFontTx/>
                        <a:buNone/>
                        <a:tabLst/>
                        <a:defRPr/>
                      </a:pPr>
                      <a:r>
                        <a:rPr lang="en-US" sz="1100" dirty="0">
                          <a:effectLst/>
                          <a:latin typeface="MTN Brighter Sans Light" panose="00000400000000000000" pitchFamily="50" charset="0"/>
                          <a:ea typeface="Times New Roman" panose="02020603050405020304" pitchFamily="18" charset="0"/>
                        </a:rPr>
                        <a:t>This use case describes the process by which the RA Fraud Tool detects fraudulent MSISDN, and initiates call barring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1014000"/>
                  </a:ext>
                </a:extLst>
              </a:tr>
              <a:tr h="1192003">
                <a:tc>
                  <a:txBody>
                    <a:bodyPr/>
                    <a:lstStyle/>
                    <a:p>
                      <a:pPr algn="r"/>
                      <a:r>
                        <a:rPr lang="en-GB" sz="1100" b="1" dirty="0">
                          <a:latin typeface="MTN Brighter Sans Light" panose="00000400000000000000" pitchFamily="50" charset="0"/>
                        </a:rPr>
                        <a:t>Normal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System detects fraudulent MSISDN</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Initiate call barring request</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MSISDN is barred on the network</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CLM is notified of the barring</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Call Barring status is displayed on CLM</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Agent is able to query MSISDN and view barring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9655792"/>
                  </a:ext>
                </a:extLst>
              </a:tr>
              <a:tr h="236245">
                <a:tc>
                  <a:txBody>
                    <a:bodyPr/>
                    <a:lstStyle/>
                    <a:p>
                      <a:pPr algn="r"/>
                      <a:r>
                        <a:rPr lang="en-GB" sz="1100" b="1" dirty="0">
                          <a:latin typeface="MTN Brighter Sans Light" panose="00000400000000000000" pitchFamily="50" charset="0"/>
                        </a:rPr>
                        <a:t>Trigger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100" dirty="0">
                          <a:effectLst/>
                          <a:latin typeface="MTN Brighter Sans Light" panose="00000400000000000000" pitchFamily="50" charset="0"/>
                        </a:rPr>
                        <a:t>Automatic detection from the fraud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564084"/>
                  </a:ext>
                </a:extLst>
              </a:tr>
              <a:tr h="443384">
                <a:tc>
                  <a:txBody>
                    <a:bodyPr/>
                    <a:lstStyle/>
                    <a:p>
                      <a:pPr algn="r"/>
                      <a:r>
                        <a:rPr lang="en-GB" sz="1100" b="1" dirty="0">
                          <a:latin typeface="MTN Brighter Sans Light" panose="00000400000000000000" pitchFamily="50" charset="0"/>
                        </a:rPr>
                        <a:t>Pre-Conditions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nSpc>
                          <a:spcPct val="115000"/>
                        </a:lnSpc>
                        <a:spcBef>
                          <a:spcPts val="200"/>
                        </a:spcBef>
                        <a:spcAft>
                          <a:spcPts val="200"/>
                        </a:spcAft>
                        <a:buFont typeface="+mj-lt"/>
                        <a:buAutoNum type="arabicPeriod"/>
                        <a:tabLst>
                          <a:tab pos="450215" algn="l"/>
                        </a:tabLst>
                      </a:pPr>
                      <a:r>
                        <a:rPr lang="en-US" sz="1100" dirty="0">
                          <a:effectLst/>
                          <a:latin typeface="MTN Brighter Sans Light" panose="00000400000000000000" pitchFamily="50" charset="0"/>
                        </a:rPr>
                        <a:t>MSISDN must have been flagged for fraudulent activity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131399"/>
                  </a:ext>
                </a:extLst>
              </a:tr>
              <a:tr h="400185">
                <a:tc>
                  <a:txBody>
                    <a:bodyPr/>
                    <a:lstStyle/>
                    <a:p>
                      <a:pPr algn="r"/>
                      <a:r>
                        <a:rPr lang="en-GB" sz="1100" b="1" dirty="0">
                          <a:latin typeface="MTN Brighter Sans Light" panose="00000400000000000000" pitchFamily="50" charset="0"/>
                        </a:rPr>
                        <a:t>Post-Conditions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0" indent="-228600">
                        <a:lnSpc>
                          <a:spcPct val="115000"/>
                        </a:lnSpc>
                        <a:spcBef>
                          <a:spcPts val="0"/>
                        </a:spcBef>
                        <a:spcAft>
                          <a:spcPts val="0"/>
                        </a:spcAft>
                        <a:buFont typeface="+mj-lt"/>
                        <a:buAutoNum type="arabicPeriod"/>
                      </a:pPr>
                      <a:r>
                        <a:rPr lang="en-US" sz="1100" dirty="0">
                          <a:solidFill>
                            <a:schemeClr val="dk1"/>
                          </a:solidFill>
                          <a:effectLst/>
                          <a:latin typeface="MTN Brighter Sans Light" panose="00000400000000000000" pitchFamily="50" charset="0"/>
                          <a:ea typeface="+mn-ea"/>
                        </a:rPr>
                        <a:t>MSISDN is barred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821204"/>
                  </a:ext>
                </a:extLst>
              </a:tr>
              <a:tr h="400185">
                <a:tc>
                  <a:txBody>
                    <a:bodyPr/>
                    <a:lstStyle/>
                    <a:p>
                      <a:pPr algn="r"/>
                      <a:r>
                        <a:rPr lang="en-GB" sz="1100" b="1" dirty="0">
                          <a:latin typeface="MTN Brighter Sans Light" panose="00000400000000000000" pitchFamily="50" charset="0"/>
                        </a:rPr>
                        <a:t>Assumption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0" indent="-228600" algn="l" defTabSz="914400" rtl="0" eaLnBrk="1" fontAlgn="auto" latinLnBrk="0" hangingPunct="1">
                        <a:lnSpc>
                          <a:spcPct val="115000"/>
                        </a:lnSpc>
                        <a:spcBef>
                          <a:spcPts val="0"/>
                        </a:spcBef>
                        <a:spcAft>
                          <a:spcPts val="0"/>
                        </a:spcAft>
                        <a:buClrTx/>
                        <a:buSzTx/>
                        <a:buFont typeface="+mj-lt"/>
                        <a:buAutoNum type="arabicPeriod"/>
                        <a:tabLst>
                          <a:tab pos="217170" algn="l"/>
                        </a:tabLst>
                        <a:defRPr/>
                      </a:pPr>
                      <a:r>
                        <a:rPr lang="en-US" sz="1100" baseline="0" dirty="0">
                          <a:effectLst/>
                          <a:latin typeface="MTN Brighter Sans Light" panose="00000400000000000000" pitchFamily="50" charset="0"/>
                        </a:rPr>
                        <a:t>It is assumed that OBO/OBI API request is called for barring 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998690"/>
                  </a:ext>
                </a:extLst>
              </a:tr>
            </a:tbl>
          </a:graphicData>
        </a:graphic>
      </p:graphicFrame>
    </p:spTree>
    <p:extLst>
      <p:ext uri="{BB962C8B-B14F-4D97-AF65-F5344CB8AC3E}">
        <p14:creationId xmlns:p14="http://schemas.microsoft.com/office/powerpoint/2010/main" val="95129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64" y="55070"/>
            <a:ext cx="11404600" cy="493811"/>
          </a:xfrm>
        </p:spPr>
        <p:txBody>
          <a:bodyPr/>
          <a:lstStyle/>
          <a:p>
            <a:r>
              <a:rPr lang="en-US" sz="4400" spc="-150" dirty="0">
                <a:latin typeface="MTN Brighter Sans" panose="00000500000000000000" pitchFamily="50" charset="0"/>
              </a:rPr>
              <a:t>Use Case Description</a:t>
            </a:r>
          </a:p>
        </p:txBody>
      </p:sp>
      <p:graphicFrame>
        <p:nvGraphicFramePr>
          <p:cNvPr id="3" name="Table 2"/>
          <p:cNvGraphicFramePr>
            <a:graphicFrameLocks noGrp="1"/>
          </p:cNvGraphicFramePr>
          <p:nvPr>
            <p:extLst>
              <p:ext uri="{D42A27DB-BD31-4B8C-83A1-F6EECF244321}">
                <p14:modId xmlns:p14="http://schemas.microsoft.com/office/powerpoint/2010/main" val="1192442444"/>
              </p:ext>
            </p:extLst>
          </p:nvPr>
        </p:nvGraphicFramePr>
        <p:xfrm>
          <a:off x="619760" y="736935"/>
          <a:ext cx="9735202" cy="4547031"/>
        </p:xfrm>
        <a:graphic>
          <a:graphicData uri="http://schemas.openxmlformats.org/drawingml/2006/table">
            <a:tbl>
              <a:tblPr firstRow="1" bandRow="1">
                <a:tableStyleId>{FABFCF23-3B69-468F-B69F-88F6DE6A72F2}</a:tableStyleId>
              </a:tblPr>
              <a:tblGrid>
                <a:gridCol w="2290636">
                  <a:extLst>
                    <a:ext uri="{9D8B030D-6E8A-4147-A177-3AD203B41FA5}">
                      <a16:colId xmlns:a16="http://schemas.microsoft.com/office/drawing/2014/main" val="3156873625"/>
                    </a:ext>
                  </a:extLst>
                </a:gridCol>
                <a:gridCol w="7444566">
                  <a:extLst>
                    <a:ext uri="{9D8B030D-6E8A-4147-A177-3AD203B41FA5}">
                      <a16:colId xmlns:a16="http://schemas.microsoft.com/office/drawing/2014/main" val="3344519595"/>
                    </a:ext>
                  </a:extLst>
                </a:gridCol>
              </a:tblGrid>
              <a:tr h="220315">
                <a:tc>
                  <a:txBody>
                    <a:bodyPr/>
                    <a:lstStyle/>
                    <a:p>
                      <a:pPr algn="r"/>
                      <a:r>
                        <a:rPr lang="en-GB" sz="1100" b="1" dirty="0">
                          <a:latin typeface="MTN Brighter Sans Light" panose="00000400000000000000" pitchFamily="50" charset="0"/>
                        </a:rPr>
                        <a:t>USE CASE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dirty="0">
                          <a:latin typeface="MTN Brighter Sans Light" panose="00000400000000000000" pitchFamily="50" charset="0"/>
                        </a:rPr>
                        <a:t>UC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113842"/>
                  </a:ext>
                </a:extLst>
              </a:tr>
              <a:tr h="236245">
                <a:tc>
                  <a:txBody>
                    <a:bodyPr/>
                    <a:lstStyle/>
                    <a:p>
                      <a:pPr algn="r"/>
                      <a:r>
                        <a:rPr lang="en-GB" sz="1100" b="1" dirty="0">
                          <a:latin typeface="MTN Brighter Sans Light" panose="00000400000000000000" pitchFamily="50" charset="0"/>
                        </a:rPr>
                        <a:t>Use Case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100" dirty="0">
                          <a:effectLst/>
                          <a:latin typeface="MTN Brighter Sans Light" panose="00000400000000000000" pitchFamily="50" charset="0"/>
                          <a:ea typeface="Times New Roman" panose="02020603050405020304" pitchFamily="18" charset="0"/>
                        </a:rPr>
                        <a:t>Call Barring Request by  Fraudulent MSISDN by RA Fraud Tool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7682155"/>
                  </a:ext>
                </a:extLst>
              </a:tr>
              <a:tr h="505428">
                <a:tc>
                  <a:txBody>
                    <a:bodyPr/>
                    <a:lstStyle/>
                    <a:p>
                      <a:pPr algn="r"/>
                      <a:r>
                        <a:rPr lang="en-GB" sz="1100" b="1" dirty="0">
                          <a:latin typeface="MTN Brighter Sans Light" panose="00000400000000000000" pitchFamily="50" charset="0"/>
                        </a:rPr>
                        <a:t>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buAutoNum type="arabicPeriod"/>
                      </a:pPr>
                      <a:r>
                        <a:rPr lang="en-GB" sz="1100" b="0" dirty="0">
                          <a:latin typeface="MTN Brighter Sans Light" panose="00000400000000000000" pitchFamily="50" charset="0"/>
                        </a:rPr>
                        <a:t>RA Agent</a:t>
                      </a:r>
                    </a:p>
                    <a:p>
                      <a:pPr marL="228600" indent="-228600">
                        <a:buAutoNum type="arabicPeriod"/>
                      </a:pPr>
                      <a:r>
                        <a:rPr lang="en-GB" sz="1100" b="0" dirty="0">
                          <a:latin typeface="MTN Brighter Sans Light" panose="00000400000000000000" pitchFamily="50" charset="0"/>
                        </a:rPr>
                        <a:t>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324698"/>
                  </a:ext>
                </a:extLst>
              </a:tr>
              <a:tr h="23624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100" b="1" dirty="0">
                          <a:latin typeface="MTN Brighter Sans Light" panose="00000400000000000000" pitchFamily="50"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300"/>
                        </a:spcBef>
                        <a:spcAft>
                          <a:spcPts val="300"/>
                        </a:spcAft>
                        <a:buClrTx/>
                        <a:buSzTx/>
                        <a:buFontTx/>
                        <a:buNone/>
                        <a:tabLst/>
                        <a:defRPr/>
                      </a:pPr>
                      <a:r>
                        <a:rPr lang="en-US" sz="1100" dirty="0">
                          <a:effectLst/>
                          <a:latin typeface="MTN Brighter Sans Light" panose="00000400000000000000" pitchFamily="50" charset="0"/>
                          <a:ea typeface="Times New Roman" panose="02020603050405020304" pitchFamily="18" charset="0"/>
                        </a:rPr>
                        <a:t>This use case describes the process by which the RA Fraud Tool  users place call barring request on an MSISDN once detected for fraudulent activities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1014000"/>
                  </a:ext>
                </a:extLst>
              </a:tr>
              <a:tr h="1192003">
                <a:tc>
                  <a:txBody>
                    <a:bodyPr/>
                    <a:lstStyle/>
                    <a:p>
                      <a:pPr algn="r"/>
                      <a:r>
                        <a:rPr lang="en-GB" sz="1100" b="1" dirty="0">
                          <a:latin typeface="MTN Brighter Sans Light" panose="00000400000000000000" pitchFamily="50" charset="0"/>
                        </a:rPr>
                        <a:t>Normal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System detects fraudulent MSISDN</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RA Agent logs into the application</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Initiate call barring request</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MSISDN is barred on the network</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CLM is notified of the call barring</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Call Barring status is displayed on CLM</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Frontline agent can query MSISDN and view barring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9655792"/>
                  </a:ext>
                </a:extLst>
              </a:tr>
              <a:tr h="236245">
                <a:tc>
                  <a:txBody>
                    <a:bodyPr/>
                    <a:lstStyle/>
                    <a:p>
                      <a:pPr algn="r"/>
                      <a:r>
                        <a:rPr lang="en-GB" sz="1100" b="1" dirty="0">
                          <a:latin typeface="MTN Brighter Sans Light" panose="00000400000000000000" pitchFamily="50" charset="0"/>
                        </a:rPr>
                        <a:t>Trigger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100" dirty="0">
                          <a:effectLst/>
                          <a:latin typeface="MTN Brighter Sans Light" panose="00000400000000000000" pitchFamily="50" charset="0"/>
                        </a:rPr>
                        <a:t>Automatic detection from the fraud tool on MSISDN for fraudulent activities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564084"/>
                  </a:ext>
                </a:extLst>
              </a:tr>
              <a:tr h="443384">
                <a:tc>
                  <a:txBody>
                    <a:bodyPr/>
                    <a:lstStyle/>
                    <a:p>
                      <a:pPr algn="r"/>
                      <a:r>
                        <a:rPr lang="en-GB" sz="1100" b="1" dirty="0">
                          <a:latin typeface="MTN Brighter Sans Light" panose="00000400000000000000" pitchFamily="50" charset="0"/>
                        </a:rPr>
                        <a:t>Pre-Conditions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nSpc>
                          <a:spcPct val="115000"/>
                        </a:lnSpc>
                        <a:spcBef>
                          <a:spcPts val="200"/>
                        </a:spcBef>
                        <a:spcAft>
                          <a:spcPts val="200"/>
                        </a:spcAft>
                        <a:buFont typeface="+mj-lt"/>
                        <a:buAutoNum type="arabicPeriod"/>
                        <a:tabLst>
                          <a:tab pos="450215" algn="l"/>
                        </a:tabLst>
                      </a:pPr>
                      <a:r>
                        <a:rPr lang="en-US" sz="1100" dirty="0">
                          <a:effectLst/>
                          <a:latin typeface="MTN Brighter Sans Light" panose="00000400000000000000" pitchFamily="50" charset="0"/>
                        </a:rPr>
                        <a:t>MSISDN must have been flagged for fraudulent activity</a:t>
                      </a:r>
                    </a:p>
                    <a:p>
                      <a:pPr marL="342900" marR="0" lvl="0" indent="-342900">
                        <a:lnSpc>
                          <a:spcPct val="115000"/>
                        </a:lnSpc>
                        <a:spcBef>
                          <a:spcPts val="200"/>
                        </a:spcBef>
                        <a:spcAft>
                          <a:spcPts val="200"/>
                        </a:spcAft>
                        <a:buFont typeface="+mj-lt"/>
                        <a:buAutoNum type="arabicPeriod"/>
                        <a:tabLst>
                          <a:tab pos="450215" algn="l"/>
                        </a:tabLst>
                      </a:pPr>
                      <a:r>
                        <a:rPr lang="en-US" sz="1100" dirty="0">
                          <a:effectLst/>
                          <a:latin typeface="MTN Brighter Sans Light" panose="00000400000000000000" pitchFamily="50" charset="0"/>
                        </a:rPr>
                        <a:t>RA Agent must have placed a request for call barring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131399"/>
                  </a:ext>
                </a:extLst>
              </a:tr>
              <a:tr h="400185">
                <a:tc>
                  <a:txBody>
                    <a:bodyPr/>
                    <a:lstStyle/>
                    <a:p>
                      <a:pPr algn="r"/>
                      <a:r>
                        <a:rPr lang="en-GB" sz="1100" b="1" dirty="0">
                          <a:latin typeface="MTN Brighter Sans Light" panose="00000400000000000000" pitchFamily="50" charset="0"/>
                        </a:rPr>
                        <a:t>Post-Conditions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0" indent="-228600">
                        <a:lnSpc>
                          <a:spcPct val="115000"/>
                        </a:lnSpc>
                        <a:spcBef>
                          <a:spcPts val="0"/>
                        </a:spcBef>
                        <a:spcAft>
                          <a:spcPts val="0"/>
                        </a:spcAft>
                        <a:buFont typeface="+mj-lt"/>
                        <a:buAutoNum type="arabicPeriod"/>
                      </a:pPr>
                      <a:r>
                        <a:rPr lang="en-US" sz="1100" dirty="0">
                          <a:solidFill>
                            <a:schemeClr val="dk1"/>
                          </a:solidFill>
                          <a:effectLst/>
                          <a:latin typeface="MTN Brighter Sans Light" panose="00000400000000000000" pitchFamily="50" charset="0"/>
                          <a:ea typeface="+mn-ea"/>
                        </a:rPr>
                        <a:t>MSISDN is barred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821204"/>
                  </a:ext>
                </a:extLst>
              </a:tr>
              <a:tr h="400185">
                <a:tc>
                  <a:txBody>
                    <a:bodyPr/>
                    <a:lstStyle/>
                    <a:p>
                      <a:pPr algn="r"/>
                      <a:r>
                        <a:rPr lang="en-GB" sz="1100" b="1" dirty="0">
                          <a:latin typeface="MTN Brighter Sans Light" panose="00000400000000000000" pitchFamily="50" charset="0"/>
                        </a:rPr>
                        <a:t>Assumption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0" indent="-228600" algn="l" defTabSz="914400" rtl="0" eaLnBrk="1" fontAlgn="auto" latinLnBrk="0" hangingPunct="1">
                        <a:lnSpc>
                          <a:spcPct val="115000"/>
                        </a:lnSpc>
                        <a:spcBef>
                          <a:spcPts val="0"/>
                        </a:spcBef>
                        <a:spcAft>
                          <a:spcPts val="0"/>
                        </a:spcAft>
                        <a:buClrTx/>
                        <a:buSzTx/>
                        <a:buFont typeface="+mj-lt"/>
                        <a:buAutoNum type="arabicPeriod"/>
                        <a:tabLst>
                          <a:tab pos="217170" algn="l"/>
                        </a:tabLst>
                        <a:defRPr/>
                      </a:pPr>
                      <a:r>
                        <a:rPr lang="en-US" sz="1100" baseline="0" dirty="0">
                          <a:effectLst/>
                          <a:latin typeface="MTN Brighter Sans Light" panose="00000400000000000000" pitchFamily="50" charset="0"/>
                        </a:rPr>
                        <a:t>It is assumed that OBO/OBI API request is called for barring 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998690"/>
                  </a:ext>
                </a:extLst>
              </a:tr>
            </a:tbl>
          </a:graphicData>
        </a:graphic>
      </p:graphicFrame>
    </p:spTree>
    <p:extLst>
      <p:ext uri="{BB962C8B-B14F-4D97-AF65-F5344CB8AC3E}">
        <p14:creationId xmlns:p14="http://schemas.microsoft.com/office/powerpoint/2010/main" val="322454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64" y="55070"/>
            <a:ext cx="11404600" cy="493811"/>
          </a:xfrm>
        </p:spPr>
        <p:txBody>
          <a:bodyPr/>
          <a:lstStyle/>
          <a:p>
            <a:r>
              <a:rPr lang="en-US" sz="4400" spc="-150" dirty="0">
                <a:latin typeface="MTN Brighter Sans" panose="00000500000000000000" pitchFamily="50" charset="0"/>
              </a:rPr>
              <a:t>Use Case Description</a:t>
            </a:r>
          </a:p>
        </p:txBody>
      </p:sp>
      <p:graphicFrame>
        <p:nvGraphicFramePr>
          <p:cNvPr id="3" name="Table 2"/>
          <p:cNvGraphicFramePr>
            <a:graphicFrameLocks noGrp="1"/>
          </p:cNvGraphicFramePr>
          <p:nvPr>
            <p:extLst>
              <p:ext uri="{D42A27DB-BD31-4B8C-83A1-F6EECF244321}">
                <p14:modId xmlns:p14="http://schemas.microsoft.com/office/powerpoint/2010/main" val="3230687782"/>
              </p:ext>
            </p:extLst>
          </p:nvPr>
        </p:nvGraphicFramePr>
        <p:xfrm>
          <a:off x="619760" y="736935"/>
          <a:ext cx="9735202" cy="4354245"/>
        </p:xfrm>
        <a:graphic>
          <a:graphicData uri="http://schemas.openxmlformats.org/drawingml/2006/table">
            <a:tbl>
              <a:tblPr firstRow="1" bandRow="1">
                <a:tableStyleId>{FABFCF23-3B69-468F-B69F-88F6DE6A72F2}</a:tableStyleId>
              </a:tblPr>
              <a:tblGrid>
                <a:gridCol w="2290636">
                  <a:extLst>
                    <a:ext uri="{9D8B030D-6E8A-4147-A177-3AD203B41FA5}">
                      <a16:colId xmlns:a16="http://schemas.microsoft.com/office/drawing/2014/main" val="3156873625"/>
                    </a:ext>
                  </a:extLst>
                </a:gridCol>
                <a:gridCol w="7444566">
                  <a:extLst>
                    <a:ext uri="{9D8B030D-6E8A-4147-A177-3AD203B41FA5}">
                      <a16:colId xmlns:a16="http://schemas.microsoft.com/office/drawing/2014/main" val="3344519595"/>
                    </a:ext>
                  </a:extLst>
                </a:gridCol>
              </a:tblGrid>
              <a:tr h="220315">
                <a:tc>
                  <a:txBody>
                    <a:bodyPr/>
                    <a:lstStyle/>
                    <a:p>
                      <a:pPr algn="r"/>
                      <a:r>
                        <a:rPr lang="en-GB" sz="1100" b="1" dirty="0">
                          <a:latin typeface="MTN Brighter Sans Light" panose="00000400000000000000" pitchFamily="50" charset="0"/>
                        </a:rPr>
                        <a:t>USE CASE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1" dirty="0">
                          <a:latin typeface="MTN Brighter Sans Light" panose="00000400000000000000" pitchFamily="50" charset="0"/>
                        </a:rPr>
                        <a:t>UC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113842"/>
                  </a:ext>
                </a:extLst>
              </a:tr>
              <a:tr h="236245">
                <a:tc>
                  <a:txBody>
                    <a:bodyPr/>
                    <a:lstStyle/>
                    <a:p>
                      <a:pPr algn="r"/>
                      <a:r>
                        <a:rPr lang="en-GB" sz="1100" b="1" dirty="0">
                          <a:latin typeface="MTN Brighter Sans Light" panose="00000400000000000000" pitchFamily="50" charset="0"/>
                        </a:rPr>
                        <a:t>Use Case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100" dirty="0">
                          <a:effectLst/>
                          <a:latin typeface="MTN Brighter Sans Light" panose="00000400000000000000" pitchFamily="50" charset="0"/>
                          <a:ea typeface="Times New Roman" panose="02020603050405020304" pitchFamily="18" charset="0"/>
                        </a:rPr>
                        <a:t>Lift Call Barring from RA Fraud Tool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7682155"/>
                  </a:ext>
                </a:extLst>
              </a:tr>
              <a:tr h="505428">
                <a:tc>
                  <a:txBody>
                    <a:bodyPr/>
                    <a:lstStyle/>
                    <a:p>
                      <a:pPr algn="r"/>
                      <a:r>
                        <a:rPr lang="en-GB" sz="1100" b="1" dirty="0">
                          <a:latin typeface="MTN Brighter Sans Light" panose="00000400000000000000" pitchFamily="50" charset="0"/>
                        </a:rPr>
                        <a:t>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buAutoNum type="arabicPeriod"/>
                      </a:pPr>
                      <a:r>
                        <a:rPr lang="en-GB" sz="1100" b="0" dirty="0">
                          <a:latin typeface="MTN Brighter Sans Light" panose="00000400000000000000" pitchFamily="50" charset="0"/>
                        </a:rPr>
                        <a:t>RA Agent</a:t>
                      </a:r>
                    </a:p>
                    <a:p>
                      <a:pPr marL="228600" indent="-228600">
                        <a:buAutoNum type="arabicPeriod"/>
                      </a:pPr>
                      <a:r>
                        <a:rPr lang="en-GB" sz="1100" b="0" dirty="0">
                          <a:latin typeface="MTN Brighter Sans Light" panose="00000400000000000000" pitchFamily="50" charset="0"/>
                        </a:rPr>
                        <a:t>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324698"/>
                  </a:ext>
                </a:extLst>
              </a:tr>
              <a:tr h="23624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100" b="1" dirty="0">
                          <a:latin typeface="MTN Brighter Sans Light" panose="00000400000000000000" pitchFamily="50"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300"/>
                        </a:spcBef>
                        <a:spcAft>
                          <a:spcPts val="300"/>
                        </a:spcAft>
                        <a:buClrTx/>
                        <a:buSzTx/>
                        <a:buFontTx/>
                        <a:buNone/>
                        <a:tabLst/>
                        <a:defRPr/>
                      </a:pPr>
                      <a:r>
                        <a:rPr lang="en-US" sz="1100" dirty="0">
                          <a:effectLst/>
                          <a:latin typeface="MTN Brighter Sans Light" panose="00000400000000000000" pitchFamily="50" charset="0"/>
                          <a:ea typeface="Times New Roman" panose="02020603050405020304" pitchFamily="18" charset="0"/>
                        </a:rPr>
                        <a:t>This use case describes the process by which the RA Fraud Tool  users lifts call barring request on an MSISDN once detected for fraudulent activities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1014000"/>
                  </a:ext>
                </a:extLst>
              </a:tr>
              <a:tr h="1192003">
                <a:tc>
                  <a:txBody>
                    <a:bodyPr/>
                    <a:lstStyle/>
                    <a:p>
                      <a:pPr algn="r"/>
                      <a:r>
                        <a:rPr lang="en-GB" sz="1100" b="1" dirty="0">
                          <a:latin typeface="MTN Brighter Sans Light" panose="00000400000000000000" pitchFamily="50" charset="0"/>
                        </a:rPr>
                        <a:t>Normal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RA Agent logs into the application</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Initiate request to lift call barring </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Call barring is lifted on MSISDN </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CLM is notified of the call unbarring</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Call Unbarring status is displayed on CLM</a:t>
                      </a:r>
                    </a:p>
                    <a:p>
                      <a:pPr marL="342900" marR="0" lvl="0" indent="-342900">
                        <a:lnSpc>
                          <a:spcPct val="115000"/>
                        </a:lnSpc>
                        <a:spcBef>
                          <a:spcPts val="0"/>
                        </a:spcBef>
                        <a:spcAft>
                          <a:spcPts val="0"/>
                        </a:spcAft>
                        <a:buFont typeface="+mj-lt"/>
                        <a:buAutoNum type="arabicPeriod"/>
                        <a:tabLst>
                          <a:tab pos="217170" algn="l"/>
                        </a:tabLst>
                      </a:pPr>
                      <a:r>
                        <a:rPr lang="en-US" sz="1100" baseline="0" dirty="0">
                          <a:effectLst/>
                          <a:latin typeface="MTN Brighter Sans Light" panose="00000400000000000000" pitchFamily="50" charset="0"/>
                        </a:rPr>
                        <a:t>Frontline agent can query MSISDN and call unbarring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9655792"/>
                  </a:ext>
                </a:extLst>
              </a:tr>
              <a:tr h="236245">
                <a:tc>
                  <a:txBody>
                    <a:bodyPr/>
                    <a:lstStyle/>
                    <a:p>
                      <a:pPr algn="r"/>
                      <a:r>
                        <a:rPr lang="en-GB" sz="1100" b="1" dirty="0">
                          <a:latin typeface="MTN Brighter Sans Light" panose="00000400000000000000" pitchFamily="50" charset="0"/>
                        </a:rPr>
                        <a:t>Trigger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100" dirty="0">
                          <a:effectLst/>
                          <a:latin typeface="MTN Brighter Sans Light" panose="00000400000000000000" pitchFamily="50" charset="0"/>
                        </a:rPr>
                        <a:t>Agent wants to lift call barring on an MSISDN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564084"/>
                  </a:ext>
                </a:extLst>
              </a:tr>
              <a:tr h="443384">
                <a:tc>
                  <a:txBody>
                    <a:bodyPr/>
                    <a:lstStyle/>
                    <a:p>
                      <a:pPr algn="r"/>
                      <a:r>
                        <a:rPr lang="en-GB" sz="1100" b="1" dirty="0">
                          <a:latin typeface="MTN Brighter Sans Light" panose="00000400000000000000" pitchFamily="50" charset="0"/>
                        </a:rPr>
                        <a:t>Pre-Conditions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nSpc>
                          <a:spcPct val="115000"/>
                        </a:lnSpc>
                        <a:spcBef>
                          <a:spcPts val="200"/>
                        </a:spcBef>
                        <a:spcAft>
                          <a:spcPts val="200"/>
                        </a:spcAft>
                        <a:buFont typeface="+mj-lt"/>
                        <a:buAutoNum type="arabicPeriod"/>
                        <a:tabLst>
                          <a:tab pos="450215" algn="l"/>
                        </a:tabLst>
                      </a:pPr>
                      <a:r>
                        <a:rPr lang="en-US" sz="1100" dirty="0">
                          <a:effectLst/>
                          <a:latin typeface="MTN Brighter Sans Light" panose="00000400000000000000" pitchFamily="50" charset="0"/>
                        </a:rPr>
                        <a:t>MSISDN must have been flagged for fraudulent activity</a:t>
                      </a:r>
                    </a:p>
                    <a:p>
                      <a:pPr marL="342900" marR="0" lvl="0" indent="-342900">
                        <a:lnSpc>
                          <a:spcPct val="115000"/>
                        </a:lnSpc>
                        <a:spcBef>
                          <a:spcPts val="200"/>
                        </a:spcBef>
                        <a:spcAft>
                          <a:spcPts val="200"/>
                        </a:spcAft>
                        <a:buFont typeface="+mj-lt"/>
                        <a:buAutoNum type="arabicPeriod"/>
                        <a:tabLst>
                          <a:tab pos="450215" algn="l"/>
                        </a:tabLst>
                      </a:pPr>
                      <a:r>
                        <a:rPr lang="en-US" sz="1100" dirty="0">
                          <a:effectLst/>
                          <a:latin typeface="MTN Brighter Sans Light" panose="00000400000000000000" pitchFamily="50" charset="0"/>
                        </a:rPr>
                        <a:t>RA Agent must have placed a request for call barring to be lifted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131399"/>
                  </a:ext>
                </a:extLst>
              </a:tr>
              <a:tr h="400185">
                <a:tc>
                  <a:txBody>
                    <a:bodyPr/>
                    <a:lstStyle/>
                    <a:p>
                      <a:pPr algn="r"/>
                      <a:r>
                        <a:rPr lang="en-GB" sz="1100" b="1" dirty="0">
                          <a:latin typeface="MTN Brighter Sans Light" panose="00000400000000000000" pitchFamily="50" charset="0"/>
                        </a:rPr>
                        <a:t>Post-Conditions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0" indent="-228600">
                        <a:lnSpc>
                          <a:spcPct val="115000"/>
                        </a:lnSpc>
                        <a:spcBef>
                          <a:spcPts val="0"/>
                        </a:spcBef>
                        <a:spcAft>
                          <a:spcPts val="0"/>
                        </a:spcAft>
                        <a:buFont typeface="+mj-lt"/>
                        <a:buAutoNum type="arabicPeriod"/>
                      </a:pPr>
                      <a:r>
                        <a:rPr lang="en-US" sz="1100" dirty="0">
                          <a:solidFill>
                            <a:schemeClr val="dk1"/>
                          </a:solidFill>
                          <a:effectLst/>
                          <a:latin typeface="MTN Brighter Sans Light" panose="00000400000000000000" pitchFamily="50" charset="0"/>
                          <a:ea typeface="+mn-ea"/>
                        </a:rPr>
                        <a:t>MSISDN is unbarred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821204"/>
                  </a:ext>
                </a:extLst>
              </a:tr>
              <a:tr h="400185">
                <a:tc>
                  <a:txBody>
                    <a:bodyPr/>
                    <a:lstStyle/>
                    <a:p>
                      <a:pPr algn="r"/>
                      <a:r>
                        <a:rPr lang="en-GB" sz="1100" b="1" dirty="0">
                          <a:latin typeface="MTN Brighter Sans Light" panose="00000400000000000000" pitchFamily="50" charset="0"/>
                        </a:rPr>
                        <a:t>Assumption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marR="0" lvl="0" indent="-228600" algn="l" defTabSz="914400" rtl="0" eaLnBrk="1" fontAlgn="auto" latinLnBrk="0" hangingPunct="1">
                        <a:lnSpc>
                          <a:spcPct val="115000"/>
                        </a:lnSpc>
                        <a:spcBef>
                          <a:spcPts val="0"/>
                        </a:spcBef>
                        <a:spcAft>
                          <a:spcPts val="0"/>
                        </a:spcAft>
                        <a:buClrTx/>
                        <a:buSzTx/>
                        <a:buFont typeface="+mj-lt"/>
                        <a:buAutoNum type="arabicPeriod"/>
                        <a:tabLst>
                          <a:tab pos="217170" algn="l"/>
                        </a:tabLst>
                        <a:defRPr/>
                      </a:pPr>
                      <a:r>
                        <a:rPr lang="en-US" sz="1100" baseline="0" dirty="0">
                          <a:effectLst/>
                          <a:latin typeface="MTN Brighter Sans Light" panose="00000400000000000000" pitchFamily="50" charset="0"/>
                        </a:rPr>
                        <a:t>It is assumed that OBO/OBI API request is called for unbarring 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998690"/>
                  </a:ext>
                </a:extLst>
              </a:tr>
            </a:tbl>
          </a:graphicData>
        </a:graphic>
      </p:graphicFrame>
    </p:spTree>
    <p:extLst>
      <p:ext uri="{BB962C8B-B14F-4D97-AF65-F5344CB8AC3E}">
        <p14:creationId xmlns:p14="http://schemas.microsoft.com/office/powerpoint/2010/main" val="260204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2699713"/>
            <a:ext cx="10802983" cy="995164"/>
          </a:xfrm>
        </p:spPr>
        <p:txBody>
          <a:bodyPr/>
          <a:lstStyle/>
          <a:p>
            <a:pPr algn="ctr"/>
            <a:r>
              <a:rPr lang="en-ZA" sz="6000" dirty="0">
                <a:latin typeface="MTN Brighter Sans Bold" panose="00000800000000000000" pitchFamily="50" charset="0"/>
              </a:rPr>
              <a:t>Functional Requirements</a:t>
            </a:r>
          </a:p>
        </p:txBody>
      </p:sp>
    </p:spTree>
    <p:extLst>
      <p:ext uri="{BB962C8B-B14F-4D97-AF65-F5344CB8AC3E}">
        <p14:creationId xmlns:p14="http://schemas.microsoft.com/office/powerpoint/2010/main" val="338655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64" y="102570"/>
            <a:ext cx="11404600" cy="493811"/>
          </a:xfrm>
        </p:spPr>
        <p:txBody>
          <a:bodyPr/>
          <a:lstStyle/>
          <a:p>
            <a:r>
              <a:rPr lang="en-US" sz="2800" spc="-150" dirty="0">
                <a:latin typeface="MTN Brighter Sans" panose="00000500000000000000" pitchFamily="50" charset="0"/>
              </a:rPr>
              <a:t>FUNCTIONAL REQUIREMENTS</a:t>
            </a:r>
          </a:p>
        </p:txBody>
      </p:sp>
      <p:graphicFrame>
        <p:nvGraphicFramePr>
          <p:cNvPr id="4" name="Table 3"/>
          <p:cNvGraphicFramePr>
            <a:graphicFrameLocks noGrp="1"/>
          </p:cNvGraphicFramePr>
          <p:nvPr>
            <p:extLst>
              <p:ext uri="{D42A27DB-BD31-4B8C-83A1-F6EECF244321}">
                <p14:modId xmlns:p14="http://schemas.microsoft.com/office/powerpoint/2010/main" val="3242294908"/>
              </p:ext>
            </p:extLst>
          </p:nvPr>
        </p:nvGraphicFramePr>
        <p:xfrm>
          <a:off x="594876" y="1103587"/>
          <a:ext cx="10850890" cy="5023424"/>
        </p:xfrm>
        <a:graphic>
          <a:graphicData uri="http://schemas.openxmlformats.org/drawingml/2006/table">
            <a:tbl>
              <a:tblPr firstRow="1" bandRow="1">
                <a:tableStyleId>{5C22544A-7EE6-4342-B048-85BDC9FD1C3A}</a:tableStyleId>
              </a:tblPr>
              <a:tblGrid>
                <a:gridCol w="1348224">
                  <a:extLst>
                    <a:ext uri="{9D8B030D-6E8A-4147-A177-3AD203B41FA5}">
                      <a16:colId xmlns:a16="http://schemas.microsoft.com/office/drawing/2014/main" val="3627126992"/>
                    </a:ext>
                  </a:extLst>
                </a:gridCol>
                <a:gridCol w="8042728">
                  <a:extLst>
                    <a:ext uri="{9D8B030D-6E8A-4147-A177-3AD203B41FA5}">
                      <a16:colId xmlns:a16="http://schemas.microsoft.com/office/drawing/2014/main" val="394718887"/>
                    </a:ext>
                  </a:extLst>
                </a:gridCol>
                <a:gridCol w="1459938">
                  <a:extLst>
                    <a:ext uri="{9D8B030D-6E8A-4147-A177-3AD203B41FA5}">
                      <a16:colId xmlns:a16="http://schemas.microsoft.com/office/drawing/2014/main" val="834585654"/>
                    </a:ext>
                  </a:extLst>
                </a:gridCol>
              </a:tblGrid>
              <a:tr h="583701">
                <a:tc>
                  <a:txBody>
                    <a:bodyPr/>
                    <a:lstStyle/>
                    <a:p>
                      <a:r>
                        <a:rPr lang="en-US" sz="1400" b="0" i="0" dirty="0">
                          <a:solidFill>
                            <a:schemeClr val="tx1"/>
                          </a:solidFill>
                          <a:latin typeface="MTN Brighter Sans Light" panose="00000400000000000000" pitchFamily="50" charset="0"/>
                        </a:rPr>
                        <a:t>S/N</a:t>
                      </a:r>
                    </a:p>
                  </a:txBody>
                  <a:tcPr anchor="ctr"/>
                </a:tc>
                <a:tc>
                  <a:txBody>
                    <a:bodyPr/>
                    <a:lstStyle/>
                    <a:p>
                      <a:r>
                        <a:rPr lang="en-US" sz="1400" b="0" i="0" dirty="0">
                          <a:solidFill>
                            <a:schemeClr val="tx1"/>
                          </a:solidFill>
                          <a:latin typeface="MTN Brighter Sans Light" panose="00000400000000000000" pitchFamily="50" charset="0"/>
                        </a:rPr>
                        <a:t>REQUIREMENTS</a:t>
                      </a:r>
                    </a:p>
                  </a:txBody>
                  <a:tcPr anchor="ctr"/>
                </a:tc>
                <a:tc>
                  <a:txBody>
                    <a:bodyPr/>
                    <a:lstStyle/>
                    <a:p>
                      <a:r>
                        <a:rPr lang="en-US" sz="1400" b="0" i="0" dirty="0">
                          <a:solidFill>
                            <a:schemeClr val="tx1"/>
                          </a:solidFill>
                          <a:latin typeface="MTN Brighter Sans Light" panose="00000400000000000000" pitchFamily="50" charset="0"/>
                        </a:rPr>
                        <a:t>PRIORITY</a:t>
                      </a:r>
                    </a:p>
                  </a:txBody>
                  <a:tcPr anchor="ctr"/>
                </a:tc>
                <a:extLst>
                  <a:ext uri="{0D108BD9-81ED-4DB2-BD59-A6C34878D82A}">
                    <a16:rowId xmlns:a16="http://schemas.microsoft.com/office/drawing/2014/main" val="1825190693"/>
                  </a:ext>
                </a:extLst>
              </a:tr>
              <a:tr h="585395">
                <a:tc>
                  <a:txBody>
                    <a:bodyPr/>
                    <a:lstStyle/>
                    <a:p>
                      <a:r>
                        <a:rPr lang="en-US" sz="1400" b="0" i="0" dirty="0">
                          <a:latin typeface="MTN Brighter Sans Light" panose="00000400000000000000" pitchFamily="50" charset="0"/>
                        </a:rPr>
                        <a:t>FR001</a:t>
                      </a:r>
                    </a:p>
                  </a:txBody>
                  <a:tcPr anchor="ctr"/>
                </a:tc>
                <a:tc>
                  <a:txBody>
                    <a:bodyPr/>
                    <a:lstStyle/>
                    <a:p>
                      <a:r>
                        <a:rPr lang="en-US" sz="1800" kern="1200" dirty="0">
                          <a:solidFill>
                            <a:schemeClr val="dk1"/>
                          </a:solidFill>
                          <a:effectLst/>
                          <a:latin typeface="+mn-lt"/>
                          <a:ea typeface="+mn-ea"/>
                          <a:cs typeface="+mn-cs"/>
                        </a:rPr>
                        <a:t>Visibility Of Call Barring Implemented On Bypass Fraud Tools On CLM</a:t>
                      </a:r>
                      <a:r>
                        <a:rPr lang="en-US" sz="1800" b="1" kern="1200" dirty="0">
                          <a:solidFill>
                            <a:schemeClr val="dk1"/>
                          </a:solidFill>
                          <a:effectLst/>
                          <a:latin typeface="+mn-lt"/>
                          <a:ea typeface="+mn-ea"/>
                          <a:cs typeface="+mn-cs"/>
                        </a:rPr>
                        <a:t>:</a:t>
                      </a:r>
                      <a:endParaRPr lang="en-US"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en-GB" sz="1800" kern="1200" dirty="0">
                          <a:solidFill>
                            <a:schemeClr val="dk1"/>
                          </a:solidFill>
                          <a:effectLst/>
                          <a:latin typeface="+mn-lt"/>
                          <a:ea typeface="+mn-ea"/>
                          <a:cs typeface="+mn-cs"/>
                        </a:rPr>
                        <a:t>A flag/Call to the Customer Lifecycle Management System for all MSISDNs barred using the OBO/OBI API.</a:t>
                      </a:r>
                      <a:endParaRPr lang="en-US"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dk1"/>
                          </a:solidFill>
                          <a:effectLst/>
                          <a:latin typeface="+mn-lt"/>
                          <a:ea typeface="+mn-ea"/>
                          <a:cs typeface="+mn-cs"/>
                        </a:rPr>
                        <a:t>T</a:t>
                      </a:r>
                      <a:r>
                        <a:rPr lang="en-GB" sz="1800" kern="1200" dirty="0">
                          <a:solidFill>
                            <a:schemeClr val="dk1"/>
                          </a:solidFill>
                          <a:effectLst/>
                          <a:latin typeface="+mn-lt"/>
                          <a:ea typeface="+mn-ea"/>
                          <a:cs typeface="+mn-cs"/>
                        </a:rPr>
                        <a:t>his flag should visibly indicate the source department with details ‘Flagged for SIM SIMBOX, contact #RA </a:t>
                      </a:r>
                      <a:r>
                        <a:rPr lang="en-GB" sz="1800" kern="1200" dirty="0" err="1">
                          <a:solidFill>
                            <a:schemeClr val="dk1"/>
                          </a:solidFill>
                          <a:effectLst/>
                          <a:latin typeface="+mn-lt"/>
                          <a:ea typeface="+mn-ea"/>
                          <a:cs typeface="+mn-cs"/>
                        </a:rPr>
                        <a:t>SubscriberFraud</a:t>
                      </a:r>
                      <a:r>
                        <a:rPr lang="en-GB" sz="1800" kern="1200" dirty="0">
                          <a:solidFill>
                            <a:schemeClr val="dk1"/>
                          </a:solidFill>
                          <a:effectLst/>
                          <a:latin typeface="+mn-lt"/>
                          <a:ea typeface="+mn-ea"/>
                          <a:cs typeface="+mn-cs"/>
                        </a:rPr>
                        <a:t>’</a:t>
                      </a:r>
                      <a:endParaRPr lang="en-US" sz="1800" kern="1200" dirty="0">
                        <a:solidFill>
                          <a:schemeClr val="dk1"/>
                        </a:solidFill>
                        <a:effectLst/>
                        <a:latin typeface="+mn-lt"/>
                        <a:ea typeface="+mn-ea"/>
                        <a:cs typeface="+mn-cs"/>
                      </a:endParaRPr>
                    </a:p>
                    <a:p>
                      <a:pPr marL="285750" lvl="0" indent="-285750">
                        <a:buFont typeface="Arial" panose="020B0604020202020204" pitchFamily="34" charset="0"/>
                        <a:buChar char="•"/>
                      </a:pPr>
                      <a:r>
                        <a:rPr lang="en-GB" sz="1800" kern="1200" dirty="0">
                          <a:solidFill>
                            <a:schemeClr val="dk1"/>
                          </a:solidFill>
                          <a:effectLst/>
                          <a:latin typeface="+mn-lt"/>
                          <a:ea typeface="+mn-ea"/>
                          <a:cs typeface="+mn-cs"/>
                        </a:rPr>
                        <a:t>Update of underlying reporting tables in the data warehouse to indicate INACTIVE/ACTIVE/SUSPENDED status of MSISDNs</a:t>
                      </a:r>
                      <a:endParaRPr lang="en-US" sz="180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MTN Brighter Sans Light" panose="00000400000000000000" pitchFamily="50" charset="0"/>
                        <a:ea typeface="+mn-ea"/>
                        <a:cs typeface="+mn-cs"/>
                      </a:endParaRPr>
                    </a:p>
                  </a:txBody>
                  <a:tcPr anchor="ctr"/>
                </a:tc>
                <a:extLst>
                  <a:ext uri="{0D108BD9-81ED-4DB2-BD59-A6C34878D82A}">
                    <a16:rowId xmlns:a16="http://schemas.microsoft.com/office/drawing/2014/main" val="1812818722"/>
                  </a:ext>
                </a:extLst>
              </a:tr>
              <a:tr h="683581">
                <a:tc>
                  <a:txBody>
                    <a:bodyPr/>
                    <a:lstStyle/>
                    <a:p>
                      <a:r>
                        <a:rPr lang="en-US" sz="1400" b="0" i="0" dirty="0">
                          <a:latin typeface="MTN Brighter Sans Light" panose="00000400000000000000" pitchFamily="50" charset="0"/>
                        </a:rPr>
                        <a:t>FR002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0" kern="1200" dirty="0">
                        <a:solidFill>
                          <a:schemeClr val="dk1"/>
                        </a:solidFill>
                        <a:effectLst/>
                        <a:latin typeface="MTN Brighter Sans Light" panose="00000400000000000000" pitchFamily="50" charset="0"/>
                        <a:ea typeface="+mn-ea"/>
                        <a:cs typeface="Aparajita" panose="020B05020402040202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MTN Brighter Sans Light" panose="00000400000000000000" pitchFamily="50" charset="0"/>
                        <a:ea typeface="+mn-ea"/>
                        <a:cs typeface="+mn-cs"/>
                      </a:endParaRPr>
                    </a:p>
                  </a:txBody>
                  <a:tcPr anchor="ctr"/>
                </a:tc>
                <a:extLst>
                  <a:ext uri="{0D108BD9-81ED-4DB2-BD59-A6C34878D82A}">
                    <a16:rowId xmlns:a16="http://schemas.microsoft.com/office/drawing/2014/main" val="3533398356"/>
                  </a:ext>
                </a:extLst>
              </a:tr>
              <a:tr h="727969">
                <a:tc>
                  <a:txBody>
                    <a:bodyPr/>
                    <a:lstStyle/>
                    <a:p>
                      <a:r>
                        <a:rPr lang="en-US" sz="1400" b="0" i="0" dirty="0">
                          <a:latin typeface="MTN Brighter Sans Light" panose="00000400000000000000" pitchFamily="50" charset="0"/>
                        </a:rPr>
                        <a:t>FR003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0" kern="1200" dirty="0">
                        <a:solidFill>
                          <a:schemeClr val="dk1"/>
                        </a:solidFill>
                        <a:effectLst/>
                        <a:latin typeface="MTN Brighter Sans Light" panose="00000400000000000000" pitchFamily="50" charset="0"/>
                        <a:ea typeface="+mn-ea"/>
                        <a:cs typeface="Aparajita" panose="020B05020402040202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MTN Brighter Sans Light" panose="00000400000000000000" pitchFamily="50" charset="0"/>
                        <a:ea typeface="+mn-ea"/>
                        <a:cs typeface="+mn-cs"/>
                      </a:endParaRPr>
                    </a:p>
                  </a:txBody>
                  <a:tcPr anchor="ctr"/>
                </a:tc>
                <a:extLst>
                  <a:ext uri="{0D108BD9-81ED-4DB2-BD59-A6C34878D82A}">
                    <a16:rowId xmlns:a16="http://schemas.microsoft.com/office/drawing/2014/main" val="3208240270"/>
                  </a:ext>
                </a:extLst>
              </a:tr>
              <a:tr h="742173">
                <a:tc>
                  <a:txBody>
                    <a:bodyPr/>
                    <a:lstStyle/>
                    <a:p>
                      <a:r>
                        <a:rPr lang="en-US" sz="1400" b="0" i="0" dirty="0">
                          <a:latin typeface="MTN Brighter Sans Light" panose="00000400000000000000" pitchFamily="50" charset="0"/>
                        </a:rPr>
                        <a:t>FR004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i="0" kern="1200" dirty="0">
                        <a:solidFill>
                          <a:schemeClr val="dk1"/>
                        </a:solidFill>
                        <a:effectLst/>
                        <a:latin typeface="MTN Brighter Sans Light" panose="00000400000000000000" pitchFamily="50" charset="0"/>
                        <a:ea typeface="+mn-ea"/>
                        <a:cs typeface="Aparajita" panose="020B05020402040202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MTN Brighter Sans Light" panose="00000400000000000000" pitchFamily="50" charset="0"/>
                        <a:ea typeface="+mn-ea"/>
                        <a:cs typeface="+mn-cs"/>
                      </a:endParaRPr>
                    </a:p>
                  </a:txBody>
                  <a:tcPr anchor="ctr"/>
                </a:tc>
                <a:extLst>
                  <a:ext uri="{0D108BD9-81ED-4DB2-BD59-A6C34878D82A}">
                    <a16:rowId xmlns:a16="http://schemas.microsoft.com/office/drawing/2014/main" val="2762347813"/>
                  </a:ext>
                </a:extLst>
              </a:tr>
            </a:tbl>
          </a:graphicData>
        </a:graphic>
      </p:graphicFrame>
    </p:spTree>
    <p:extLst>
      <p:ext uri="{BB962C8B-B14F-4D97-AF65-F5344CB8AC3E}">
        <p14:creationId xmlns:p14="http://schemas.microsoft.com/office/powerpoint/2010/main" val="421814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2688562"/>
            <a:ext cx="10802983" cy="995164"/>
          </a:xfrm>
        </p:spPr>
        <p:txBody>
          <a:bodyPr/>
          <a:lstStyle/>
          <a:p>
            <a:pPr algn="ctr"/>
            <a:r>
              <a:rPr lang="en-ZA" sz="6000" dirty="0">
                <a:latin typeface="MTN Brighter Sans Bold" panose="00000800000000000000" pitchFamily="50" charset="0"/>
              </a:rPr>
              <a:t>Business Process</a:t>
            </a:r>
          </a:p>
        </p:txBody>
      </p:sp>
    </p:spTree>
    <p:extLst>
      <p:ext uri="{BB962C8B-B14F-4D97-AF65-F5344CB8AC3E}">
        <p14:creationId xmlns:p14="http://schemas.microsoft.com/office/powerpoint/2010/main" val="406940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507" y="143749"/>
            <a:ext cx="11404600" cy="493811"/>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a:lstStyle>
          <a:p>
            <a:r>
              <a:rPr lang="en-US" sz="3200" spc="-150" dirty="0">
                <a:latin typeface="MTN Brighter Sans" panose="00000500000000000000" pitchFamily="50" charset="0"/>
              </a:rPr>
              <a:t>  AS – IS Business Process</a:t>
            </a:r>
          </a:p>
        </p:txBody>
      </p:sp>
      <p:graphicFrame>
        <p:nvGraphicFramePr>
          <p:cNvPr id="2" name="Table 1">
            <a:extLst>
              <a:ext uri="{FF2B5EF4-FFF2-40B4-BE49-F238E27FC236}">
                <a16:creationId xmlns:a16="http://schemas.microsoft.com/office/drawing/2014/main" id="{F9F8532C-058D-4964-AE94-8E287F044CA5}"/>
              </a:ext>
            </a:extLst>
          </p:cNvPr>
          <p:cNvGraphicFramePr>
            <a:graphicFrameLocks noGrp="1"/>
          </p:cNvGraphicFramePr>
          <p:nvPr>
            <p:extLst>
              <p:ext uri="{D42A27DB-BD31-4B8C-83A1-F6EECF244321}">
                <p14:modId xmlns:p14="http://schemas.microsoft.com/office/powerpoint/2010/main" val="1714514875"/>
              </p:ext>
            </p:extLst>
          </p:nvPr>
        </p:nvGraphicFramePr>
        <p:xfrm>
          <a:off x="1116420" y="1350336"/>
          <a:ext cx="7908519" cy="3748557"/>
        </p:xfrm>
        <a:graphic>
          <a:graphicData uri="http://schemas.openxmlformats.org/drawingml/2006/table">
            <a:tbl>
              <a:tblPr firstRow="1" firstCol="1" bandRow="1">
                <a:tableStyleId>{5C22544A-7EE6-4342-B048-85BDC9FD1C3A}</a:tableStyleId>
              </a:tblPr>
              <a:tblGrid>
                <a:gridCol w="747559">
                  <a:extLst>
                    <a:ext uri="{9D8B030D-6E8A-4147-A177-3AD203B41FA5}">
                      <a16:colId xmlns:a16="http://schemas.microsoft.com/office/drawing/2014/main" val="2713544160"/>
                    </a:ext>
                  </a:extLst>
                </a:gridCol>
                <a:gridCol w="5472952">
                  <a:extLst>
                    <a:ext uri="{9D8B030D-6E8A-4147-A177-3AD203B41FA5}">
                      <a16:colId xmlns:a16="http://schemas.microsoft.com/office/drawing/2014/main" val="492820701"/>
                    </a:ext>
                  </a:extLst>
                </a:gridCol>
                <a:gridCol w="1688008">
                  <a:extLst>
                    <a:ext uri="{9D8B030D-6E8A-4147-A177-3AD203B41FA5}">
                      <a16:colId xmlns:a16="http://schemas.microsoft.com/office/drawing/2014/main" val="1382603068"/>
                    </a:ext>
                  </a:extLst>
                </a:gridCol>
              </a:tblGrid>
              <a:tr h="452169">
                <a:tc>
                  <a:txBody>
                    <a:bodyPr/>
                    <a:lstStyle/>
                    <a:p>
                      <a:pPr marL="0" marR="0">
                        <a:spcBef>
                          <a:spcPts val="0"/>
                        </a:spcBef>
                        <a:spcAft>
                          <a:spcPts val="0"/>
                        </a:spcAft>
                      </a:pPr>
                      <a:r>
                        <a:rPr lang="en-GB" sz="1000">
                          <a:solidFill>
                            <a:schemeClr val="tx1"/>
                          </a:solidFill>
                          <a:effectLst/>
                        </a:rPr>
                        <a:t>Step</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GB" sz="1000">
                          <a:solidFill>
                            <a:schemeClr val="tx1"/>
                          </a:solidFill>
                          <a:effectLst/>
                        </a:rPr>
                        <a:t>Task</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GB" sz="1000">
                          <a:solidFill>
                            <a:schemeClr val="tx1"/>
                          </a:solidFill>
                          <a:effectLst/>
                        </a:rPr>
                        <a:t>Responsibility</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778329235"/>
                  </a:ext>
                </a:extLst>
              </a:tr>
              <a:tr h="503133">
                <a:tc>
                  <a:txBody>
                    <a:bodyPr/>
                    <a:lstStyle/>
                    <a:p>
                      <a:pPr marL="0" marR="0">
                        <a:spcBef>
                          <a:spcPts val="0"/>
                        </a:spcBef>
                        <a:spcAft>
                          <a:spcPts val="0"/>
                        </a:spcAft>
                      </a:pPr>
                      <a:r>
                        <a:rPr lang="en-GB" sz="1000">
                          <a:solidFill>
                            <a:schemeClr val="tx1"/>
                          </a:solidFill>
                          <a:effectLst/>
                        </a:rPr>
                        <a:t>01</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Detection of Onnet bypass MSISDNs </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Fraud Tools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617272808"/>
                  </a:ext>
                </a:extLst>
              </a:tr>
              <a:tr h="503133">
                <a:tc>
                  <a:txBody>
                    <a:bodyPr/>
                    <a:lstStyle/>
                    <a:p>
                      <a:pPr marL="0" marR="0">
                        <a:spcBef>
                          <a:spcPts val="0"/>
                        </a:spcBef>
                        <a:spcAft>
                          <a:spcPts val="0"/>
                        </a:spcAft>
                      </a:pPr>
                      <a:r>
                        <a:rPr lang="en-GB" sz="1000">
                          <a:solidFill>
                            <a:schemeClr val="tx1"/>
                          </a:solidFill>
                          <a:effectLst/>
                        </a:rPr>
                        <a:t>02</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OBO/OBI API Call to ESF Middleware</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Fraud Tools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60049132"/>
                  </a:ext>
                </a:extLst>
              </a:tr>
              <a:tr h="503133">
                <a:tc>
                  <a:txBody>
                    <a:bodyPr/>
                    <a:lstStyle/>
                    <a:p>
                      <a:pPr marL="0" marR="0">
                        <a:spcBef>
                          <a:spcPts val="0"/>
                        </a:spcBef>
                        <a:spcAft>
                          <a:spcPts val="0"/>
                        </a:spcAft>
                      </a:pPr>
                      <a:r>
                        <a:rPr lang="en-GB" sz="1000">
                          <a:solidFill>
                            <a:schemeClr val="tx1"/>
                          </a:solidFill>
                          <a:effectLst/>
                        </a:rPr>
                        <a:t>03</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dirty="0">
                          <a:solidFill>
                            <a:schemeClr val="tx1"/>
                          </a:solidFill>
                          <a:effectLst/>
                        </a:rPr>
                        <a:t>Handover of OBO/OBI Call to the EDA</a:t>
                      </a:r>
                      <a:endPar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ESF</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265192672"/>
                  </a:ext>
                </a:extLst>
              </a:tr>
              <a:tr h="520482">
                <a:tc>
                  <a:txBody>
                    <a:bodyPr/>
                    <a:lstStyle/>
                    <a:p>
                      <a:pPr marL="0" marR="0">
                        <a:spcBef>
                          <a:spcPts val="0"/>
                        </a:spcBef>
                        <a:spcAft>
                          <a:spcPts val="0"/>
                        </a:spcAft>
                      </a:pPr>
                      <a:r>
                        <a:rPr lang="en-GB" sz="1000">
                          <a:solidFill>
                            <a:schemeClr val="tx1"/>
                          </a:solidFill>
                          <a:effectLst/>
                        </a:rPr>
                        <a:t>04</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OBO/OBI is applied on detected MSISDNs on the HLR</a:t>
                      </a:r>
                      <a:endParaRPr lang="en-US" sz="1200">
                        <a:solidFill>
                          <a:schemeClr val="tx1"/>
                        </a:solidFill>
                        <a:effectLst/>
                      </a:endParaRPr>
                    </a:p>
                    <a:p>
                      <a:pPr marL="0" marR="0">
                        <a:spcBef>
                          <a:spcPts val="0"/>
                        </a:spcBef>
                        <a:spcAft>
                          <a:spcPts val="0"/>
                        </a:spcAft>
                      </a:pPr>
                      <a:r>
                        <a:rPr lang="en-GB" sz="1000">
                          <a:solidFill>
                            <a:schemeClr val="tx1"/>
                          </a:solidFill>
                          <a:effectLst/>
                        </a:rPr>
                        <a:t> </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EDA</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36671270"/>
                  </a:ext>
                </a:extLst>
              </a:tr>
              <a:tr h="503133">
                <a:tc>
                  <a:txBody>
                    <a:bodyPr/>
                    <a:lstStyle/>
                    <a:p>
                      <a:pPr marL="0" marR="0">
                        <a:spcBef>
                          <a:spcPts val="0"/>
                        </a:spcBef>
                        <a:spcAft>
                          <a:spcPts val="0"/>
                        </a:spcAft>
                      </a:pPr>
                      <a:r>
                        <a:rPr lang="en-GB" sz="1000">
                          <a:solidFill>
                            <a:schemeClr val="tx1"/>
                          </a:solidFill>
                          <a:effectLst/>
                        </a:rPr>
                        <a:t>05</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Call back on barring status to ESF</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EDA</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904146797"/>
                  </a:ext>
                </a:extLst>
              </a:tr>
              <a:tr h="503133">
                <a:tc>
                  <a:txBody>
                    <a:bodyPr/>
                    <a:lstStyle/>
                    <a:p>
                      <a:pPr marL="0" marR="0">
                        <a:spcBef>
                          <a:spcPts val="0"/>
                        </a:spcBef>
                        <a:spcAft>
                          <a:spcPts val="0"/>
                        </a:spcAft>
                      </a:pPr>
                      <a:r>
                        <a:rPr lang="en-GB" sz="1000">
                          <a:solidFill>
                            <a:schemeClr val="tx1"/>
                          </a:solidFill>
                          <a:effectLst/>
                        </a:rPr>
                        <a:t>06</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Call back on barring status to Fraud Tools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ESF</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337019978"/>
                  </a:ext>
                </a:extLst>
              </a:tr>
              <a:tr h="260241">
                <a:tc>
                  <a:txBody>
                    <a:bodyPr/>
                    <a:lstStyle/>
                    <a:p>
                      <a:pPr marL="0" marR="0">
                        <a:spcBef>
                          <a:spcPts val="0"/>
                        </a:spcBef>
                        <a:spcAft>
                          <a:spcPts val="0"/>
                        </a:spcAft>
                      </a:pPr>
                      <a:r>
                        <a:rPr lang="en-GB" sz="1000">
                          <a:solidFill>
                            <a:schemeClr val="tx1"/>
                          </a:solidFill>
                          <a:effectLst/>
                        </a:rPr>
                        <a:t>07</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Confirmation on OBO/OBI status on MSISDNs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dirty="0">
                          <a:solidFill>
                            <a:schemeClr val="tx1"/>
                          </a:solidFill>
                          <a:effectLst/>
                        </a:rPr>
                        <a:t>Fraud Tools</a:t>
                      </a:r>
                      <a:endPar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548442692"/>
                  </a:ext>
                </a:extLst>
              </a:tr>
            </a:tbl>
          </a:graphicData>
        </a:graphic>
      </p:graphicFrame>
    </p:spTree>
    <p:extLst>
      <p:ext uri="{BB962C8B-B14F-4D97-AF65-F5344CB8AC3E}">
        <p14:creationId xmlns:p14="http://schemas.microsoft.com/office/powerpoint/2010/main" val="188049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04556" y="103727"/>
            <a:ext cx="11092557" cy="430924"/>
          </a:xfrm>
        </p:spPr>
        <p:txBody>
          <a:bodyPr/>
          <a:lstStyle/>
          <a:p>
            <a:r>
              <a:rPr lang="en-US" sz="2800" b="1" i="0" dirty="0">
                <a:latin typeface="MTN Brighter Sans" panose="00000500000000000000" pitchFamily="50" charset="0"/>
              </a:rPr>
              <a:t>DISTRIBUTION LIST</a:t>
            </a:r>
          </a:p>
          <a:p>
            <a:endParaRPr lang="en-US" b="1" i="0" dirty="0">
              <a:latin typeface="MTN Brighter Sans" panose="00000500000000000000" pitchFamily="50" charset="0"/>
            </a:endParaRPr>
          </a:p>
          <a:p>
            <a:endParaRPr lang="en-US" b="1" i="0" dirty="0">
              <a:latin typeface="MTN Brighter Sans" panose="00000500000000000000" pitchFamily="50" charset="0"/>
            </a:endParaRPr>
          </a:p>
          <a:p>
            <a:endParaRPr lang="en-US" b="1" i="0" dirty="0">
              <a:latin typeface="MTN Brighter Sans" panose="00000500000000000000" pitchFamily="50"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39114620"/>
              </p:ext>
            </p:extLst>
          </p:nvPr>
        </p:nvGraphicFramePr>
        <p:xfrm>
          <a:off x="623276" y="563880"/>
          <a:ext cx="8988084" cy="5670981"/>
        </p:xfrm>
        <a:graphic>
          <a:graphicData uri="http://schemas.openxmlformats.org/drawingml/2006/table">
            <a:tbl>
              <a:tblPr firstRow="1" bandRow="1">
                <a:tableStyleId>{5C22544A-7EE6-4342-B048-85BDC9FD1C3A}</a:tableStyleId>
              </a:tblPr>
              <a:tblGrid>
                <a:gridCol w="4047179">
                  <a:extLst>
                    <a:ext uri="{9D8B030D-6E8A-4147-A177-3AD203B41FA5}">
                      <a16:colId xmlns:a16="http://schemas.microsoft.com/office/drawing/2014/main" val="3174303286"/>
                    </a:ext>
                  </a:extLst>
                </a:gridCol>
                <a:gridCol w="4940905">
                  <a:extLst>
                    <a:ext uri="{9D8B030D-6E8A-4147-A177-3AD203B41FA5}">
                      <a16:colId xmlns:a16="http://schemas.microsoft.com/office/drawing/2014/main" val="4067400398"/>
                    </a:ext>
                  </a:extLst>
                </a:gridCol>
              </a:tblGrid>
              <a:tr h="338411">
                <a:tc>
                  <a:txBody>
                    <a:bodyPr/>
                    <a:lstStyle/>
                    <a:p>
                      <a:r>
                        <a:rPr lang="en-GB" sz="1400" dirty="0">
                          <a:solidFill>
                            <a:schemeClr val="tx1"/>
                          </a:solidFill>
                          <a:latin typeface="MTN Brighter Sans" panose="00000500000000000000" pitchFamily="50"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400" b="1" kern="1200" dirty="0">
                          <a:solidFill>
                            <a:schemeClr val="tx1"/>
                          </a:solidFill>
                          <a:latin typeface="MTN Brighter Sans" panose="00000500000000000000" pitchFamily="50" charset="0"/>
                          <a:ea typeface="+mn-ea"/>
                          <a:cs typeface="+mn-cs"/>
                        </a:rPr>
                        <a:t>REPRESENTING</a:t>
                      </a:r>
                      <a:endParaRPr lang="en-GB" sz="1400" b="1" kern="1200" dirty="0">
                        <a:solidFill>
                          <a:schemeClr val="tx1"/>
                        </a:solidFill>
                        <a:latin typeface="MTN Brighter Sans" panose="00000500000000000000" pitchFamily="50"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11340135"/>
                  </a:ext>
                </a:extLst>
              </a:tr>
              <a:tr h="310210">
                <a:tc>
                  <a:txBody>
                    <a:bodyPr/>
                    <a:lstStyle/>
                    <a:p>
                      <a:r>
                        <a:rPr lang="en-GB" sz="1400" dirty="0">
                          <a:latin typeface="MTN Brighter Sans" panose="00000500000000000000" pitchFamily="50" charset="0"/>
                        </a:rPr>
                        <a:t>Raheem Olaleye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dirty="0">
                          <a:latin typeface="MTN Brighter Sans" panose="00000500000000000000" pitchFamily="50" charset="0"/>
                        </a:rPr>
                        <a:t>RA Subscriber Fraud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6758653"/>
                  </a:ext>
                </a:extLst>
              </a:tr>
              <a:tr h="310210">
                <a:tc>
                  <a:txBody>
                    <a:bodyPr/>
                    <a:lstStyle/>
                    <a:p>
                      <a:r>
                        <a:rPr lang="en-GB" sz="1400" dirty="0">
                          <a:latin typeface="MTN Brighter Sans" panose="00000500000000000000" pitchFamily="50" charset="0"/>
                        </a:rPr>
                        <a:t>Jimoh Adeyemi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dirty="0">
                          <a:latin typeface="MTN Brighter Sans" panose="00000500000000000000" pitchFamily="50" charset="0"/>
                        </a:rPr>
                        <a:t>RA Subscriber Fraud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0210">
                <a:tc>
                  <a:txBody>
                    <a:bodyPr/>
                    <a:lstStyle/>
                    <a:p>
                      <a:r>
                        <a:rPr lang="en-GB" sz="1400" dirty="0">
                          <a:latin typeface="MTN Brighter Sans" panose="00000500000000000000" pitchFamily="50" charset="0"/>
                        </a:rPr>
                        <a:t>Oluseye Oyede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latin typeface="MTN Brighter Sans" panose="00000500000000000000" pitchFamily="50" charset="0"/>
                        </a:rPr>
                        <a:t>IT,</a:t>
                      </a:r>
                      <a:r>
                        <a:rPr lang="en-GB" sz="1400" baseline="0" dirty="0">
                          <a:latin typeface="MTN Brighter Sans" panose="00000500000000000000" pitchFamily="50" charset="0"/>
                        </a:rPr>
                        <a:t> Solution Design and Integration</a:t>
                      </a:r>
                      <a:endParaRPr lang="en-GB" sz="140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1339532"/>
                  </a:ext>
                </a:extLst>
              </a:tr>
              <a:tr h="310210">
                <a:tc>
                  <a:txBody>
                    <a:bodyPr/>
                    <a:lstStyle/>
                    <a:p>
                      <a:r>
                        <a:rPr lang="en-GB" sz="1400" dirty="0">
                          <a:latin typeface="MTN Brighter Sans" panose="00000500000000000000" pitchFamily="50" charset="0"/>
                        </a:rPr>
                        <a:t>Okechukwu Udokoro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latin typeface="MTN Brighter Sans" panose="00000500000000000000" pitchFamily="50" charset="0"/>
                        </a:rPr>
                        <a:t>IT, Governance &amp;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0210">
                <a:tc>
                  <a:txBody>
                    <a:bodyPr/>
                    <a:lstStyle/>
                    <a:p>
                      <a:r>
                        <a:rPr lang="en-GB" sz="1400" dirty="0">
                          <a:latin typeface="MTN Brighter Sans" panose="00000500000000000000" pitchFamily="50" charset="0"/>
                        </a:rPr>
                        <a:t>Iyamba Ebeiyamba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dirty="0">
                          <a:latin typeface="MTN Brighter Sans" panose="00000500000000000000" pitchFamily="50" charset="0"/>
                        </a:rPr>
                        <a:t>IT, Demand Managment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10210">
                <a:tc>
                  <a:txBody>
                    <a:bodyPr/>
                    <a:lstStyle/>
                    <a:p>
                      <a:r>
                        <a:rPr lang="en-US" sz="1400" b="0" dirty="0">
                          <a:latin typeface="MTN Brighter Sans" panose="00000500000000000000" pitchFamily="50" charset="0"/>
                        </a:rPr>
                        <a:t>Oluwaseyi Ojewuyi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latin typeface="MTN Brighter Sans" panose="00000500000000000000" pitchFamily="50" charset="0"/>
                        </a:rPr>
                        <a:t>IT, Governance &amp;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3445070"/>
                  </a:ext>
                </a:extLst>
              </a:tr>
              <a:tr h="310210">
                <a:tc>
                  <a:txBody>
                    <a:bodyPr/>
                    <a:lstStyle/>
                    <a:p>
                      <a:r>
                        <a:rPr lang="en-US" sz="1400" b="0" dirty="0">
                          <a:latin typeface="MTN Brighter Sans" panose="00000500000000000000" pitchFamily="50" charset="0"/>
                        </a:rPr>
                        <a:t>#IT Demand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latin typeface="MTN Brighter Sans" panose="00000500000000000000" pitchFamily="50" charset="0"/>
                        </a:rPr>
                        <a:t>IT, Demand</a:t>
                      </a:r>
                      <a:r>
                        <a:rPr lang="en-US" sz="1400" b="0" baseline="0" dirty="0">
                          <a:latin typeface="MTN Brighter Sans" panose="00000500000000000000" pitchFamily="50" charset="0"/>
                        </a:rPr>
                        <a:t> Management</a:t>
                      </a:r>
                      <a:endParaRPr lang="en-US" sz="1400" b="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10210">
                <a:tc>
                  <a:txBody>
                    <a:bodyPr/>
                    <a:lstStyle/>
                    <a:p>
                      <a:r>
                        <a:rPr lang="en-US" sz="1400" b="0" dirty="0">
                          <a:latin typeface="MTN Brighter Sans" panose="00000500000000000000" pitchFamily="50" charset="0"/>
                        </a:rPr>
                        <a:t>#IT</a:t>
                      </a:r>
                      <a:r>
                        <a:rPr lang="en-US" sz="1400" b="0" baseline="0" dirty="0">
                          <a:latin typeface="MTN Brighter Sans" panose="00000500000000000000" pitchFamily="50" charset="0"/>
                        </a:rPr>
                        <a:t> Security</a:t>
                      </a:r>
                      <a:endParaRPr lang="en-US" sz="1400" b="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rPr>
                        <a:t>IT, Governance &amp;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0">
                <a:tc>
                  <a:txBody>
                    <a:bodyPr/>
                    <a:lstStyle/>
                    <a:p>
                      <a:r>
                        <a:rPr lang="en-GB" sz="1400" dirty="0">
                          <a:latin typeface="MTN Brighter Sans" panose="00000500000000000000" pitchFamily="50" charset="0"/>
                        </a:rPr>
                        <a:t>Anene Phil-Ebosie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rPr>
                        <a:t>IT, Governance &amp;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2589793"/>
                  </a:ext>
                </a:extLst>
              </a:tr>
              <a:tr h="374620">
                <a:tc>
                  <a:txBody>
                    <a:bodyPr/>
                    <a:lstStyle/>
                    <a:p>
                      <a:r>
                        <a:rPr lang="en-GB" sz="1400" dirty="0">
                          <a:latin typeface="MTN Brighter Sans" panose="00000500000000000000" pitchFamily="50" charset="0"/>
                        </a:rPr>
                        <a:t>Tajudeen Abu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latin typeface="MTN Brighter Sans" panose="00000500000000000000" pitchFamily="50" charset="0"/>
                        </a:rPr>
                        <a:t>Enterprise Availability Management</a:t>
                      </a:r>
                      <a:endPar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10960"/>
                  </a:ext>
                </a:extLst>
              </a:tr>
              <a:tr h="310210">
                <a:tc>
                  <a:txBody>
                    <a:bodyPr/>
                    <a:lstStyle/>
                    <a:p>
                      <a:r>
                        <a:rPr lang="en-GB" sz="1400" dirty="0">
                          <a:latin typeface="MTN Brighter Sans" panose="00000500000000000000" pitchFamily="50" charset="0"/>
                        </a:rPr>
                        <a:t>Olurotimi Balogun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rPr>
                        <a:t>IT,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1317834"/>
                  </a:ext>
                </a:extLst>
              </a:tr>
              <a:tr h="310210">
                <a:tc>
                  <a:txBody>
                    <a:bodyPr/>
                    <a:lstStyle/>
                    <a:p>
                      <a:r>
                        <a:rPr lang="en-GB" sz="1400" dirty="0">
                          <a:latin typeface="MTN Brighter Sans" panose="00000500000000000000" pitchFamily="50" charset="0"/>
                        </a:rPr>
                        <a:t>#Enterprise Availability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310210">
                <a:tc>
                  <a:txBody>
                    <a:bodyPr/>
                    <a:lstStyle/>
                    <a:p>
                      <a:r>
                        <a:rPr lang="en-GB" sz="1400" dirty="0">
                          <a:latin typeface="MTN Brighter Sans" panose="00000500000000000000" pitchFamily="50" charset="0"/>
                        </a:rPr>
                        <a:t>Boluwaji Faniyi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MTN Brighter Sans" panose="00000500000000000000" pitchFamily="50" charset="0"/>
                          <a:ea typeface="+mn-ea"/>
                          <a:cs typeface="+mn-cs"/>
                        </a:rPr>
                        <a:t>IT, Governance &amp; Compliance</a:t>
                      </a:r>
                      <a:endPar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310210">
                <a:tc>
                  <a:txBody>
                    <a:bodyPr/>
                    <a:lstStyle/>
                    <a:p>
                      <a:r>
                        <a:rPr lang="en-GB" sz="1400" dirty="0">
                          <a:latin typeface="MTN Brighter Sans" panose="00000500000000000000" pitchFamily="50" charset="0"/>
                        </a:rPr>
                        <a:t>Isaiah Osika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err="1">
                          <a:ln>
                            <a:noFill/>
                          </a:ln>
                          <a:solidFill>
                            <a:prstClr val="black"/>
                          </a:solidFill>
                          <a:effectLst/>
                          <a:uLnTx/>
                          <a:uFillTx/>
                          <a:latin typeface="MTN Brighter Sans" panose="00000500000000000000" pitchFamily="50" charset="0"/>
                          <a:ea typeface="+mn-ea"/>
                          <a:cs typeface="+mn-cs"/>
                        </a:rPr>
                        <a:t>Tecnotree</a:t>
                      </a:r>
                      <a:endPar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2917519"/>
                  </a:ext>
                </a:extLst>
              </a:tr>
              <a:tr h="310210">
                <a:tc>
                  <a:txBody>
                    <a:bodyPr/>
                    <a:lstStyle/>
                    <a:p>
                      <a:r>
                        <a:rPr lang="en-GB" sz="1400" dirty="0">
                          <a:latin typeface="MTN Brighter Sans" panose="00000500000000000000" pitchFamily="50" charset="0"/>
                        </a:rPr>
                        <a:t>Mac-Donald Mmereole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rPr>
                        <a:t>ESF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0493881"/>
                  </a:ext>
                </a:extLst>
              </a:tr>
              <a:tr h="310210">
                <a:tc>
                  <a:txBody>
                    <a:bodyPr/>
                    <a:lstStyle/>
                    <a:p>
                      <a:r>
                        <a:rPr lang="en-GB" sz="1400" dirty="0">
                          <a:latin typeface="MTN Brighter Sans" panose="00000500000000000000" pitchFamily="50" charset="0"/>
                        </a:rPr>
                        <a:t>Ayodeji Ogunmiloro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rPr>
                        <a:t>RA Subscriber Fraud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8993824"/>
                  </a:ext>
                </a:extLst>
              </a:tr>
              <a:tr h="310210">
                <a:tc>
                  <a:txBody>
                    <a:bodyPr/>
                    <a:lstStyle/>
                    <a:p>
                      <a:r>
                        <a:rPr lang="en-GB" sz="1400" dirty="0">
                          <a:latin typeface="MTN Brighter Sans" panose="00000500000000000000" pitchFamily="50" charset="0"/>
                        </a:rPr>
                        <a:t>Busola Jude-</a:t>
                      </a:r>
                      <a:r>
                        <a:rPr lang="en-GB" sz="1400" dirty="0" err="1">
                          <a:latin typeface="MTN Brighter Sans" panose="00000500000000000000" pitchFamily="50" charset="0"/>
                        </a:rPr>
                        <a:t>Nwojusi</a:t>
                      </a:r>
                      <a:endParaRPr lang="en-GB" sz="140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MTN Brighter Sans" panose="00000500000000000000" pitchFamily="50" charset="0"/>
                          <a:ea typeface="+mn-ea"/>
                          <a:cs typeface="+mn-cs"/>
                        </a:rPr>
                        <a:t>Customer Relations</a:t>
                      </a:r>
                      <a:endParaRPr kumimoji="0" lang="en-GB" sz="1400" b="0" i="0" u="none" strike="noStrike" kern="1200" cap="none" spc="0" normalizeH="0" baseline="0" noProof="0" dirty="0">
                        <a:ln>
                          <a:noFill/>
                        </a:ln>
                        <a:solidFill>
                          <a:prstClr val="black"/>
                        </a:solidFill>
                        <a:effectLst/>
                        <a:uLnTx/>
                        <a:uFillTx/>
                        <a:latin typeface="MTN Brighter Sans" panose="00000500000000000000" pitchFamily="50"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8410015"/>
                  </a:ext>
                </a:extLst>
              </a:tr>
            </a:tbl>
          </a:graphicData>
        </a:graphic>
      </p:graphicFrame>
    </p:spTree>
    <p:extLst>
      <p:ext uri="{BB962C8B-B14F-4D97-AF65-F5344CB8AC3E}">
        <p14:creationId xmlns:p14="http://schemas.microsoft.com/office/powerpoint/2010/main" val="147364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853" y="47500"/>
            <a:ext cx="11729718"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2800" b="1" i="0" u="none" strike="noStrike" kern="1200" cap="none" spc="0" normalizeH="0" baseline="0" noProof="0" dirty="0">
                <a:ln>
                  <a:noFill/>
                </a:ln>
                <a:solidFill>
                  <a:prstClr val="black"/>
                </a:solidFill>
                <a:effectLst/>
                <a:uLnTx/>
                <a:uFillTx/>
                <a:latin typeface="MTN Brighter Sans" panose="00000500000000000000" pitchFamily="50" charset="0"/>
              </a:rPr>
              <a:t>TO-BE Business</a:t>
            </a:r>
            <a:r>
              <a:rPr kumimoji="0" lang="en-ZA" sz="2800" b="1" i="0" u="none" strike="noStrike" kern="1200" cap="none" spc="0" normalizeH="0" noProof="0" dirty="0">
                <a:ln>
                  <a:noFill/>
                </a:ln>
                <a:solidFill>
                  <a:prstClr val="black"/>
                </a:solidFill>
                <a:effectLst/>
                <a:uLnTx/>
                <a:uFillTx/>
                <a:latin typeface="MTN Brighter Sans" panose="00000500000000000000" pitchFamily="50" charset="0"/>
              </a:rPr>
              <a:t> Process:</a:t>
            </a:r>
            <a:endParaRPr kumimoji="0" lang="en-ZA" sz="2000" b="1" i="0" u="none" strike="noStrike" kern="1200" cap="none" spc="0" normalizeH="0" baseline="0" noProof="0" dirty="0">
              <a:ln>
                <a:noFill/>
              </a:ln>
              <a:solidFill>
                <a:prstClr val="black"/>
              </a:solidFill>
              <a:effectLst/>
              <a:uLnTx/>
              <a:uFillTx/>
              <a:latin typeface="MTN Brighter Sans" panose="00000500000000000000" pitchFamily="50" charset="0"/>
            </a:endParaRPr>
          </a:p>
        </p:txBody>
      </p:sp>
      <p:graphicFrame>
        <p:nvGraphicFramePr>
          <p:cNvPr id="2" name="Table 1">
            <a:extLst>
              <a:ext uri="{FF2B5EF4-FFF2-40B4-BE49-F238E27FC236}">
                <a16:creationId xmlns:a16="http://schemas.microsoft.com/office/drawing/2014/main" id="{9F3EFE54-BE3F-453D-A37E-2A371530759B}"/>
              </a:ext>
            </a:extLst>
          </p:cNvPr>
          <p:cNvGraphicFramePr>
            <a:graphicFrameLocks noGrp="1"/>
          </p:cNvGraphicFramePr>
          <p:nvPr>
            <p:extLst>
              <p:ext uri="{D42A27DB-BD31-4B8C-83A1-F6EECF244321}">
                <p14:modId xmlns:p14="http://schemas.microsoft.com/office/powerpoint/2010/main" val="4001750164"/>
              </p:ext>
            </p:extLst>
          </p:nvPr>
        </p:nvGraphicFramePr>
        <p:xfrm>
          <a:off x="1017270" y="1405890"/>
          <a:ext cx="7338059" cy="4046220"/>
        </p:xfrm>
        <a:graphic>
          <a:graphicData uri="http://schemas.openxmlformats.org/drawingml/2006/table">
            <a:tbl>
              <a:tblPr firstRow="1" firstCol="1" bandRow="1">
                <a:tableStyleId>{5C22544A-7EE6-4342-B048-85BDC9FD1C3A}</a:tableStyleId>
              </a:tblPr>
              <a:tblGrid>
                <a:gridCol w="693635">
                  <a:extLst>
                    <a:ext uri="{9D8B030D-6E8A-4147-A177-3AD203B41FA5}">
                      <a16:colId xmlns:a16="http://schemas.microsoft.com/office/drawing/2014/main" val="1645580229"/>
                    </a:ext>
                  </a:extLst>
                </a:gridCol>
                <a:gridCol w="5078176">
                  <a:extLst>
                    <a:ext uri="{9D8B030D-6E8A-4147-A177-3AD203B41FA5}">
                      <a16:colId xmlns:a16="http://schemas.microsoft.com/office/drawing/2014/main" val="2059320701"/>
                    </a:ext>
                  </a:extLst>
                </a:gridCol>
                <a:gridCol w="1566248">
                  <a:extLst>
                    <a:ext uri="{9D8B030D-6E8A-4147-A177-3AD203B41FA5}">
                      <a16:colId xmlns:a16="http://schemas.microsoft.com/office/drawing/2014/main" val="1431351937"/>
                    </a:ext>
                  </a:extLst>
                </a:gridCol>
              </a:tblGrid>
              <a:tr h="483598">
                <a:tc>
                  <a:txBody>
                    <a:bodyPr/>
                    <a:lstStyle/>
                    <a:p>
                      <a:pPr marL="0" marR="0">
                        <a:spcBef>
                          <a:spcPts val="0"/>
                        </a:spcBef>
                        <a:spcAft>
                          <a:spcPts val="0"/>
                        </a:spcAft>
                      </a:pPr>
                      <a:r>
                        <a:rPr lang="en-GB" sz="1000">
                          <a:solidFill>
                            <a:schemeClr val="tx1"/>
                          </a:solidFill>
                          <a:effectLst/>
                        </a:rPr>
                        <a:t>Step</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GB" sz="1000">
                          <a:solidFill>
                            <a:schemeClr val="tx1"/>
                          </a:solidFill>
                          <a:effectLst/>
                        </a:rPr>
                        <a:t>Task</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GB" sz="1000">
                          <a:solidFill>
                            <a:schemeClr val="tx1"/>
                          </a:solidFill>
                          <a:effectLst/>
                        </a:rPr>
                        <a:t>Responsibility</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64543225"/>
                  </a:ext>
                </a:extLst>
              </a:tr>
              <a:tr h="538104">
                <a:tc>
                  <a:txBody>
                    <a:bodyPr/>
                    <a:lstStyle/>
                    <a:p>
                      <a:pPr marL="0" marR="0">
                        <a:spcBef>
                          <a:spcPts val="0"/>
                        </a:spcBef>
                        <a:spcAft>
                          <a:spcPts val="0"/>
                        </a:spcAft>
                      </a:pPr>
                      <a:r>
                        <a:rPr lang="en-GB" sz="1000">
                          <a:solidFill>
                            <a:schemeClr val="tx1"/>
                          </a:solidFill>
                          <a:effectLst/>
                        </a:rPr>
                        <a:t>01</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dirty="0">
                          <a:solidFill>
                            <a:schemeClr val="tx1"/>
                          </a:solidFill>
                          <a:effectLst/>
                        </a:rPr>
                        <a:t>Detection of </a:t>
                      </a:r>
                      <a:r>
                        <a:rPr lang="en-GB" sz="1000" dirty="0" err="1">
                          <a:solidFill>
                            <a:schemeClr val="tx1"/>
                          </a:solidFill>
                          <a:effectLst/>
                        </a:rPr>
                        <a:t>Onnet</a:t>
                      </a:r>
                      <a:r>
                        <a:rPr lang="en-GB" sz="1000" dirty="0">
                          <a:solidFill>
                            <a:schemeClr val="tx1"/>
                          </a:solidFill>
                          <a:effectLst/>
                        </a:rPr>
                        <a:t> bypass MSISDNs </a:t>
                      </a:r>
                      <a:endPar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Fraud Tools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992741033"/>
                  </a:ext>
                </a:extLst>
              </a:tr>
              <a:tr h="538104">
                <a:tc>
                  <a:txBody>
                    <a:bodyPr/>
                    <a:lstStyle/>
                    <a:p>
                      <a:pPr marL="0" marR="0">
                        <a:spcBef>
                          <a:spcPts val="0"/>
                        </a:spcBef>
                        <a:spcAft>
                          <a:spcPts val="0"/>
                        </a:spcAft>
                      </a:pPr>
                      <a:r>
                        <a:rPr lang="en-GB" sz="1000">
                          <a:solidFill>
                            <a:schemeClr val="tx1"/>
                          </a:solidFill>
                          <a:effectLst/>
                        </a:rPr>
                        <a:t>02</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OBO/OBI API Call to ESF Middleware</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Fraud Tools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300974630"/>
                  </a:ext>
                </a:extLst>
              </a:tr>
              <a:tr h="538104">
                <a:tc>
                  <a:txBody>
                    <a:bodyPr/>
                    <a:lstStyle/>
                    <a:p>
                      <a:pPr marL="0" marR="0">
                        <a:spcBef>
                          <a:spcPts val="0"/>
                        </a:spcBef>
                        <a:spcAft>
                          <a:spcPts val="0"/>
                        </a:spcAft>
                      </a:pPr>
                      <a:r>
                        <a:rPr lang="en-GB" sz="1000">
                          <a:solidFill>
                            <a:schemeClr val="tx1"/>
                          </a:solidFill>
                          <a:effectLst/>
                        </a:rPr>
                        <a:t>03</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Handover of OBO/OBI Call to the EDA</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ESF</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396967935"/>
                  </a:ext>
                </a:extLst>
              </a:tr>
              <a:tr h="556660">
                <a:tc>
                  <a:txBody>
                    <a:bodyPr/>
                    <a:lstStyle/>
                    <a:p>
                      <a:pPr marL="0" marR="0">
                        <a:spcBef>
                          <a:spcPts val="0"/>
                        </a:spcBef>
                        <a:spcAft>
                          <a:spcPts val="0"/>
                        </a:spcAft>
                      </a:pPr>
                      <a:r>
                        <a:rPr lang="en-GB" sz="1000">
                          <a:solidFill>
                            <a:schemeClr val="tx1"/>
                          </a:solidFill>
                          <a:effectLst/>
                        </a:rPr>
                        <a:t>04</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OBO/OBI is applied on detected MSISDNs on the HLR</a:t>
                      </a:r>
                      <a:endParaRPr lang="en-US" sz="1200">
                        <a:solidFill>
                          <a:schemeClr val="tx1"/>
                        </a:solidFill>
                        <a:effectLst/>
                      </a:endParaRPr>
                    </a:p>
                    <a:p>
                      <a:pPr marL="0" marR="0">
                        <a:spcBef>
                          <a:spcPts val="0"/>
                        </a:spcBef>
                        <a:spcAft>
                          <a:spcPts val="0"/>
                        </a:spcAft>
                      </a:pPr>
                      <a:r>
                        <a:rPr lang="en-GB" sz="1000">
                          <a:solidFill>
                            <a:schemeClr val="tx1"/>
                          </a:solidFill>
                          <a:effectLst/>
                        </a:rPr>
                        <a:t> </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EDA</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51141202"/>
                  </a:ext>
                </a:extLst>
              </a:tr>
              <a:tr h="278330">
                <a:tc>
                  <a:txBody>
                    <a:bodyPr/>
                    <a:lstStyle/>
                    <a:p>
                      <a:pPr marL="0" marR="0">
                        <a:spcBef>
                          <a:spcPts val="0"/>
                        </a:spcBef>
                        <a:spcAft>
                          <a:spcPts val="0"/>
                        </a:spcAft>
                      </a:pPr>
                      <a:r>
                        <a:rPr lang="en-GB" sz="1000">
                          <a:solidFill>
                            <a:schemeClr val="tx1"/>
                          </a:solidFill>
                          <a:effectLst/>
                        </a:rPr>
                        <a:t>05</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Call back on barring status to ESF</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EDA</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55849822"/>
                  </a:ext>
                </a:extLst>
              </a:tr>
              <a:tr h="278330">
                <a:tc>
                  <a:txBody>
                    <a:bodyPr/>
                    <a:lstStyle/>
                    <a:p>
                      <a:pPr marL="0" marR="0">
                        <a:spcBef>
                          <a:spcPts val="0"/>
                        </a:spcBef>
                        <a:spcAft>
                          <a:spcPts val="0"/>
                        </a:spcAft>
                      </a:pPr>
                      <a:r>
                        <a:rPr lang="en-GB" sz="1000">
                          <a:solidFill>
                            <a:schemeClr val="tx1"/>
                          </a:solidFill>
                          <a:effectLst/>
                        </a:rPr>
                        <a:t>06</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Call back on barring status to Fraud Tools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ESF</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124474302"/>
                  </a:ext>
                </a:extLst>
              </a:tr>
              <a:tr h="278330">
                <a:tc>
                  <a:txBody>
                    <a:bodyPr/>
                    <a:lstStyle/>
                    <a:p>
                      <a:pPr marL="0" marR="0">
                        <a:spcBef>
                          <a:spcPts val="0"/>
                        </a:spcBef>
                        <a:spcAft>
                          <a:spcPts val="0"/>
                        </a:spcAft>
                      </a:pPr>
                      <a:r>
                        <a:rPr lang="en-GB" sz="1000">
                          <a:solidFill>
                            <a:schemeClr val="tx1"/>
                          </a:solidFill>
                          <a:effectLst/>
                        </a:rPr>
                        <a:t>07</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Confirmation on OBO/OBI status on MSISDNs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Fraud Tools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564239984"/>
                  </a:ext>
                </a:extLst>
              </a:tr>
              <a:tr h="278330">
                <a:tc>
                  <a:txBody>
                    <a:bodyPr/>
                    <a:lstStyle/>
                    <a:p>
                      <a:pPr marL="0" marR="0">
                        <a:spcBef>
                          <a:spcPts val="0"/>
                        </a:spcBef>
                        <a:spcAft>
                          <a:spcPts val="0"/>
                        </a:spcAft>
                      </a:pPr>
                      <a:r>
                        <a:rPr lang="en-GB" sz="1000">
                          <a:solidFill>
                            <a:schemeClr val="tx1"/>
                          </a:solidFill>
                          <a:effectLst/>
                        </a:rPr>
                        <a:t>08</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Call back on barring status to CLM</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ESF</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060819749"/>
                  </a:ext>
                </a:extLst>
              </a:tr>
              <a:tr h="278330">
                <a:tc>
                  <a:txBody>
                    <a:bodyPr/>
                    <a:lstStyle/>
                    <a:p>
                      <a:pPr marL="0" marR="0">
                        <a:spcBef>
                          <a:spcPts val="0"/>
                        </a:spcBef>
                        <a:spcAft>
                          <a:spcPts val="0"/>
                        </a:spcAft>
                      </a:pPr>
                      <a:r>
                        <a:rPr lang="en-GB" sz="1000">
                          <a:solidFill>
                            <a:schemeClr val="tx1"/>
                          </a:solidFill>
                          <a:effectLst/>
                        </a:rPr>
                        <a:t>09</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a:solidFill>
                            <a:schemeClr val="tx1"/>
                          </a:solidFill>
                          <a:effectLst/>
                        </a:rPr>
                        <a:t>Visibility of OBO/OBI status on MSISDNs</a:t>
                      </a:r>
                      <a:endParaRPr lang="en-US" sz="120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GB" sz="1000" dirty="0">
                          <a:solidFill>
                            <a:schemeClr val="tx1"/>
                          </a:solidFill>
                          <a:effectLst/>
                        </a:rPr>
                        <a:t>CLM</a:t>
                      </a:r>
                      <a:endPar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584490004"/>
                  </a:ext>
                </a:extLst>
              </a:tr>
            </a:tbl>
          </a:graphicData>
        </a:graphic>
      </p:graphicFrame>
    </p:spTree>
    <p:extLst>
      <p:ext uri="{BB962C8B-B14F-4D97-AF65-F5344CB8AC3E}">
        <p14:creationId xmlns:p14="http://schemas.microsoft.com/office/powerpoint/2010/main" val="2084219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Business Rules</a:t>
            </a:r>
          </a:p>
        </p:txBody>
      </p:sp>
    </p:spTree>
    <p:extLst>
      <p:ext uri="{BB962C8B-B14F-4D97-AF65-F5344CB8AC3E}">
        <p14:creationId xmlns:p14="http://schemas.microsoft.com/office/powerpoint/2010/main" val="36724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2514" y="1078231"/>
            <a:ext cx="11026056" cy="3554729"/>
          </a:xfrm>
        </p:spPr>
        <p:txBody>
          <a:bodyPr/>
          <a:lstStyle/>
          <a:p>
            <a:pPr marL="161925" lvl="1" indent="0">
              <a:buNone/>
            </a:pPr>
            <a:r>
              <a:rPr lang="en-US" sz="1600" b="1" dirty="0">
                <a:latin typeface="MTN Brighter Sans Light" panose="00000400000000000000" pitchFamily="50" charset="0"/>
              </a:rPr>
              <a:t>	</a:t>
            </a:r>
          </a:p>
          <a:p>
            <a:pPr marL="161925" lvl="1" indent="0">
              <a:buNone/>
            </a:pPr>
            <a:r>
              <a:rPr lang="en-US" sz="1600" b="1" dirty="0">
                <a:latin typeface="MTN Brighter Sans Light" panose="00000400000000000000" pitchFamily="50" charset="0"/>
              </a:rPr>
              <a:t>N/A</a:t>
            </a:r>
          </a:p>
          <a:p>
            <a:pPr marL="161925" lvl="1" indent="0">
              <a:buNone/>
            </a:pPr>
            <a:endParaRPr lang="en-US" sz="1600" b="1" dirty="0">
              <a:latin typeface="MTN Brighter Sans Light" panose="00000400000000000000" pitchFamily="50" charset="0"/>
            </a:endParaRPr>
          </a:p>
        </p:txBody>
      </p:sp>
      <p:sp>
        <p:nvSpPr>
          <p:cNvPr id="4" name="Title 1"/>
          <p:cNvSpPr txBox="1">
            <a:spLocks/>
          </p:cNvSpPr>
          <p:nvPr/>
        </p:nvSpPr>
        <p:spPr>
          <a:xfrm>
            <a:off x="119382" y="128203"/>
            <a:ext cx="11404600" cy="70818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MTN Brighter Sans" panose="00000500000000000000" pitchFamily="50" charset="0"/>
              </a:rPr>
              <a:t>  Existing Business Rule:</a:t>
            </a:r>
          </a:p>
        </p:txBody>
      </p:sp>
    </p:spTree>
    <p:extLst>
      <p:ext uri="{BB962C8B-B14F-4D97-AF65-F5344CB8AC3E}">
        <p14:creationId xmlns:p14="http://schemas.microsoft.com/office/powerpoint/2010/main" val="771933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2514" y="1078231"/>
            <a:ext cx="11026056" cy="5010335"/>
          </a:xfrm>
        </p:spPr>
        <p:txBody>
          <a:bodyPr/>
          <a:lstStyle/>
          <a:p>
            <a:pPr marL="342900" indent="-342900">
              <a:buFont typeface="+mj-lt"/>
              <a:buAutoNum type="arabicPeriod"/>
            </a:pPr>
            <a:r>
              <a:rPr lang="en-US" sz="1400" i="0" dirty="0">
                <a:latin typeface="MTN Brighter Sans" panose="00000500000000000000" pitchFamily="50" charset="0"/>
              </a:rPr>
              <a:t>The call barring request will be initiated from the RA Fraud Tool</a:t>
            </a:r>
          </a:p>
          <a:p>
            <a:pPr marL="342900" indent="-342900">
              <a:buFont typeface="+mj-lt"/>
              <a:buAutoNum type="arabicPeriod"/>
            </a:pPr>
            <a:r>
              <a:rPr lang="en-US" sz="1400" i="0" dirty="0">
                <a:latin typeface="MTN Brighter Sans" panose="00000500000000000000" pitchFamily="50" charset="0"/>
              </a:rPr>
              <a:t>Call barring  status on an MSISDN will be displayed on CLM as “Suspended by RA”</a:t>
            </a:r>
          </a:p>
          <a:p>
            <a:pPr marL="342900" indent="-342900">
              <a:buFont typeface="+mj-lt"/>
              <a:buAutoNum type="arabicPeriod"/>
            </a:pPr>
            <a:r>
              <a:rPr lang="en-US" sz="1400" i="0" dirty="0">
                <a:latin typeface="MTN Brighter Sans" panose="00000500000000000000" pitchFamily="50" charset="0"/>
              </a:rPr>
              <a:t>The request to revoke OBO/OBI on an MSISDN will be initiated from the RA Fraud tool</a:t>
            </a:r>
          </a:p>
          <a:p>
            <a:pPr marL="342900" indent="-342900">
              <a:buFont typeface="+mj-lt"/>
              <a:buAutoNum type="arabicPeriod"/>
            </a:pPr>
            <a:r>
              <a:rPr lang="en-US" sz="1400" i="0" dirty="0">
                <a:latin typeface="MTN Brighter Sans" panose="00000500000000000000" pitchFamily="50" charset="0"/>
              </a:rPr>
              <a:t>When call barring is revoked on an MSISDN, the status on CLM will be “Active”</a:t>
            </a:r>
          </a:p>
          <a:p>
            <a:pPr marL="342900" indent="-342900">
              <a:buFont typeface="+mj-lt"/>
              <a:buAutoNum type="arabicPeriod"/>
            </a:pPr>
            <a:r>
              <a:rPr lang="en-US" sz="1400" i="0" dirty="0">
                <a:latin typeface="MTN Brighter Sans" panose="00000500000000000000" pitchFamily="50" charset="0"/>
              </a:rPr>
              <a:t>When a frontline agent queries an MSISDN on CLM, they should be able to see the status of the MSISDN</a:t>
            </a:r>
          </a:p>
          <a:p>
            <a:pPr marL="836613" lvl="2" indent="-342900">
              <a:buFont typeface="+mj-lt"/>
              <a:buAutoNum type="arabicPeriod"/>
            </a:pPr>
            <a:r>
              <a:rPr lang="en-US" sz="1600" b="1" dirty="0">
                <a:latin typeface="MTN Brighter Sans" panose="00000500000000000000" pitchFamily="50" charset="0"/>
              </a:rPr>
              <a:t>“Suspended by RA” where there is a barring on the line</a:t>
            </a:r>
          </a:p>
          <a:p>
            <a:pPr marL="836613" lvl="2" indent="-342900">
              <a:buFont typeface="+mj-lt"/>
              <a:buAutoNum type="arabicPeriod"/>
            </a:pPr>
            <a:r>
              <a:rPr lang="en-US" sz="1600" b="1" dirty="0">
                <a:latin typeface="MTN Brighter Sans" panose="00000500000000000000" pitchFamily="50" charset="0"/>
              </a:rPr>
              <a:t>“Active “ where call barring has been revoked on the line</a:t>
            </a:r>
          </a:p>
          <a:p>
            <a:pPr marL="342900" indent="-342900">
              <a:buFont typeface="+mj-lt"/>
              <a:buAutoNum type="arabicPeriod"/>
            </a:pPr>
            <a:r>
              <a:rPr lang="en-US" sz="1400" i="0" dirty="0">
                <a:latin typeface="MTN Brighter Sans" panose="00000500000000000000" pitchFamily="50" charset="0"/>
              </a:rPr>
              <a:t>OBO/OBI API to be updated to capture call barring status</a:t>
            </a:r>
          </a:p>
          <a:p>
            <a:pPr marL="342900" lvl="0" indent="-342900">
              <a:buFont typeface="+mj-lt"/>
              <a:buAutoNum type="arabicPeriod"/>
            </a:pPr>
            <a:r>
              <a:rPr lang="en-US" sz="1400" i="0" dirty="0">
                <a:latin typeface="MTN Brighter Sans" panose="00000500000000000000" pitchFamily="50" charset="0"/>
              </a:rPr>
              <a:t>Whenever call barring  is done the network layer, a flag will be sent to CLM (visibility of MSISDN status on CLM)</a:t>
            </a:r>
          </a:p>
          <a:p>
            <a:pPr marL="342900" lvl="0" indent="-342900">
              <a:buFont typeface="+mj-lt"/>
              <a:buAutoNum type="arabicPeriod"/>
            </a:pPr>
            <a:r>
              <a:rPr lang="en-US" sz="1400" i="0" dirty="0">
                <a:latin typeface="MTN Brighter Sans" panose="00000500000000000000" pitchFamily="50" charset="0"/>
              </a:rPr>
              <a:t> Call barring will only be lifted from the RA Fraud tool</a:t>
            </a:r>
          </a:p>
          <a:p>
            <a:pPr marL="504825" lvl="1" indent="-342900">
              <a:buAutoNum type="arabicPeriod"/>
            </a:pPr>
            <a:endParaRPr lang="en-US" sz="1600" b="1" dirty="0">
              <a:latin typeface="MTN Brighter Sans Light" panose="00000400000000000000" pitchFamily="50" charset="0"/>
            </a:endParaRPr>
          </a:p>
        </p:txBody>
      </p:sp>
      <p:sp>
        <p:nvSpPr>
          <p:cNvPr id="4" name="Title 1"/>
          <p:cNvSpPr txBox="1">
            <a:spLocks/>
          </p:cNvSpPr>
          <p:nvPr/>
        </p:nvSpPr>
        <p:spPr>
          <a:xfrm>
            <a:off x="119382" y="128203"/>
            <a:ext cx="11404600" cy="70818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MTN Brighter Sans" panose="00000500000000000000" pitchFamily="50" charset="0"/>
              </a:rPr>
              <a:t>  New Business Rule:</a:t>
            </a:r>
          </a:p>
        </p:txBody>
      </p:sp>
    </p:spTree>
    <p:extLst>
      <p:ext uri="{BB962C8B-B14F-4D97-AF65-F5344CB8AC3E}">
        <p14:creationId xmlns:p14="http://schemas.microsoft.com/office/powerpoint/2010/main" val="254830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09" y="2688562"/>
            <a:ext cx="10802983" cy="995164"/>
          </a:xfrm>
        </p:spPr>
        <p:txBody>
          <a:bodyPr/>
          <a:lstStyle/>
          <a:p>
            <a:pPr algn="ctr"/>
            <a:r>
              <a:rPr lang="en-ZA" sz="6000" dirty="0">
                <a:latin typeface="MTN Brighter Sans Bold" panose="00000800000000000000" pitchFamily="50" charset="0"/>
              </a:rPr>
              <a:t>Integration Architecture</a:t>
            </a:r>
          </a:p>
        </p:txBody>
      </p:sp>
    </p:spTree>
    <p:extLst>
      <p:ext uri="{BB962C8B-B14F-4D97-AF65-F5344CB8AC3E}">
        <p14:creationId xmlns:p14="http://schemas.microsoft.com/office/powerpoint/2010/main" val="911736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849" y="81713"/>
            <a:ext cx="93709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MTN Brighter Sans" panose="00000500000000000000" pitchFamily="50" charset="0"/>
              </a:rPr>
              <a:t>Integration Architecture</a:t>
            </a:r>
          </a:p>
        </p:txBody>
      </p:sp>
    </p:spTree>
    <p:extLst>
      <p:ext uri="{BB962C8B-B14F-4D97-AF65-F5344CB8AC3E}">
        <p14:creationId xmlns:p14="http://schemas.microsoft.com/office/powerpoint/2010/main" val="341456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2688562"/>
            <a:ext cx="10802983" cy="995164"/>
          </a:xfrm>
        </p:spPr>
        <p:txBody>
          <a:bodyPr/>
          <a:lstStyle/>
          <a:p>
            <a:pPr algn="ctr"/>
            <a:r>
              <a:rPr lang="en-ZA" sz="6000" dirty="0">
                <a:latin typeface="MTN Brighter Sans Bold" panose="00000800000000000000" pitchFamily="50" charset="0"/>
              </a:rPr>
              <a:t>User Experience (UX) Design</a:t>
            </a:r>
          </a:p>
        </p:txBody>
      </p:sp>
    </p:spTree>
    <p:extLst>
      <p:ext uri="{BB962C8B-B14F-4D97-AF65-F5344CB8AC3E}">
        <p14:creationId xmlns:p14="http://schemas.microsoft.com/office/powerpoint/2010/main" val="4206651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1" y="92202"/>
            <a:ext cx="10959737" cy="797870"/>
          </a:xfrm>
        </p:spPr>
        <p:txBody>
          <a:bodyPr/>
          <a:lstStyle/>
          <a:p>
            <a:r>
              <a:rPr lang="en-US" sz="2800" dirty="0">
                <a:latin typeface="MTN Brighter Sans" panose="00000500000000000000" pitchFamily="50" charset="0"/>
              </a:rPr>
              <a:t>UI Diagram</a:t>
            </a:r>
          </a:p>
        </p:txBody>
      </p:sp>
      <p:sp>
        <p:nvSpPr>
          <p:cNvPr id="4" name="Text Placeholder 8"/>
          <p:cNvSpPr>
            <a:spLocks noGrp="1"/>
          </p:cNvSpPr>
          <p:nvPr>
            <p:ph idx="1"/>
          </p:nvPr>
        </p:nvSpPr>
        <p:spPr>
          <a:xfrm>
            <a:off x="393700" y="1105952"/>
            <a:ext cx="11404600" cy="5659845"/>
          </a:xfrm>
        </p:spPr>
        <p:txBody>
          <a:bodyPr/>
          <a:lstStyle/>
          <a:p>
            <a:r>
              <a:rPr lang="en-US" sz="1400" dirty="0">
                <a:latin typeface="MTN Brighter Sans" panose="00000500000000000000" pitchFamily="50" charset="0"/>
              </a:rPr>
              <a:t>&lt;Design UI  for customer access channels&gt;</a:t>
            </a:r>
          </a:p>
          <a:p>
            <a:endParaRPr lang="en-US" sz="1400" dirty="0">
              <a:latin typeface="MTN Brighter Sans" panose="00000500000000000000" pitchFamily="50" charset="0"/>
            </a:endParaRPr>
          </a:p>
          <a:p>
            <a:r>
              <a:rPr lang="en-US" sz="1400" dirty="0">
                <a:latin typeface="MTN Brighter Sans" panose="00000500000000000000" pitchFamily="50" charset="0"/>
              </a:rPr>
              <a:t>1. Web</a:t>
            </a:r>
          </a:p>
          <a:p>
            <a:endParaRPr lang="en-US" sz="1400" dirty="0">
              <a:latin typeface="MTN Brighter Sans" panose="00000500000000000000" pitchFamily="50" charset="0"/>
            </a:endParaRPr>
          </a:p>
          <a:p>
            <a:pPr marL="0" indent="0">
              <a:buNone/>
            </a:pPr>
            <a:r>
              <a:rPr lang="en-US" sz="1400" dirty="0">
                <a:latin typeface="MTN Brighter Sans" panose="00000500000000000000" pitchFamily="50" charset="0"/>
              </a:rPr>
              <a:t> </a:t>
            </a:r>
          </a:p>
        </p:txBody>
      </p:sp>
    </p:spTree>
    <p:extLst>
      <p:ext uri="{BB962C8B-B14F-4D97-AF65-F5344CB8AC3E}">
        <p14:creationId xmlns:p14="http://schemas.microsoft.com/office/powerpoint/2010/main" val="766538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017" y="2975945"/>
            <a:ext cx="8805880" cy="995164"/>
          </a:xfrm>
        </p:spPr>
        <p:txBody>
          <a:bodyPr/>
          <a:lstStyle/>
          <a:p>
            <a:r>
              <a:rPr lang="en-ZA" sz="6000" dirty="0">
                <a:latin typeface="MTN Brighter Sans Bold" panose="00000800000000000000" pitchFamily="50" charset="0"/>
              </a:rPr>
              <a:t>Sequence Diagrams</a:t>
            </a:r>
          </a:p>
        </p:txBody>
      </p:sp>
    </p:spTree>
    <p:extLst>
      <p:ext uri="{BB962C8B-B14F-4D97-AF65-F5344CB8AC3E}">
        <p14:creationId xmlns:p14="http://schemas.microsoft.com/office/powerpoint/2010/main" val="2531084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7707" y="93240"/>
            <a:ext cx="10824519" cy="369332"/>
          </a:xfrm>
          <a:prstGeom prst="rect">
            <a:avLst/>
          </a:prstGeom>
          <a:noFill/>
        </p:spPr>
        <p:txBody>
          <a:bodyPr wrap="square" rtlCol="0">
            <a:spAutoFit/>
          </a:bodyPr>
          <a:lstStyle/>
          <a:p>
            <a:pPr lvl="2"/>
            <a:r>
              <a:rPr lang="en-US" b="1" dirty="0"/>
              <a:t>Automatic Detection and Barring from RA Fraud Tool</a:t>
            </a:r>
          </a:p>
        </p:txBody>
      </p:sp>
      <p:pic>
        <p:nvPicPr>
          <p:cNvPr id="2" name="Picture 1">
            <a:extLst>
              <a:ext uri="{FF2B5EF4-FFF2-40B4-BE49-F238E27FC236}">
                <a16:creationId xmlns:a16="http://schemas.microsoft.com/office/drawing/2014/main" id="{3EAD93DE-2CA1-4578-9955-2960DC003716}"/>
              </a:ext>
            </a:extLst>
          </p:cNvPr>
          <p:cNvPicPr>
            <a:picLocks noChangeAspect="1"/>
          </p:cNvPicPr>
          <p:nvPr/>
        </p:nvPicPr>
        <p:blipFill>
          <a:blip r:embed="rId2"/>
          <a:stretch>
            <a:fillRect/>
          </a:stretch>
        </p:blipFill>
        <p:spPr>
          <a:xfrm>
            <a:off x="1491190" y="1373139"/>
            <a:ext cx="7805210" cy="4895581"/>
          </a:xfrm>
          <a:prstGeom prst="rect">
            <a:avLst/>
          </a:prstGeom>
        </p:spPr>
      </p:pic>
    </p:spTree>
    <p:extLst>
      <p:ext uri="{BB962C8B-B14F-4D97-AF65-F5344CB8AC3E}">
        <p14:creationId xmlns:p14="http://schemas.microsoft.com/office/powerpoint/2010/main" val="303007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04556" y="103727"/>
            <a:ext cx="11092557" cy="430924"/>
          </a:xfrm>
        </p:spPr>
        <p:txBody>
          <a:bodyPr/>
          <a:lstStyle/>
          <a:p>
            <a:r>
              <a:rPr lang="en-US" sz="2800" b="1" i="0" dirty="0">
                <a:latin typeface="MTN Brighter Sans" panose="00000500000000000000" pitchFamily="50" charset="0"/>
              </a:rPr>
              <a:t>DISTRIBUTION LIST</a:t>
            </a:r>
          </a:p>
          <a:p>
            <a:endParaRPr lang="en-US" b="1" i="0" dirty="0">
              <a:latin typeface="MTN Brighter Sans" panose="00000500000000000000" pitchFamily="50" charset="0"/>
            </a:endParaRPr>
          </a:p>
          <a:p>
            <a:endParaRPr lang="en-US" b="1" i="0" dirty="0">
              <a:latin typeface="MTN Brighter Sans" panose="00000500000000000000" pitchFamily="50" charset="0"/>
            </a:endParaRPr>
          </a:p>
          <a:p>
            <a:endParaRPr lang="en-US" b="1" i="0" dirty="0">
              <a:latin typeface="MTN Brighter Sans" panose="00000500000000000000" pitchFamily="50"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18662495"/>
              </p:ext>
            </p:extLst>
          </p:nvPr>
        </p:nvGraphicFramePr>
        <p:xfrm>
          <a:off x="623276" y="563880"/>
          <a:ext cx="8988084" cy="2199671"/>
        </p:xfrm>
        <a:graphic>
          <a:graphicData uri="http://schemas.openxmlformats.org/drawingml/2006/table">
            <a:tbl>
              <a:tblPr firstRow="1" bandRow="1">
                <a:tableStyleId>{5C22544A-7EE6-4342-B048-85BDC9FD1C3A}</a:tableStyleId>
              </a:tblPr>
              <a:tblGrid>
                <a:gridCol w="4047179">
                  <a:extLst>
                    <a:ext uri="{9D8B030D-6E8A-4147-A177-3AD203B41FA5}">
                      <a16:colId xmlns:a16="http://schemas.microsoft.com/office/drawing/2014/main" val="3174303286"/>
                    </a:ext>
                  </a:extLst>
                </a:gridCol>
                <a:gridCol w="4940905">
                  <a:extLst>
                    <a:ext uri="{9D8B030D-6E8A-4147-A177-3AD203B41FA5}">
                      <a16:colId xmlns:a16="http://schemas.microsoft.com/office/drawing/2014/main" val="4067400398"/>
                    </a:ext>
                  </a:extLst>
                </a:gridCol>
              </a:tblGrid>
              <a:tr h="338411">
                <a:tc>
                  <a:txBody>
                    <a:bodyPr/>
                    <a:lstStyle/>
                    <a:p>
                      <a:r>
                        <a:rPr lang="en-GB" sz="1400" dirty="0">
                          <a:solidFill>
                            <a:schemeClr val="tx1"/>
                          </a:solidFill>
                          <a:latin typeface="MTN Brighter Sans" panose="00000500000000000000" pitchFamily="50"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400" b="1" kern="1200" dirty="0">
                          <a:solidFill>
                            <a:schemeClr val="tx1"/>
                          </a:solidFill>
                          <a:latin typeface="MTN Brighter Sans" panose="00000500000000000000" pitchFamily="50" charset="0"/>
                          <a:ea typeface="+mn-ea"/>
                          <a:cs typeface="+mn-cs"/>
                        </a:rPr>
                        <a:t>REPRESENTING</a:t>
                      </a:r>
                      <a:endParaRPr lang="en-GB" sz="1400" b="1" kern="1200" dirty="0">
                        <a:solidFill>
                          <a:schemeClr val="tx1"/>
                        </a:solidFill>
                        <a:latin typeface="MTN Brighter Sans" panose="00000500000000000000" pitchFamily="50"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11340135"/>
                  </a:ext>
                </a:extLst>
              </a:tr>
              <a:tr h="310210">
                <a:tc>
                  <a:txBody>
                    <a:bodyPr/>
                    <a:lstStyle/>
                    <a:p>
                      <a:r>
                        <a:rPr lang="en-GB" sz="1400" dirty="0">
                          <a:latin typeface="MTN Brighter Sans" panose="00000500000000000000" pitchFamily="50" charset="0"/>
                        </a:rPr>
                        <a:t>Chinenyenwa Mgbemena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dirty="0">
                          <a:latin typeface="MTN Brighter Sans" panose="00000500000000000000" pitchFamily="50" charset="0"/>
                        </a:rPr>
                        <a:t>Customer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6758653"/>
                  </a:ext>
                </a:extLst>
              </a:tr>
              <a:tr h="310210">
                <a:tc>
                  <a:txBody>
                    <a:bodyPr/>
                    <a:lstStyle/>
                    <a:p>
                      <a:r>
                        <a:rPr lang="en-GB" sz="1400" dirty="0">
                          <a:latin typeface="MTN Brighter Sans" panose="00000500000000000000" pitchFamily="50" charset="0"/>
                        </a:rPr>
                        <a:t>Sunday Okolie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dirty="0">
                          <a:latin typeface="MTN Brighter Sans" panose="00000500000000000000" pitchFamily="50" charset="0"/>
                        </a:rPr>
                        <a:t>Customer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0210">
                <a:tc>
                  <a:txBody>
                    <a:bodyPr/>
                    <a:lstStyle/>
                    <a:p>
                      <a:endParaRPr lang="en-GB" sz="140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1339532"/>
                  </a:ext>
                </a:extLst>
              </a:tr>
              <a:tr h="310210">
                <a:tc>
                  <a:txBody>
                    <a:bodyPr/>
                    <a:lstStyle/>
                    <a:p>
                      <a:endParaRPr lang="en-GB" sz="140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0210">
                <a:tc>
                  <a:txBody>
                    <a:bodyPr/>
                    <a:lstStyle/>
                    <a:p>
                      <a:endParaRPr lang="en-GB" sz="140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10210">
                <a:tc>
                  <a:txBody>
                    <a:bodyPr/>
                    <a:lstStyle/>
                    <a:p>
                      <a:endParaRPr lang="en-US" sz="1400" b="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3445070"/>
                  </a:ext>
                </a:extLst>
              </a:tr>
            </a:tbl>
          </a:graphicData>
        </a:graphic>
      </p:graphicFrame>
    </p:spTree>
    <p:extLst>
      <p:ext uri="{BB962C8B-B14F-4D97-AF65-F5344CB8AC3E}">
        <p14:creationId xmlns:p14="http://schemas.microsoft.com/office/powerpoint/2010/main" val="429398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7707" y="93240"/>
            <a:ext cx="10824519" cy="369332"/>
          </a:xfrm>
          <a:prstGeom prst="rect">
            <a:avLst/>
          </a:prstGeom>
          <a:noFill/>
        </p:spPr>
        <p:txBody>
          <a:bodyPr wrap="square" rtlCol="0">
            <a:spAutoFit/>
          </a:bodyPr>
          <a:lstStyle/>
          <a:p>
            <a:pPr lvl="2"/>
            <a:r>
              <a:rPr lang="en-US" b="1" dirty="0"/>
              <a:t>Call Barring Request by RA User from the RA Fraud Tool</a:t>
            </a:r>
          </a:p>
        </p:txBody>
      </p:sp>
      <p:pic>
        <p:nvPicPr>
          <p:cNvPr id="3" name="Picture 2">
            <a:extLst>
              <a:ext uri="{FF2B5EF4-FFF2-40B4-BE49-F238E27FC236}">
                <a16:creationId xmlns:a16="http://schemas.microsoft.com/office/drawing/2014/main" id="{774B7D83-BB47-4C87-895A-88239698A7F1}"/>
              </a:ext>
            </a:extLst>
          </p:cNvPr>
          <p:cNvPicPr>
            <a:picLocks noChangeAspect="1"/>
          </p:cNvPicPr>
          <p:nvPr/>
        </p:nvPicPr>
        <p:blipFill>
          <a:blip r:embed="rId2"/>
          <a:stretch>
            <a:fillRect/>
          </a:stretch>
        </p:blipFill>
        <p:spPr>
          <a:xfrm>
            <a:off x="1797678" y="1024899"/>
            <a:ext cx="7624576" cy="4808201"/>
          </a:xfrm>
          <a:prstGeom prst="rect">
            <a:avLst/>
          </a:prstGeom>
        </p:spPr>
      </p:pic>
    </p:spTree>
    <p:extLst>
      <p:ext uri="{BB962C8B-B14F-4D97-AF65-F5344CB8AC3E}">
        <p14:creationId xmlns:p14="http://schemas.microsoft.com/office/powerpoint/2010/main" val="415425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7707" y="93240"/>
            <a:ext cx="10824519" cy="369332"/>
          </a:xfrm>
          <a:prstGeom prst="rect">
            <a:avLst/>
          </a:prstGeom>
          <a:noFill/>
        </p:spPr>
        <p:txBody>
          <a:bodyPr wrap="square" rtlCol="0">
            <a:spAutoFit/>
          </a:bodyPr>
          <a:lstStyle/>
          <a:p>
            <a:pPr lvl="2"/>
            <a:r>
              <a:rPr lang="en-US" b="1" dirty="0"/>
              <a:t>Lift Call Barring from RA Fraud Tool</a:t>
            </a:r>
          </a:p>
        </p:txBody>
      </p:sp>
      <p:pic>
        <p:nvPicPr>
          <p:cNvPr id="2" name="Picture 1">
            <a:extLst>
              <a:ext uri="{FF2B5EF4-FFF2-40B4-BE49-F238E27FC236}">
                <a16:creationId xmlns:a16="http://schemas.microsoft.com/office/drawing/2014/main" id="{707B81CC-EFDF-4543-A8C2-7A7B8C04358A}"/>
              </a:ext>
            </a:extLst>
          </p:cNvPr>
          <p:cNvPicPr>
            <a:picLocks noChangeAspect="1"/>
          </p:cNvPicPr>
          <p:nvPr/>
        </p:nvPicPr>
        <p:blipFill>
          <a:blip r:embed="rId2"/>
          <a:stretch>
            <a:fillRect/>
          </a:stretch>
        </p:blipFill>
        <p:spPr>
          <a:xfrm>
            <a:off x="1351280" y="1278899"/>
            <a:ext cx="8080831" cy="4808201"/>
          </a:xfrm>
          <a:prstGeom prst="rect">
            <a:avLst/>
          </a:prstGeom>
        </p:spPr>
      </p:pic>
    </p:spTree>
    <p:extLst>
      <p:ext uri="{BB962C8B-B14F-4D97-AF65-F5344CB8AC3E}">
        <p14:creationId xmlns:p14="http://schemas.microsoft.com/office/powerpoint/2010/main" val="984805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53874"/>
            <a:ext cx="12192000" cy="995164"/>
          </a:xfrm>
        </p:spPr>
        <p:txBody>
          <a:bodyPr/>
          <a:lstStyle/>
          <a:p>
            <a:pPr algn="ctr"/>
            <a:r>
              <a:rPr lang="en-ZA" sz="6000" dirty="0">
                <a:latin typeface="MTN Brighter Sans Bold" panose="00000800000000000000" pitchFamily="50" charset="0"/>
              </a:rPr>
              <a:t>Integration Interface Design (API, Web Service)</a:t>
            </a:r>
          </a:p>
        </p:txBody>
      </p:sp>
    </p:spTree>
    <p:extLst>
      <p:ext uri="{BB962C8B-B14F-4D97-AF65-F5344CB8AC3E}">
        <p14:creationId xmlns:p14="http://schemas.microsoft.com/office/powerpoint/2010/main" val="818628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3267" y="136821"/>
            <a:ext cx="6558404" cy="571500"/>
          </a:xfrm>
        </p:spPr>
        <p:txBody>
          <a:bodyPr/>
          <a:lstStyle/>
          <a:p>
            <a:r>
              <a:rPr lang="en-US" sz="2800" dirty="0">
                <a:latin typeface="MTN Brighter Sans" panose="00000500000000000000" pitchFamily="50" charset="0"/>
              </a:rPr>
              <a:t>Provider System API Specifications</a:t>
            </a:r>
          </a:p>
        </p:txBody>
      </p:sp>
      <p:sp>
        <p:nvSpPr>
          <p:cNvPr id="3" name="Rectangle 2">
            <a:extLst>
              <a:ext uri="{FF2B5EF4-FFF2-40B4-BE49-F238E27FC236}">
                <a16:creationId xmlns:a16="http://schemas.microsoft.com/office/drawing/2014/main" id="{EC33F006-F09D-4E19-8283-5A850E00496E}"/>
              </a:ext>
            </a:extLst>
          </p:cNvPr>
          <p:cNvSpPr/>
          <p:nvPr/>
        </p:nvSpPr>
        <p:spPr>
          <a:xfrm>
            <a:off x="354468" y="1012049"/>
            <a:ext cx="9454549" cy="2092881"/>
          </a:xfrm>
          <a:prstGeom prst="rect">
            <a:avLst/>
          </a:prstGeom>
        </p:spPr>
        <p:txBody>
          <a:bodyPr wrap="square">
            <a:spAutoFit/>
          </a:bodyPr>
          <a:lstStyle/>
          <a:p>
            <a:pPr marL="285750" indent="-285750">
              <a:buFont typeface="Wingdings" panose="05000000000000000000" pitchFamily="2" charset="2"/>
              <a:buChar char="Ø"/>
            </a:pPr>
            <a:r>
              <a:rPr lang="en-GB" dirty="0">
                <a:latin typeface="MTN Brighter Sans ExtraLight"/>
                <a:ea typeface="Calibri" panose="020F0502020204030204" pitchFamily="34" charset="0"/>
              </a:rPr>
              <a:t>OBO/OBI API Spec</a:t>
            </a:r>
          </a:p>
          <a:p>
            <a:pPr marR="0" lvl="0">
              <a:spcBef>
                <a:spcPts val="0"/>
              </a:spcBef>
              <a:spcAft>
                <a:spcPts val="0"/>
              </a:spcAft>
            </a:pPr>
            <a:endParaRPr lang="en-GB" sz="2800" dirty="0">
              <a:effectLst/>
              <a:latin typeface="MTN Brighter Sans ExtraLight"/>
              <a:ea typeface="Calibri" panose="020F0502020204030204" pitchFamily="34" charset="0"/>
            </a:endParaRPr>
          </a:p>
          <a:p>
            <a:pPr marR="0" lvl="0">
              <a:spcBef>
                <a:spcPts val="0"/>
              </a:spcBef>
              <a:spcAft>
                <a:spcPts val="0"/>
              </a:spcAft>
            </a:pPr>
            <a:endParaRPr lang="en-US" sz="2800" dirty="0">
              <a:effectLst/>
              <a:latin typeface="Calibri" panose="020F0502020204030204" pitchFamily="34" charset="0"/>
              <a:ea typeface="Calibri" panose="020F0502020204030204" pitchFamily="34" charset="0"/>
            </a:endParaRPr>
          </a:p>
          <a:p>
            <a:pPr marR="0" lvl="0">
              <a:spcBef>
                <a:spcPts val="0"/>
              </a:spcBef>
              <a:spcAft>
                <a:spcPts val="0"/>
              </a:spcAft>
            </a:pPr>
            <a:endParaRPr lang="en-US" sz="2800" dirty="0">
              <a:latin typeface="Calibri" panose="020F0502020204030204" pitchFamily="34" charset="0"/>
              <a:ea typeface="Calibri" panose="020F0502020204030204" pitchFamily="34" charset="0"/>
            </a:endParaRPr>
          </a:p>
          <a:p>
            <a:pPr marR="0" lvl="0">
              <a:spcBef>
                <a:spcPts val="0"/>
              </a:spcBef>
              <a:spcAft>
                <a:spcPts val="0"/>
              </a:spcAft>
            </a:pPr>
            <a:endParaRPr lang="en-US"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13386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Reporting</a:t>
            </a:r>
          </a:p>
        </p:txBody>
      </p:sp>
    </p:spTree>
    <p:extLst>
      <p:ext uri="{BB962C8B-B14F-4D97-AF65-F5344CB8AC3E}">
        <p14:creationId xmlns:p14="http://schemas.microsoft.com/office/powerpoint/2010/main" val="825634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3267" y="136821"/>
            <a:ext cx="6558404" cy="571500"/>
          </a:xfrm>
        </p:spPr>
        <p:txBody>
          <a:bodyPr/>
          <a:lstStyle/>
          <a:p>
            <a:r>
              <a:rPr lang="en-US" sz="2800" dirty="0">
                <a:latin typeface="MTN Brighter Sans" panose="00000500000000000000" pitchFamily="50" charset="0"/>
              </a:rPr>
              <a:t>REPORTING</a:t>
            </a:r>
          </a:p>
        </p:txBody>
      </p:sp>
      <p:sp>
        <p:nvSpPr>
          <p:cNvPr id="3" name="Rectangle 2">
            <a:extLst>
              <a:ext uri="{FF2B5EF4-FFF2-40B4-BE49-F238E27FC236}">
                <a16:creationId xmlns:a16="http://schemas.microsoft.com/office/drawing/2014/main" id="{EC33F006-F09D-4E19-8283-5A850E00496E}"/>
              </a:ext>
            </a:extLst>
          </p:cNvPr>
          <p:cNvSpPr/>
          <p:nvPr/>
        </p:nvSpPr>
        <p:spPr>
          <a:xfrm>
            <a:off x="354468" y="1012049"/>
            <a:ext cx="9454549" cy="2092881"/>
          </a:xfrm>
          <a:prstGeom prst="rect">
            <a:avLst/>
          </a:prstGeom>
        </p:spPr>
        <p:txBody>
          <a:bodyPr wrap="square">
            <a:spAutoFit/>
          </a:bodyPr>
          <a:lstStyle/>
          <a:p>
            <a:pPr marL="285750" indent="-285750">
              <a:buFont typeface="Wingdings" panose="05000000000000000000" pitchFamily="2" charset="2"/>
              <a:buChar char="Ø"/>
            </a:pPr>
            <a:r>
              <a:rPr lang="en-GB" dirty="0">
                <a:latin typeface="MTN Brighter Sans ExtraLight"/>
                <a:ea typeface="Calibri" panose="020F0502020204030204" pitchFamily="34" charset="0"/>
              </a:rPr>
              <a:t>Existing report will suffice</a:t>
            </a:r>
          </a:p>
          <a:p>
            <a:pPr marR="0" lvl="0">
              <a:spcBef>
                <a:spcPts val="0"/>
              </a:spcBef>
              <a:spcAft>
                <a:spcPts val="0"/>
              </a:spcAft>
            </a:pPr>
            <a:endParaRPr lang="en-GB" sz="2800" dirty="0">
              <a:effectLst/>
              <a:latin typeface="MTN Brighter Sans ExtraLight"/>
              <a:ea typeface="Calibri" panose="020F0502020204030204" pitchFamily="34" charset="0"/>
            </a:endParaRPr>
          </a:p>
          <a:p>
            <a:pPr marR="0" lvl="0">
              <a:spcBef>
                <a:spcPts val="0"/>
              </a:spcBef>
              <a:spcAft>
                <a:spcPts val="0"/>
              </a:spcAft>
            </a:pPr>
            <a:endParaRPr lang="en-US" sz="2800" dirty="0">
              <a:effectLst/>
              <a:latin typeface="Calibri" panose="020F0502020204030204" pitchFamily="34" charset="0"/>
              <a:ea typeface="Calibri" panose="020F0502020204030204" pitchFamily="34" charset="0"/>
            </a:endParaRPr>
          </a:p>
          <a:p>
            <a:pPr marR="0" lvl="0">
              <a:spcBef>
                <a:spcPts val="0"/>
              </a:spcBef>
              <a:spcAft>
                <a:spcPts val="0"/>
              </a:spcAft>
            </a:pPr>
            <a:endParaRPr lang="en-US" sz="2800" dirty="0">
              <a:latin typeface="Calibri" panose="020F0502020204030204" pitchFamily="34" charset="0"/>
              <a:ea typeface="Calibri" panose="020F0502020204030204" pitchFamily="34" charset="0"/>
            </a:endParaRPr>
          </a:p>
          <a:p>
            <a:pPr marR="0" lvl="0">
              <a:spcBef>
                <a:spcPts val="0"/>
              </a:spcBef>
              <a:spcAft>
                <a:spcPts val="0"/>
              </a:spcAft>
            </a:pPr>
            <a:endParaRPr lang="en-US"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25905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ACB3E-ED11-4256-977E-52785301B261}"/>
              </a:ext>
            </a:extLst>
          </p:cNvPr>
          <p:cNvSpPr txBox="1"/>
          <p:nvPr/>
        </p:nvSpPr>
        <p:spPr>
          <a:xfrm>
            <a:off x="3638350" y="2772076"/>
            <a:ext cx="5755907" cy="461665"/>
          </a:xfrm>
          <a:prstGeom prst="rect">
            <a:avLst/>
          </a:prstGeom>
          <a:noFill/>
        </p:spPr>
        <p:txBody>
          <a:bodyPr wrap="square" rtlCol="0">
            <a:spAutoFit/>
          </a:bodyPr>
          <a:lstStyle/>
          <a:p>
            <a:r>
              <a:rPr lang="en-US" sz="2400" b="1" dirty="0"/>
              <a:t>NON- FUNCTIONAL REQUIREMENTS</a:t>
            </a:r>
          </a:p>
        </p:txBody>
      </p:sp>
    </p:spTree>
    <p:extLst>
      <p:ext uri="{BB962C8B-B14F-4D97-AF65-F5344CB8AC3E}">
        <p14:creationId xmlns:p14="http://schemas.microsoft.com/office/powerpoint/2010/main" val="21701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Capacity</a:t>
            </a:r>
          </a:p>
        </p:txBody>
      </p:sp>
    </p:spTree>
    <p:extLst>
      <p:ext uri="{BB962C8B-B14F-4D97-AF65-F5344CB8AC3E}">
        <p14:creationId xmlns:p14="http://schemas.microsoft.com/office/powerpoint/2010/main" val="1088506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301" y="67112"/>
            <a:ext cx="195919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MTN Brighter Sans Bold" panose="00000800000000000000" pitchFamily="50" charset="0"/>
              </a:rPr>
              <a:t>Capacity</a:t>
            </a:r>
          </a:p>
        </p:txBody>
      </p:sp>
      <p:graphicFrame>
        <p:nvGraphicFramePr>
          <p:cNvPr id="6" name="Table 5"/>
          <p:cNvGraphicFramePr>
            <a:graphicFrameLocks noGrp="1"/>
          </p:cNvGraphicFramePr>
          <p:nvPr>
            <p:extLst>
              <p:ext uri="{D42A27DB-BD31-4B8C-83A1-F6EECF244321}">
                <p14:modId xmlns:p14="http://schemas.microsoft.com/office/powerpoint/2010/main" val="2071851957"/>
              </p:ext>
            </p:extLst>
          </p:nvPr>
        </p:nvGraphicFramePr>
        <p:xfrm>
          <a:off x="446301" y="1283481"/>
          <a:ext cx="9398033" cy="4291037"/>
        </p:xfrm>
        <a:graphic>
          <a:graphicData uri="http://schemas.openxmlformats.org/drawingml/2006/table">
            <a:tbl>
              <a:tblPr firstRow="1" firstCol="1" bandRow="1">
                <a:tableStyleId>{5C22544A-7EE6-4342-B048-85BDC9FD1C3A}</a:tableStyleId>
              </a:tblPr>
              <a:tblGrid>
                <a:gridCol w="638973">
                  <a:extLst>
                    <a:ext uri="{9D8B030D-6E8A-4147-A177-3AD203B41FA5}">
                      <a16:colId xmlns:a16="http://schemas.microsoft.com/office/drawing/2014/main" val="1563517361"/>
                    </a:ext>
                  </a:extLst>
                </a:gridCol>
                <a:gridCol w="8759060">
                  <a:extLst>
                    <a:ext uri="{9D8B030D-6E8A-4147-A177-3AD203B41FA5}">
                      <a16:colId xmlns:a16="http://schemas.microsoft.com/office/drawing/2014/main" val="4267039190"/>
                    </a:ext>
                  </a:extLst>
                </a:gridCol>
              </a:tblGrid>
              <a:tr h="450557">
                <a:tc>
                  <a:txBody>
                    <a:bodyPr/>
                    <a:lstStyle/>
                    <a:p>
                      <a:pPr marL="0" marR="0" algn="ctr">
                        <a:spcBef>
                          <a:spcPts val="0"/>
                        </a:spcBef>
                        <a:spcAft>
                          <a:spcPts val="0"/>
                        </a:spcAft>
                        <a:tabLst>
                          <a:tab pos="2743200" algn="ctr"/>
                          <a:tab pos="5486400" algn="r"/>
                        </a:tabLst>
                      </a:pPr>
                      <a:r>
                        <a:rPr lang="en-US" sz="1200" dirty="0">
                          <a:effectLst/>
                          <a:latin typeface="MTN Brighter Sans" panose="00000500000000000000" pitchFamily="50" charset="0"/>
                          <a:ea typeface="+mn-ea"/>
                        </a:rPr>
                        <a:t>S/N</a:t>
                      </a:r>
                      <a:endParaRPr lang="en-US" sz="1200" dirty="0">
                        <a:effectLst/>
                        <a:latin typeface="MTN Brighter Sans" panose="00000500000000000000" pitchFamily="50" charset="0"/>
                        <a:ea typeface="Times New Roman" panose="02020603050405020304" pitchFamily="18" charset="0"/>
                      </a:endParaRPr>
                    </a:p>
                  </a:txBody>
                  <a:tcPr marL="73025" marR="73025" anchor="ctr"/>
                </a:tc>
                <a:tc>
                  <a:txBody>
                    <a:bodyPr/>
                    <a:lstStyle/>
                    <a:p>
                      <a:pPr marL="0" marR="0" algn="ctr">
                        <a:spcBef>
                          <a:spcPts val="0"/>
                        </a:spcBef>
                        <a:spcAft>
                          <a:spcPts val="0"/>
                        </a:spcAft>
                        <a:tabLst>
                          <a:tab pos="2743200" algn="ctr"/>
                          <a:tab pos="5486400" algn="r"/>
                        </a:tabLst>
                      </a:pPr>
                      <a:r>
                        <a:rPr lang="en-US" sz="1200" dirty="0">
                          <a:effectLst/>
                          <a:latin typeface="MTN Brighter Sans" panose="00000500000000000000" pitchFamily="50" charset="0"/>
                        </a:rPr>
                        <a:t>Requirements</a:t>
                      </a:r>
                      <a:endParaRPr lang="en-US" sz="1200" dirty="0">
                        <a:effectLst/>
                        <a:latin typeface="MTN Brighter Sans" panose="00000500000000000000" pitchFamily="50" charset="0"/>
                        <a:ea typeface="Times New Roman" panose="02020603050405020304" pitchFamily="18" charset="0"/>
                      </a:endParaRPr>
                    </a:p>
                  </a:txBody>
                  <a:tcPr marL="73025" marR="73025" anchor="ctr"/>
                </a:tc>
                <a:extLst>
                  <a:ext uri="{0D108BD9-81ED-4DB2-BD59-A6C34878D82A}">
                    <a16:rowId xmlns:a16="http://schemas.microsoft.com/office/drawing/2014/main" val="3010074048"/>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200" u="none" strike="noStrike" kern="0" spc="0" dirty="0">
                          <a:solidFill>
                            <a:schemeClr val="tx1"/>
                          </a:solidFill>
                          <a:effectLst/>
                          <a:latin typeface="MTN Brighter Sans" panose="00000500000000000000" pitchFamily="50" charset="0"/>
                        </a:rPr>
                        <a:t>1 </a:t>
                      </a:r>
                      <a:endParaRPr lang="en-US" sz="1100" u="none" strike="noStrike" kern="0" spc="0" dirty="0">
                        <a:solidFill>
                          <a:schemeClr val="tx1"/>
                        </a:solidFill>
                        <a:effectLst/>
                        <a:latin typeface="MTN Brighter Sans" panose="00000500000000000000" pitchFamily="50" charset="0"/>
                        <a:ea typeface="Times New Roman" panose="02020603050405020304" pitchFamily="18" charset="0"/>
                        <a:cs typeface="Times New Roman" panose="02020603050405020304" pitchFamily="18" charset="0"/>
                      </a:endParaRPr>
                    </a:p>
                  </a:txBody>
                  <a:tcPr marL="73025" marR="73025" anchor="ctr"/>
                </a:tc>
                <a:tc>
                  <a:txBody>
                    <a:bodyPr/>
                    <a:lstStyle/>
                    <a:p>
                      <a:pPr marL="0" marR="0" indent="0">
                        <a:lnSpc>
                          <a:spcPct val="150000"/>
                        </a:lnSpc>
                        <a:spcBef>
                          <a:spcPts val="300"/>
                        </a:spcBef>
                        <a:spcAft>
                          <a:spcPts val="300"/>
                        </a:spcAft>
                        <a:tabLst>
                          <a:tab pos="0" algn="l"/>
                          <a:tab pos="45720" algn="l"/>
                        </a:tabLst>
                      </a:pPr>
                      <a:r>
                        <a:rPr lang="en-US" sz="1100">
                          <a:solidFill>
                            <a:srgbClr val="000000"/>
                          </a:solidFill>
                          <a:effectLst/>
                          <a:latin typeface="MTN Brighter Sans Light" panose="00000400000000000000" pitchFamily="50" charset="0"/>
                          <a:ea typeface="Times New Roman" panose="02020603050405020304" pitchFamily="18" charset="0"/>
                          <a:cs typeface="Times New Roman" panose="02020603050405020304" pitchFamily="18" charset="0"/>
                        </a:rPr>
                        <a:t>Application platform shall be able to scale seamlessly to accommodate consistent sudden spike in application resources usage due to volumes.</a:t>
                      </a:r>
                      <a:r>
                        <a:rPr lang="en-US" sz="1100">
                          <a:solidFill>
                            <a:srgbClr val="000000"/>
                          </a:solidFill>
                          <a:effectLst/>
                          <a:latin typeface="MTN Brighter Sans Light" panose="00000400000000000000" pitchFamily="50" charset="0"/>
                          <a:ea typeface="Times New Roman" panose="02020603050405020304" pitchFamily="18" charset="0"/>
                          <a:cs typeface="Arial" panose="020B0604020202020204" pitchFamily="34" charset="0"/>
                        </a:rPr>
                        <a:t> </a:t>
                      </a:r>
                      <a:endParaRPr lang="en-US" sz="1100">
                        <a:solidFill>
                          <a:srgbClr val="000000"/>
                        </a:solidFill>
                        <a:effectLst/>
                        <a:latin typeface="Myriad Pro"/>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267870802"/>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rgbClr val="000000"/>
                          </a:solidFill>
                          <a:effectLst/>
                          <a:latin typeface="MTN Brighter Sans" panose="00000500000000000000" pitchFamily="50" charset="0"/>
                          <a:ea typeface="Times New Roman" panose="02020603050405020304" pitchFamily="18" charset="0"/>
                          <a:cs typeface="Times New Roman" panose="02020603050405020304" pitchFamily="18" charset="0"/>
                        </a:rPr>
                        <a:t>2</a:t>
                      </a:r>
                    </a:p>
                  </a:txBody>
                  <a:tcPr marL="73025" marR="73025" anchor="ctr"/>
                </a:tc>
                <a:tc>
                  <a:txBody>
                    <a:bodyPr/>
                    <a:lstStyle/>
                    <a:p>
                      <a:pPr marL="0" marR="0" indent="0">
                        <a:lnSpc>
                          <a:spcPct val="150000"/>
                        </a:lnSpc>
                        <a:spcBef>
                          <a:spcPts val="300"/>
                        </a:spcBef>
                        <a:spcAft>
                          <a:spcPts val="300"/>
                        </a:spcAft>
                        <a:tabLst>
                          <a:tab pos="0" algn="l"/>
                          <a:tab pos="45720" algn="l"/>
                        </a:tabLst>
                      </a:pPr>
                      <a:r>
                        <a:rPr lang="en-US" sz="1100">
                          <a:solidFill>
                            <a:srgbClr val="000000"/>
                          </a:solidFill>
                          <a:effectLst/>
                          <a:latin typeface="MTN Brighter Sans Light" panose="00000400000000000000" pitchFamily="50" charset="0"/>
                          <a:ea typeface="Times New Roman" panose="02020603050405020304" pitchFamily="18" charset="0"/>
                          <a:cs typeface="Times New Roman" panose="02020603050405020304" pitchFamily="18" charset="0"/>
                        </a:rPr>
                        <a:t>The application platform shall be made to keep all active visitor history and staff requests records for 3 months. </a:t>
                      </a:r>
                      <a:endParaRPr lang="en-US" sz="1100">
                        <a:solidFill>
                          <a:srgbClr val="000000"/>
                        </a:solidFill>
                        <a:effectLst/>
                        <a:latin typeface="Myriad Pro"/>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3839245015"/>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rgbClr val="000000"/>
                          </a:solidFill>
                          <a:effectLst/>
                          <a:latin typeface="MTN Brighter Sans" panose="00000500000000000000" pitchFamily="50" charset="0"/>
                          <a:ea typeface="Times New Roman" panose="02020603050405020304" pitchFamily="18" charset="0"/>
                          <a:cs typeface="Times New Roman" panose="02020603050405020304" pitchFamily="18" charset="0"/>
                        </a:rPr>
                        <a:t>3</a:t>
                      </a:r>
                    </a:p>
                  </a:txBody>
                  <a:tcPr marL="73025" marR="73025" anchor="ctr"/>
                </a:tc>
                <a:tc>
                  <a:txBody>
                    <a:bodyPr/>
                    <a:lstStyle/>
                    <a:p>
                      <a:pPr marL="0" marR="0" indent="0">
                        <a:lnSpc>
                          <a:spcPct val="150000"/>
                        </a:lnSpc>
                        <a:spcBef>
                          <a:spcPts val="300"/>
                        </a:spcBef>
                        <a:spcAft>
                          <a:spcPts val="300"/>
                        </a:spcAft>
                        <a:tabLst>
                          <a:tab pos="0" algn="l"/>
                          <a:tab pos="45720" algn="l"/>
                        </a:tabLst>
                      </a:pPr>
                      <a:r>
                        <a:rPr lang="en-US" sz="1100">
                          <a:solidFill>
                            <a:srgbClr val="000000"/>
                          </a:solidFill>
                          <a:effectLst/>
                          <a:latin typeface="MTN Brighter Sans Light" panose="00000400000000000000" pitchFamily="50" charset="0"/>
                          <a:ea typeface="Times New Roman" panose="02020603050405020304" pitchFamily="18" charset="0"/>
                          <a:cs typeface="Times New Roman" panose="02020603050405020304" pitchFamily="18" charset="0"/>
                        </a:rPr>
                        <a:t>Storage growth shall be considered and planned for as this will be required as platform usage increase</a:t>
                      </a:r>
                      <a:endParaRPr lang="en-US" sz="1100">
                        <a:solidFill>
                          <a:srgbClr val="000000"/>
                        </a:solidFill>
                        <a:effectLst/>
                        <a:latin typeface="Myriad Pro"/>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2167741517"/>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rgbClr val="000000"/>
                          </a:solidFill>
                          <a:effectLst/>
                          <a:latin typeface="MTN Brighter Sans" panose="00000500000000000000" pitchFamily="50" charset="0"/>
                          <a:ea typeface="Times New Roman" panose="02020603050405020304" pitchFamily="18" charset="0"/>
                          <a:cs typeface="Times New Roman" panose="02020603050405020304" pitchFamily="18" charset="0"/>
                        </a:rPr>
                        <a:t>4</a:t>
                      </a:r>
                    </a:p>
                  </a:txBody>
                  <a:tcPr marL="73025" marR="73025" anchor="ctr"/>
                </a:tc>
                <a:tc>
                  <a:txBody>
                    <a:bodyPr/>
                    <a:lstStyle/>
                    <a:p>
                      <a:pPr marL="0" marR="0" indent="0">
                        <a:lnSpc>
                          <a:spcPct val="150000"/>
                        </a:lnSpc>
                        <a:spcBef>
                          <a:spcPts val="300"/>
                        </a:spcBef>
                        <a:spcAft>
                          <a:spcPts val="300"/>
                        </a:spcAft>
                        <a:tabLst>
                          <a:tab pos="0" algn="l"/>
                          <a:tab pos="45720" algn="l"/>
                        </a:tabLst>
                      </a:pPr>
                      <a:r>
                        <a:rPr lang="en-US" sz="1100">
                          <a:solidFill>
                            <a:srgbClr val="000000"/>
                          </a:solidFill>
                          <a:effectLst/>
                          <a:latin typeface="MTN Brighter Sans Light" panose="00000400000000000000" pitchFamily="50" charset="0"/>
                          <a:ea typeface="Times New Roman" panose="02020603050405020304" pitchFamily="18" charset="0"/>
                          <a:cs typeface="Times New Roman" panose="02020603050405020304" pitchFamily="18" charset="0"/>
                        </a:rPr>
                        <a:t>Application platform shall be able to scale seamlessly to accommodate consistent sudden spike in application resources usage due to volumes.</a:t>
                      </a:r>
                      <a:r>
                        <a:rPr lang="en-US" sz="1100">
                          <a:solidFill>
                            <a:srgbClr val="000000"/>
                          </a:solidFill>
                          <a:effectLst/>
                          <a:latin typeface="MTN Brighter Sans Light" panose="00000400000000000000" pitchFamily="50" charset="0"/>
                          <a:ea typeface="Times New Roman" panose="02020603050405020304" pitchFamily="18" charset="0"/>
                          <a:cs typeface="Arial" panose="020B0604020202020204" pitchFamily="34" charset="0"/>
                        </a:rPr>
                        <a:t> </a:t>
                      </a:r>
                      <a:endParaRPr lang="en-US" sz="1100">
                        <a:solidFill>
                          <a:srgbClr val="000000"/>
                        </a:solidFill>
                        <a:effectLst/>
                        <a:latin typeface="Myriad Pro"/>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475445660"/>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rgbClr val="000000"/>
                          </a:solidFill>
                          <a:effectLst/>
                          <a:latin typeface="MTN Brighter Sans" panose="00000500000000000000" pitchFamily="50" charset="0"/>
                          <a:ea typeface="Times New Roman" panose="02020603050405020304" pitchFamily="18" charset="0"/>
                          <a:cs typeface="Times New Roman" panose="02020603050405020304" pitchFamily="18" charset="0"/>
                        </a:rPr>
                        <a:t>5</a:t>
                      </a:r>
                    </a:p>
                  </a:txBody>
                  <a:tcPr marL="73025" marR="73025" anchor="ctr"/>
                </a:tc>
                <a:tc>
                  <a:txBody>
                    <a:bodyPr/>
                    <a:lstStyle/>
                    <a:p>
                      <a:pPr marL="0" marR="0" indent="0">
                        <a:lnSpc>
                          <a:spcPct val="150000"/>
                        </a:lnSpc>
                        <a:spcBef>
                          <a:spcPts val="300"/>
                        </a:spcBef>
                        <a:spcAft>
                          <a:spcPts val="300"/>
                        </a:spcAft>
                        <a:tabLst>
                          <a:tab pos="0" algn="l"/>
                          <a:tab pos="45720" algn="l"/>
                        </a:tabLst>
                      </a:pPr>
                      <a:r>
                        <a:rPr lang="en-US" sz="1100">
                          <a:solidFill>
                            <a:srgbClr val="000000"/>
                          </a:solidFill>
                          <a:effectLst/>
                          <a:latin typeface="MTN Brighter Sans Light" panose="00000400000000000000" pitchFamily="50" charset="0"/>
                          <a:ea typeface="Times New Roman" panose="02020603050405020304" pitchFamily="18" charset="0"/>
                          <a:cs typeface="Times New Roman" panose="02020603050405020304" pitchFamily="18" charset="0"/>
                        </a:rPr>
                        <a:t>The application platform shall be made to keep all active visitor history and staff requests records for 3 months. </a:t>
                      </a:r>
                      <a:endParaRPr lang="en-US" sz="1100">
                        <a:solidFill>
                          <a:srgbClr val="000000"/>
                        </a:solidFill>
                        <a:effectLst/>
                        <a:latin typeface="Myriad Pro"/>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281060426"/>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rgbClr val="000000"/>
                          </a:solidFill>
                          <a:effectLst/>
                          <a:latin typeface="MTN Brighter Sans" panose="00000500000000000000" pitchFamily="50" charset="0"/>
                          <a:ea typeface="Times New Roman" panose="02020603050405020304" pitchFamily="18" charset="0"/>
                          <a:cs typeface="Times New Roman" panose="02020603050405020304" pitchFamily="18" charset="0"/>
                        </a:rPr>
                        <a:t>6</a:t>
                      </a:r>
                    </a:p>
                  </a:txBody>
                  <a:tcPr marL="73025" marR="73025" anchor="ctr"/>
                </a:tc>
                <a:tc>
                  <a:txBody>
                    <a:bodyPr/>
                    <a:lstStyle/>
                    <a:p>
                      <a:pPr marL="0" marR="0" indent="0">
                        <a:lnSpc>
                          <a:spcPct val="150000"/>
                        </a:lnSpc>
                        <a:spcBef>
                          <a:spcPts val="300"/>
                        </a:spcBef>
                        <a:spcAft>
                          <a:spcPts val="300"/>
                        </a:spcAft>
                        <a:tabLst>
                          <a:tab pos="0" algn="l"/>
                          <a:tab pos="45720" algn="l"/>
                        </a:tabLst>
                      </a:pPr>
                      <a:r>
                        <a:rPr lang="en-US" sz="1100" dirty="0">
                          <a:solidFill>
                            <a:srgbClr val="000000"/>
                          </a:solidFill>
                          <a:effectLst/>
                          <a:latin typeface="MTN Brighter Sans Light" panose="00000400000000000000" pitchFamily="50" charset="0"/>
                          <a:ea typeface="Times New Roman" panose="02020603050405020304" pitchFamily="18" charset="0"/>
                          <a:cs typeface="Times New Roman" panose="02020603050405020304" pitchFamily="18" charset="0"/>
                        </a:rPr>
                        <a:t>Storage growth shall be considered and planned for as this will be required as platform usage increase</a:t>
                      </a:r>
                      <a:endParaRPr lang="en-US" sz="1100" dirty="0">
                        <a:solidFill>
                          <a:srgbClr val="000000"/>
                        </a:solidFill>
                        <a:effectLst/>
                        <a:latin typeface="Myriad Pro"/>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693378383"/>
                  </a:ext>
                </a:extLst>
              </a:tr>
            </a:tbl>
          </a:graphicData>
        </a:graphic>
      </p:graphicFrame>
    </p:spTree>
    <p:extLst>
      <p:ext uri="{BB962C8B-B14F-4D97-AF65-F5344CB8AC3E}">
        <p14:creationId xmlns:p14="http://schemas.microsoft.com/office/powerpoint/2010/main" val="2263517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Performance</a:t>
            </a:r>
          </a:p>
        </p:txBody>
      </p:sp>
    </p:spTree>
    <p:extLst>
      <p:ext uri="{BB962C8B-B14F-4D97-AF65-F5344CB8AC3E}">
        <p14:creationId xmlns:p14="http://schemas.microsoft.com/office/powerpoint/2010/main" val="6233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92928" y="138546"/>
            <a:ext cx="11092557" cy="7100454"/>
          </a:xfrm>
        </p:spPr>
        <p:txBody>
          <a:bodyPr/>
          <a:lstStyle/>
          <a:p>
            <a:r>
              <a:rPr lang="en-US" sz="2800" b="1" i="0" dirty="0">
                <a:latin typeface="MTN Brighter Sans Bold" panose="00000800000000000000" pitchFamily="50" charset="0"/>
              </a:rPr>
              <a:t>REVISION HISTORY</a:t>
            </a:r>
          </a:p>
          <a:p>
            <a:endParaRPr lang="en-US" b="1" i="0" dirty="0"/>
          </a:p>
          <a:p>
            <a:endParaRPr lang="en-US" b="1" i="0" dirty="0"/>
          </a:p>
        </p:txBody>
      </p:sp>
      <p:graphicFrame>
        <p:nvGraphicFramePr>
          <p:cNvPr id="3" name="Table 2"/>
          <p:cNvGraphicFramePr>
            <a:graphicFrameLocks noGrp="1"/>
          </p:cNvGraphicFramePr>
          <p:nvPr>
            <p:extLst>
              <p:ext uri="{D42A27DB-BD31-4B8C-83A1-F6EECF244321}">
                <p14:modId xmlns:p14="http://schemas.microsoft.com/office/powerpoint/2010/main" val="3071478505"/>
              </p:ext>
            </p:extLst>
          </p:nvPr>
        </p:nvGraphicFramePr>
        <p:xfrm>
          <a:off x="192928" y="744702"/>
          <a:ext cx="11704320" cy="1156958"/>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3174303286"/>
                    </a:ext>
                  </a:extLst>
                </a:gridCol>
                <a:gridCol w="2651760">
                  <a:extLst>
                    <a:ext uri="{9D8B030D-6E8A-4147-A177-3AD203B41FA5}">
                      <a16:colId xmlns:a16="http://schemas.microsoft.com/office/drawing/2014/main" val="2845394325"/>
                    </a:ext>
                  </a:extLst>
                </a:gridCol>
                <a:gridCol w="1442832">
                  <a:extLst>
                    <a:ext uri="{9D8B030D-6E8A-4147-A177-3AD203B41FA5}">
                      <a16:colId xmlns:a16="http://schemas.microsoft.com/office/drawing/2014/main" val="1420375615"/>
                    </a:ext>
                  </a:extLst>
                </a:gridCol>
                <a:gridCol w="1574688">
                  <a:extLst>
                    <a:ext uri="{9D8B030D-6E8A-4147-A177-3AD203B41FA5}">
                      <a16:colId xmlns:a16="http://schemas.microsoft.com/office/drawing/2014/main" val="4067400398"/>
                    </a:ext>
                  </a:extLst>
                </a:gridCol>
                <a:gridCol w="4754880">
                  <a:extLst>
                    <a:ext uri="{9D8B030D-6E8A-4147-A177-3AD203B41FA5}">
                      <a16:colId xmlns:a16="http://schemas.microsoft.com/office/drawing/2014/main" val="3070607364"/>
                    </a:ext>
                  </a:extLst>
                </a:gridCol>
              </a:tblGrid>
              <a:tr h="449187">
                <a:tc>
                  <a:txBody>
                    <a:bodyPr/>
                    <a:lstStyle/>
                    <a:p>
                      <a:r>
                        <a:rPr lang="en-GB" sz="1800" dirty="0">
                          <a:solidFill>
                            <a:schemeClr val="tx1"/>
                          </a:solidFill>
                          <a:latin typeface="MTN Brighter Sans" panose="00000500000000000000" pitchFamily="50" charset="0"/>
                        </a:rPr>
                        <a:t>VERSION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800" dirty="0">
                          <a:solidFill>
                            <a:schemeClr val="tx1"/>
                          </a:solidFill>
                          <a:latin typeface="MTN Brighter Sans" panose="00000500000000000000" pitchFamily="50"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800" dirty="0">
                          <a:solidFill>
                            <a:schemeClr val="tx1"/>
                          </a:solidFill>
                          <a:latin typeface="MTN Brighter Sans" panose="00000500000000000000" pitchFamily="50" charset="0"/>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800" dirty="0">
                          <a:solidFill>
                            <a:schemeClr val="tx1"/>
                          </a:solidFill>
                          <a:latin typeface="MTN Brighter Sans" panose="00000500000000000000" pitchFamily="50" charset="0"/>
                        </a:rPr>
                        <a:t>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800" dirty="0">
                          <a:solidFill>
                            <a:schemeClr val="tx1"/>
                          </a:solidFill>
                          <a:latin typeface="MTN Brighter Sans" panose="00000500000000000000" pitchFamily="50" charset="0"/>
                        </a:rPr>
                        <a:t>REASON(S) FOR 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11340135"/>
                  </a:ext>
                </a:extLst>
              </a:tr>
              <a:tr h="707771">
                <a:tc>
                  <a:txBody>
                    <a:bodyPr/>
                    <a:lstStyle/>
                    <a:p>
                      <a:pPr algn="ctr"/>
                      <a:r>
                        <a:rPr lang="en-GB" sz="1600" dirty="0">
                          <a:latin typeface="MTN Brighter Sans" panose="00000500000000000000" pitchFamily="50"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latin typeface="MTN Brighter Sans" panose="00000500000000000000" pitchFamily="50" charset="0"/>
                        </a:rPr>
                        <a:t>Ayooluwa Babawande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latin typeface="MTN Brighter Sans" panose="00000500000000000000" pitchFamily="50"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dirty="0">
                          <a:latin typeface="MTN Brighter Sans" panose="00000500000000000000" pitchFamily="50" charset="0"/>
                        </a:rPr>
                        <a:t>21/02/2022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latin typeface="MTN Brighter Sans" panose="00000500000000000000" pitchFamily="50" charset="0"/>
                        </a:rPr>
                        <a:t>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dirty="0">
                          <a:latin typeface="MTN Brighter Sans" panose="00000500000000000000" pitchFamily="50" charset="0"/>
                        </a:rPr>
                        <a:t>draft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1029569"/>
                  </a:ext>
                </a:extLst>
              </a:tr>
            </a:tbl>
          </a:graphicData>
        </a:graphic>
      </p:graphicFrame>
    </p:spTree>
    <p:extLst>
      <p:ext uri="{BB962C8B-B14F-4D97-AF65-F5344CB8AC3E}">
        <p14:creationId xmlns:p14="http://schemas.microsoft.com/office/powerpoint/2010/main" val="3655468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6984" y="164441"/>
            <a:ext cx="6918845" cy="493811"/>
          </a:xfrm>
        </p:spPr>
        <p:txBody>
          <a:bodyPr/>
          <a:lstStyle/>
          <a:p>
            <a:r>
              <a:rPr lang="en-US" dirty="0">
                <a:latin typeface="MTN Brighter Sans Bold" panose="00000800000000000000" pitchFamily="50" charset="0"/>
              </a:rPr>
              <a:t>  Performance </a:t>
            </a:r>
          </a:p>
        </p:txBody>
      </p:sp>
      <p:graphicFrame>
        <p:nvGraphicFramePr>
          <p:cNvPr id="2" name="Table 1"/>
          <p:cNvGraphicFramePr>
            <a:graphicFrameLocks noGrp="1"/>
          </p:cNvGraphicFramePr>
          <p:nvPr>
            <p:extLst>
              <p:ext uri="{D42A27DB-BD31-4B8C-83A1-F6EECF244321}">
                <p14:modId xmlns:p14="http://schemas.microsoft.com/office/powerpoint/2010/main" val="1754914474"/>
              </p:ext>
            </p:extLst>
          </p:nvPr>
        </p:nvGraphicFramePr>
        <p:xfrm>
          <a:off x="1399430" y="1685676"/>
          <a:ext cx="9185056" cy="1600066"/>
        </p:xfrm>
        <a:graphic>
          <a:graphicData uri="http://schemas.openxmlformats.org/drawingml/2006/table">
            <a:tbl>
              <a:tblPr firstRow="1" firstCol="1" bandRow="1">
                <a:tableStyleId>{5C22544A-7EE6-4342-B048-85BDC9FD1C3A}</a:tableStyleId>
              </a:tblPr>
              <a:tblGrid>
                <a:gridCol w="638473">
                  <a:extLst>
                    <a:ext uri="{9D8B030D-6E8A-4147-A177-3AD203B41FA5}">
                      <a16:colId xmlns:a16="http://schemas.microsoft.com/office/drawing/2014/main" val="1563517361"/>
                    </a:ext>
                  </a:extLst>
                </a:gridCol>
                <a:gridCol w="8546583">
                  <a:extLst>
                    <a:ext uri="{9D8B030D-6E8A-4147-A177-3AD203B41FA5}">
                      <a16:colId xmlns:a16="http://schemas.microsoft.com/office/drawing/2014/main" val="4267039190"/>
                    </a:ext>
                  </a:extLst>
                </a:gridCol>
              </a:tblGrid>
              <a:tr h="357904">
                <a:tc>
                  <a:txBody>
                    <a:bodyPr/>
                    <a:lstStyle/>
                    <a:p>
                      <a:pPr marL="0" marR="0" algn="ctr">
                        <a:spcBef>
                          <a:spcPts val="0"/>
                        </a:spcBef>
                        <a:spcAft>
                          <a:spcPts val="0"/>
                        </a:spcAft>
                        <a:tabLst>
                          <a:tab pos="2743200" algn="ctr"/>
                          <a:tab pos="5486400" algn="r"/>
                        </a:tabLst>
                      </a:pPr>
                      <a:r>
                        <a:rPr lang="en-US" sz="1200" dirty="0">
                          <a:solidFill>
                            <a:schemeClr val="tx1"/>
                          </a:solidFill>
                          <a:effectLst/>
                          <a:latin typeface="MTN Brighter Sans" panose="00000500000000000000" pitchFamily="50" charset="0"/>
                        </a:rPr>
                        <a:t>S/N</a:t>
                      </a:r>
                      <a:endParaRPr lang="en-US" sz="1200" dirty="0">
                        <a:solidFill>
                          <a:schemeClr val="tx1"/>
                        </a:solidFill>
                        <a:effectLst/>
                        <a:latin typeface="MTN Brighter Sans" panose="00000500000000000000" pitchFamily="50" charset="0"/>
                        <a:ea typeface="Times New Roman" panose="02020603050405020304" pitchFamily="18" charset="0"/>
                      </a:endParaRPr>
                    </a:p>
                  </a:txBody>
                  <a:tcPr marL="73025" marR="73025" anchor="ctr"/>
                </a:tc>
                <a:tc>
                  <a:txBody>
                    <a:bodyPr/>
                    <a:lstStyle/>
                    <a:p>
                      <a:pPr marL="0" marR="0" algn="ctr">
                        <a:spcBef>
                          <a:spcPts val="0"/>
                        </a:spcBef>
                        <a:spcAft>
                          <a:spcPts val="0"/>
                        </a:spcAft>
                        <a:tabLst>
                          <a:tab pos="2743200" algn="ctr"/>
                          <a:tab pos="5486400" algn="r"/>
                        </a:tabLst>
                      </a:pPr>
                      <a:r>
                        <a:rPr lang="en-US" sz="1200" dirty="0">
                          <a:solidFill>
                            <a:schemeClr val="tx1"/>
                          </a:solidFill>
                          <a:effectLst/>
                          <a:latin typeface="MTN Brighter Sans" panose="00000500000000000000" pitchFamily="50" charset="0"/>
                        </a:rPr>
                        <a:t>Requirements</a:t>
                      </a:r>
                      <a:endParaRPr lang="en-US" sz="1200" dirty="0">
                        <a:solidFill>
                          <a:schemeClr val="tx1"/>
                        </a:solidFill>
                        <a:effectLst/>
                        <a:latin typeface="MTN Brighter Sans" panose="00000500000000000000" pitchFamily="50" charset="0"/>
                        <a:ea typeface="Times New Roman" panose="02020603050405020304" pitchFamily="18" charset="0"/>
                      </a:endParaRPr>
                    </a:p>
                  </a:txBody>
                  <a:tcPr marL="73025" marR="73025" anchor="ctr"/>
                </a:tc>
                <a:extLst>
                  <a:ext uri="{0D108BD9-81ED-4DB2-BD59-A6C34878D82A}">
                    <a16:rowId xmlns:a16="http://schemas.microsoft.com/office/drawing/2014/main" val="3010074048"/>
                  </a:ext>
                </a:extLst>
              </a:tr>
              <a:tr h="621081">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chemeClr val="tx1"/>
                          </a:solidFill>
                          <a:effectLst/>
                          <a:latin typeface="MTN Brighter Sans" panose="00000500000000000000" pitchFamily="50" charset="0"/>
                          <a:ea typeface="Times New Roman" panose="02020603050405020304" pitchFamily="18" charset="0"/>
                          <a:cs typeface="Times New Roman" panose="02020603050405020304" pitchFamily="18" charset="0"/>
                        </a:rPr>
                        <a:t>1</a:t>
                      </a:r>
                    </a:p>
                  </a:txBody>
                  <a:tcPr marL="73025" marR="73025" anchor="ctr"/>
                </a:tc>
                <a:tc>
                  <a:txBody>
                    <a:bodyPr/>
                    <a:lstStyle/>
                    <a:p>
                      <a:pPr marL="0" marR="0">
                        <a:spcBef>
                          <a:spcPts val="600"/>
                        </a:spcBef>
                        <a:spcAft>
                          <a:spcPts val="600"/>
                        </a:spcAft>
                        <a:tabLst>
                          <a:tab pos="2743200" algn="ctr"/>
                          <a:tab pos="5486400" algn="r"/>
                        </a:tabLst>
                      </a:pPr>
                      <a:r>
                        <a:rPr lang="en-GB" sz="1100" dirty="0">
                          <a:effectLst/>
                          <a:latin typeface="MTN Brighter Sans Light" panose="00000400000000000000" pitchFamily="50" charset="0"/>
                          <a:ea typeface="Times New Roman" panose="02020603050405020304" pitchFamily="18" charset="0"/>
                          <a:cs typeface="Myriad Pro Light"/>
                        </a:rPr>
                        <a:t>Server interactions which require processing should take less than three seconds</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267870802"/>
                  </a:ext>
                </a:extLst>
              </a:tr>
              <a:tr h="621081">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chemeClr val="tx1"/>
                          </a:solidFill>
                          <a:effectLst/>
                          <a:latin typeface="MTN Brighter Sans" panose="00000500000000000000" pitchFamily="50" charset="0"/>
                          <a:ea typeface="Times New Roman" panose="02020603050405020304" pitchFamily="18" charset="0"/>
                          <a:cs typeface="Times New Roman" panose="02020603050405020304" pitchFamily="18" charset="0"/>
                        </a:rPr>
                        <a:t>2</a:t>
                      </a:r>
                    </a:p>
                  </a:txBody>
                  <a:tcPr marL="73025" marR="73025" anchor="ctr"/>
                </a:tc>
                <a:tc>
                  <a:txBody>
                    <a:bodyPr/>
                    <a:lstStyle/>
                    <a:p>
                      <a:pPr marL="0" marR="0">
                        <a:spcBef>
                          <a:spcPts val="600"/>
                        </a:spcBef>
                        <a:spcAft>
                          <a:spcPts val="600"/>
                        </a:spcAft>
                        <a:tabLst>
                          <a:tab pos="2743200" algn="ctr"/>
                          <a:tab pos="5486400" algn="r"/>
                        </a:tabLst>
                      </a:pPr>
                      <a:r>
                        <a:rPr lang="en-GB" sz="1100" dirty="0">
                          <a:effectLst/>
                          <a:latin typeface="MTN Brighter Sans Light" panose="00000400000000000000" pitchFamily="50" charset="0"/>
                          <a:ea typeface="Times New Roman" panose="02020603050405020304" pitchFamily="18" charset="0"/>
                          <a:cs typeface="Myriad Pro Light"/>
                        </a:rPr>
                        <a:t>Querying the database should take less than one second</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56812943"/>
                  </a:ext>
                </a:extLst>
              </a:tr>
            </a:tbl>
          </a:graphicData>
        </a:graphic>
      </p:graphicFrame>
    </p:spTree>
    <p:extLst>
      <p:ext uri="{BB962C8B-B14F-4D97-AF65-F5344CB8AC3E}">
        <p14:creationId xmlns:p14="http://schemas.microsoft.com/office/powerpoint/2010/main" val="408420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Availability </a:t>
            </a:r>
          </a:p>
        </p:txBody>
      </p:sp>
    </p:spTree>
    <p:extLst>
      <p:ext uri="{BB962C8B-B14F-4D97-AF65-F5344CB8AC3E}">
        <p14:creationId xmlns:p14="http://schemas.microsoft.com/office/powerpoint/2010/main" val="801372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89" y="164441"/>
            <a:ext cx="6918845" cy="493811"/>
          </a:xfrm>
        </p:spPr>
        <p:txBody>
          <a:bodyPr/>
          <a:lstStyle/>
          <a:p>
            <a:r>
              <a:rPr lang="en-US" dirty="0">
                <a:latin typeface="MTN Brighter Sans Bold" panose="00000800000000000000" pitchFamily="50" charset="0"/>
              </a:rPr>
              <a:t>  Availability</a:t>
            </a:r>
          </a:p>
        </p:txBody>
      </p:sp>
      <p:graphicFrame>
        <p:nvGraphicFramePr>
          <p:cNvPr id="2" name="Table 1"/>
          <p:cNvGraphicFramePr>
            <a:graphicFrameLocks noGrp="1"/>
          </p:cNvGraphicFramePr>
          <p:nvPr>
            <p:extLst>
              <p:ext uri="{D42A27DB-BD31-4B8C-83A1-F6EECF244321}">
                <p14:modId xmlns:p14="http://schemas.microsoft.com/office/powerpoint/2010/main" val="122684490"/>
              </p:ext>
            </p:extLst>
          </p:nvPr>
        </p:nvGraphicFramePr>
        <p:xfrm>
          <a:off x="241684" y="1271477"/>
          <a:ext cx="8107509" cy="2929172"/>
        </p:xfrm>
        <a:graphic>
          <a:graphicData uri="http://schemas.openxmlformats.org/drawingml/2006/table">
            <a:tbl>
              <a:tblPr firstRow="1" firstCol="1" bandRow="1">
                <a:tableStyleId>{5C22544A-7EE6-4342-B048-85BDC9FD1C3A}</a:tableStyleId>
              </a:tblPr>
              <a:tblGrid>
                <a:gridCol w="513299">
                  <a:extLst>
                    <a:ext uri="{9D8B030D-6E8A-4147-A177-3AD203B41FA5}">
                      <a16:colId xmlns:a16="http://schemas.microsoft.com/office/drawing/2014/main" val="1563517361"/>
                    </a:ext>
                  </a:extLst>
                </a:gridCol>
                <a:gridCol w="7594210">
                  <a:extLst>
                    <a:ext uri="{9D8B030D-6E8A-4147-A177-3AD203B41FA5}">
                      <a16:colId xmlns:a16="http://schemas.microsoft.com/office/drawing/2014/main" val="4267039190"/>
                    </a:ext>
                  </a:extLst>
                </a:gridCol>
              </a:tblGrid>
              <a:tr h="368852">
                <a:tc>
                  <a:txBody>
                    <a:bodyPr/>
                    <a:lstStyle/>
                    <a:p>
                      <a:pPr marL="0" marR="0" algn="ctr">
                        <a:spcBef>
                          <a:spcPts val="0"/>
                        </a:spcBef>
                        <a:spcAft>
                          <a:spcPts val="0"/>
                        </a:spcAft>
                        <a:tabLst>
                          <a:tab pos="2743200" algn="ctr"/>
                          <a:tab pos="5486400" algn="r"/>
                        </a:tabLst>
                      </a:pPr>
                      <a:r>
                        <a:rPr lang="en-US" sz="1200" dirty="0">
                          <a:solidFill>
                            <a:schemeClr val="tx1"/>
                          </a:solidFill>
                          <a:effectLst/>
                          <a:latin typeface="MTN Brighter Sans" panose="00000500000000000000" pitchFamily="50" charset="0"/>
                        </a:rPr>
                        <a:t>S/N</a:t>
                      </a:r>
                      <a:endParaRPr lang="en-US" sz="1200" dirty="0">
                        <a:solidFill>
                          <a:schemeClr val="tx1"/>
                        </a:solidFill>
                        <a:effectLst/>
                        <a:latin typeface="MTN Brighter Sans" panose="00000500000000000000" pitchFamily="50" charset="0"/>
                        <a:ea typeface="Times New Roman" panose="02020603050405020304" pitchFamily="18" charset="0"/>
                      </a:endParaRPr>
                    </a:p>
                  </a:txBody>
                  <a:tcPr marL="73025" marR="73025" anchor="ctr"/>
                </a:tc>
                <a:tc>
                  <a:txBody>
                    <a:bodyPr/>
                    <a:lstStyle/>
                    <a:p>
                      <a:pPr marL="0" marR="0" algn="ctr">
                        <a:spcBef>
                          <a:spcPts val="0"/>
                        </a:spcBef>
                        <a:spcAft>
                          <a:spcPts val="0"/>
                        </a:spcAft>
                        <a:tabLst>
                          <a:tab pos="2743200" algn="ctr"/>
                          <a:tab pos="5486400" algn="r"/>
                        </a:tabLst>
                      </a:pPr>
                      <a:r>
                        <a:rPr lang="en-US" sz="1200" dirty="0">
                          <a:solidFill>
                            <a:schemeClr val="tx1"/>
                          </a:solidFill>
                          <a:effectLst/>
                          <a:latin typeface="MTN Brighter Sans" panose="00000500000000000000" pitchFamily="50" charset="0"/>
                        </a:rPr>
                        <a:t>Requirements</a:t>
                      </a:r>
                      <a:endParaRPr lang="en-US" sz="1200" dirty="0">
                        <a:solidFill>
                          <a:schemeClr val="tx1"/>
                        </a:solidFill>
                        <a:effectLst/>
                        <a:latin typeface="MTN Brighter Sans" panose="00000500000000000000" pitchFamily="50" charset="0"/>
                        <a:ea typeface="Times New Roman" panose="02020603050405020304" pitchFamily="18" charset="0"/>
                      </a:endParaRPr>
                    </a:p>
                  </a:txBody>
                  <a:tcPr marL="73025" marR="73025" anchor="ctr"/>
                </a:tc>
                <a:extLst>
                  <a:ext uri="{0D108BD9-81ED-4DB2-BD59-A6C34878D82A}">
                    <a16:rowId xmlns:a16="http://schemas.microsoft.com/office/drawing/2014/main" val="3010074048"/>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200" u="none" strike="noStrike" kern="0" spc="0" dirty="0">
                          <a:solidFill>
                            <a:schemeClr val="tx1"/>
                          </a:solidFill>
                          <a:effectLst/>
                          <a:latin typeface="MTN Brighter Sans" panose="00000500000000000000" pitchFamily="50" charset="0"/>
                          <a:ea typeface="+mn-ea"/>
                          <a:cs typeface="+mn-cs"/>
                        </a:rPr>
                        <a:t>1</a:t>
                      </a:r>
                      <a:endParaRPr lang="en-US" sz="1100" u="none" strike="noStrike" kern="0" spc="0" dirty="0">
                        <a:solidFill>
                          <a:schemeClr val="tx1"/>
                        </a:solidFill>
                        <a:effectLst/>
                        <a:latin typeface="MTN Brighter Sans" panose="00000500000000000000" pitchFamily="50" charset="0"/>
                        <a:ea typeface="Times New Roman" panose="02020603050405020304" pitchFamily="18" charset="0"/>
                        <a:cs typeface="Times New Roman" panose="02020603050405020304" pitchFamily="18" charset="0"/>
                      </a:endParaRPr>
                    </a:p>
                  </a:txBody>
                  <a:tcPr marL="73025" marR="73025" anchor="ctr"/>
                </a:tc>
                <a:tc>
                  <a:txBody>
                    <a:bodyPr/>
                    <a:lstStyle/>
                    <a:p>
                      <a:pPr marL="0" marR="0">
                        <a:lnSpc>
                          <a:spcPct val="150000"/>
                        </a:lnSpc>
                        <a:spcBef>
                          <a:spcPts val="600"/>
                        </a:spcBef>
                        <a:spcAft>
                          <a:spcPts val="600"/>
                        </a:spcAft>
                        <a:tabLst>
                          <a:tab pos="2743200" algn="ctr"/>
                          <a:tab pos="5486400" algn="r"/>
                        </a:tabLst>
                      </a:pPr>
                      <a:r>
                        <a:rPr lang="en-GB" sz="1100">
                          <a:effectLst/>
                          <a:latin typeface="MTN Brighter Sans Light" panose="00000400000000000000" pitchFamily="50" charset="0"/>
                          <a:ea typeface="Times New Roman" panose="02020603050405020304" pitchFamily="18" charset="0"/>
                          <a:cs typeface="Times New Roman" panose="02020603050405020304" pitchFamily="18" charset="0"/>
                        </a:rPr>
                        <a:t>The service/solution shall be available for user for 24x7 i.e hours of operation must be 24x7</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267870802"/>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chemeClr val="tx1"/>
                          </a:solidFill>
                          <a:effectLst/>
                          <a:latin typeface="MTN Brighter Sans" panose="00000500000000000000" pitchFamily="50" charset="0"/>
                          <a:ea typeface="Times New Roman" panose="02020603050405020304" pitchFamily="18" charset="0"/>
                          <a:cs typeface="Times New Roman" panose="02020603050405020304" pitchFamily="18" charset="0"/>
                        </a:rPr>
                        <a:t>2</a:t>
                      </a:r>
                    </a:p>
                  </a:txBody>
                  <a:tcPr marL="73025" marR="73025" anchor="ctr"/>
                </a:tc>
                <a:tc>
                  <a:txBody>
                    <a:bodyPr/>
                    <a:lstStyle/>
                    <a:p>
                      <a:pPr marL="0" marR="0">
                        <a:lnSpc>
                          <a:spcPct val="150000"/>
                        </a:lnSpc>
                        <a:spcBef>
                          <a:spcPts val="600"/>
                        </a:spcBef>
                        <a:spcAft>
                          <a:spcPts val="600"/>
                        </a:spcAft>
                        <a:tabLst>
                          <a:tab pos="2743200" algn="ctr"/>
                          <a:tab pos="5486400" algn="r"/>
                        </a:tabLst>
                      </a:pPr>
                      <a:r>
                        <a:rPr lang="en-GB" sz="1100">
                          <a:effectLst/>
                          <a:latin typeface="MTN Brighter Sans Light" panose="00000400000000000000" pitchFamily="50" charset="0"/>
                          <a:ea typeface="Times New Roman" panose="02020603050405020304" pitchFamily="18" charset="0"/>
                          <a:cs typeface="Myriad Pro Light"/>
                        </a:rPr>
                        <a:t>The system must have 99.9% availability  </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701751301"/>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r>
                        <a:rPr lang="en-US" sz="1100" u="none" strike="noStrike" kern="0" spc="0" dirty="0">
                          <a:solidFill>
                            <a:schemeClr val="tx1"/>
                          </a:solidFill>
                          <a:effectLst/>
                          <a:latin typeface="MTN Brighter Sans" panose="00000500000000000000" pitchFamily="50" charset="0"/>
                          <a:ea typeface="Times New Roman" panose="02020603050405020304" pitchFamily="18" charset="0"/>
                          <a:cs typeface="Times New Roman" panose="02020603050405020304" pitchFamily="18" charset="0"/>
                        </a:rPr>
                        <a:t>3</a:t>
                      </a:r>
                    </a:p>
                  </a:txBody>
                  <a:tcPr marL="73025" marR="73025" anchor="ctr"/>
                </a:tc>
                <a:tc>
                  <a:txBody>
                    <a:bodyPr/>
                    <a:lstStyle/>
                    <a:p>
                      <a:pPr marL="0" marR="0">
                        <a:lnSpc>
                          <a:spcPct val="150000"/>
                        </a:lnSpc>
                        <a:spcBef>
                          <a:spcPts val="600"/>
                        </a:spcBef>
                        <a:spcAft>
                          <a:spcPts val="600"/>
                        </a:spcAft>
                        <a:tabLst>
                          <a:tab pos="2743200" algn="ctr"/>
                          <a:tab pos="5486400" algn="r"/>
                        </a:tabLst>
                      </a:pPr>
                      <a:r>
                        <a:rPr lang="en-GB" sz="1100">
                          <a:effectLst/>
                          <a:latin typeface="MTN Brighter Sans Light" panose="00000400000000000000" pitchFamily="50" charset="0"/>
                          <a:ea typeface="Times New Roman" panose="02020603050405020304" pitchFamily="18" charset="0"/>
                          <a:cs typeface="Myriad Pro Light"/>
                        </a:rPr>
                        <a:t>Outage during critical working hour shall be limited to less than 44.64 minutes in a month</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616042044"/>
                  </a:ext>
                </a:extLst>
              </a:tr>
              <a:tr h="640080">
                <a:tc>
                  <a:txBody>
                    <a:bodyPr/>
                    <a:lstStyle/>
                    <a:p>
                      <a:pPr marL="0" marR="0" lvl="0" indent="0" algn="ctr" fontAlgn="base">
                        <a:spcBef>
                          <a:spcPts val="0"/>
                        </a:spcBef>
                        <a:spcAft>
                          <a:spcPts val="0"/>
                        </a:spcAft>
                        <a:buClr>
                          <a:srgbClr val="000000"/>
                        </a:buClr>
                        <a:buSzPts val="1100"/>
                        <a:buFont typeface="Myriad Pro"/>
                        <a:buNone/>
                        <a:tabLst>
                          <a:tab pos="0" algn="l"/>
                          <a:tab pos="45720" algn="l"/>
                        </a:tabLst>
                      </a:pPr>
                      <a:endParaRPr lang="en-US" sz="1100" u="none" strike="noStrike" kern="0" spc="0" dirty="0">
                        <a:solidFill>
                          <a:schemeClr val="tx1"/>
                        </a:solidFill>
                        <a:effectLst/>
                        <a:latin typeface="MTN Brighter Sans" panose="00000500000000000000" pitchFamily="50" charset="0"/>
                        <a:ea typeface="Times New Roman" panose="02020603050405020304" pitchFamily="18" charset="0"/>
                        <a:cs typeface="Times New Roman" panose="02020603050405020304" pitchFamily="18" charset="0"/>
                      </a:endParaRPr>
                    </a:p>
                  </a:txBody>
                  <a:tcPr marL="73025" marR="73025" anchor="ctr"/>
                </a:tc>
                <a:tc>
                  <a:txBody>
                    <a:bodyPr/>
                    <a:lstStyle/>
                    <a:p>
                      <a:pPr marL="0" marR="0">
                        <a:lnSpc>
                          <a:spcPct val="150000"/>
                        </a:lnSpc>
                        <a:spcBef>
                          <a:spcPts val="600"/>
                        </a:spcBef>
                        <a:spcAft>
                          <a:spcPts val="600"/>
                        </a:spcAft>
                        <a:tabLst>
                          <a:tab pos="2743200" algn="ctr"/>
                          <a:tab pos="5486400" algn="r"/>
                        </a:tabLst>
                      </a:pPr>
                      <a:r>
                        <a:rPr lang="en-GB" sz="1100" dirty="0">
                          <a:effectLst/>
                          <a:latin typeface="MTN Brighter Sans Light" panose="00000400000000000000" pitchFamily="50" charset="0"/>
                          <a:ea typeface="Times New Roman" panose="02020603050405020304" pitchFamily="18" charset="0"/>
                          <a:cs typeface="Times New Roman" panose="02020603050405020304" pitchFamily="18" charset="0"/>
                        </a:rPr>
                        <a:t>The service/solution shall be available for user for 24x7 </a:t>
                      </a:r>
                      <a:r>
                        <a:rPr lang="en-GB" sz="1100" dirty="0" err="1">
                          <a:effectLst/>
                          <a:latin typeface="MTN Brighter Sans Light" panose="00000400000000000000" pitchFamily="50" charset="0"/>
                          <a:ea typeface="Times New Roman" panose="02020603050405020304" pitchFamily="18" charset="0"/>
                          <a:cs typeface="Times New Roman" panose="02020603050405020304" pitchFamily="18" charset="0"/>
                        </a:rPr>
                        <a:t>i.e</a:t>
                      </a:r>
                      <a:r>
                        <a:rPr lang="en-GB" sz="1100" dirty="0">
                          <a:effectLst/>
                          <a:latin typeface="MTN Brighter Sans Light" panose="00000400000000000000" pitchFamily="50" charset="0"/>
                          <a:ea typeface="Times New Roman" panose="02020603050405020304" pitchFamily="18" charset="0"/>
                          <a:cs typeface="Times New Roman" panose="02020603050405020304" pitchFamily="18" charset="0"/>
                        </a:rPr>
                        <a:t> hours of operation must be 24x7</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2912662158"/>
                  </a:ext>
                </a:extLst>
              </a:tr>
            </a:tbl>
          </a:graphicData>
        </a:graphic>
      </p:graphicFrame>
    </p:spTree>
    <p:extLst>
      <p:ext uri="{BB962C8B-B14F-4D97-AF65-F5344CB8AC3E}">
        <p14:creationId xmlns:p14="http://schemas.microsoft.com/office/powerpoint/2010/main" val="2992435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Security</a:t>
            </a:r>
          </a:p>
        </p:txBody>
      </p:sp>
    </p:spTree>
    <p:extLst>
      <p:ext uri="{BB962C8B-B14F-4D97-AF65-F5344CB8AC3E}">
        <p14:creationId xmlns:p14="http://schemas.microsoft.com/office/powerpoint/2010/main" val="3734798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62" y="111512"/>
            <a:ext cx="186781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3200" b="1" i="0" u="none" strike="noStrike" kern="1200" cap="none" spc="0" normalizeH="0" baseline="0" noProof="0" dirty="0">
                <a:ln>
                  <a:noFill/>
                </a:ln>
                <a:solidFill>
                  <a:prstClr val="black"/>
                </a:solidFill>
                <a:effectLst/>
                <a:uLnTx/>
                <a:uFillTx/>
                <a:latin typeface="MTN Brighter Sans Bold" panose="00000800000000000000" pitchFamily="50" charset="0"/>
              </a:rPr>
              <a:t>Security</a:t>
            </a:r>
            <a:endParaRPr kumimoji="0" lang="en-US" sz="3200" b="1" i="0" u="none" strike="noStrike" kern="1200" cap="none" spc="0" normalizeH="0" baseline="0" noProof="0" dirty="0">
              <a:ln>
                <a:noFill/>
              </a:ln>
              <a:solidFill>
                <a:prstClr val="black"/>
              </a:solidFill>
              <a:effectLst/>
              <a:uLnTx/>
              <a:uFillTx/>
              <a:latin typeface="MTN Brighter Sans Bold" panose="00000800000000000000" pitchFamily="50" charset="0"/>
            </a:endParaRPr>
          </a:p>
        </p:txBody>
      </p:sp>
      <p:graphicFrame>
        <p:nvGraphicFramePr>
          <p:cNvPr id="2" name="Object 1">
            <a:extLst>
              <a:ext uri="{FF2B5EF4-FFF2-40B4-BE49-F238E27FC236}">
                <a16:creationId xmlns:a16="http://schemas.microsoft.com/office/drawing/2014/main" id="{25F535E1-80B0-44C8-B490-A01DA685EF86}"/>
              </a:ext>
            </a:extLst>
          </p:cNvPr>
          <p:cNvGraphicFramePr>
            <a:graphicFrameLocks noChangeAspect="1"/>
          </p:cNvGraphicFramePr>
          <p:nvPr>
            <p:extLst>
              <p:ext uri="{D42A27DB-BD31-4B8C-83A1-F6EECF244321}">
                <p14:modId xmlns:p14="http://schemas.microsoft.com/office/powerpoint/2010/main" val="4063435500"/>
              </p:ext>
            </p:extLst>
          </p:nvPr>
        </p:nvGraphicFramePr>
        <p:xfrm>
          <a:off x="2905760" y="1920276"/>
          <a:ext cx="3698240" cy="3261642"/>
        </p:xfrm>
        <a:graphic>
          <a:graphicData uri="http://schemas.openxmlformats.org/presentationml/2006/ole">
            <mc:AlternateContent xmlns:mc="http://schemas.openxmlformats.org/markup-compatibility/2006">
              <mc:Choice xmlns:v="urn:schemas-microsoft-com:vml" Requires="v">
                <p:oleObj spid="_x0000_s1037" name="Worksheet" showAsIcon="1" r:id="rId3" imgW="914400" imgH="806400" progId="Excel.Sheet.12">
                  <p:embed/>
                </p:oleObj>
              </mc:Choice>
              <mc:Fallback>
                <p:oleObj name="Worksheet" showAsIcon="1" r:id="rId3" imgW="914400" imgH="806400" progId="Excel.Sheet.12">
                  <p:embed/>
                  <p:pic>
                    <p:nvPicPr>
                      <p:cNvPr id="2" name="Object 1">
                        <a:extLst>
                          <a:ext uri="{FF2B5EF4-FFF2-40B4-BE49-F238E27FC236}">
                            <a16:creationId xmlns:a16="http://schemas.microsoft.com/office/drawing/2014/main" id="{25F535E1-80B0-44C8-B490-A01DA685EF86}"/>
                          </a:ext>
                        </a:extLst>
                      </p:cNvPr>
                      <p:cNvPicPr/>
                      <p:nvPr/>
                    </p:nvPicPr>
                    <p:blipFill>
                      <a:blip r:embed="rId4"/>
                      <a:stretch>
                        <a:fillRect/>
                      </a:stretch>
                    </p:blipFill>
                    <p:spPr>
                      <a:xfrm>
                        <a:off x="2905760" y="1920276"/>
                        <a:ext cx="3698240" cy="3261642"/>
                      </a:xfrm>
                      <a:prstGeom prst="rect">
                        <a:avLst/>
                      </a:prstGeom>
                    </p:spPr>
                  </p:pic>
                </p:oleObj>
              </mc:Fallback>
            </mc:AlternateContent>
          </a:graphicData>
        </a:graphic>
      </p:graphicFrame>
    </p:spTree>
    <p:extLst>
      <p:ext uri="{BB962C8B-B14F-4D97-AF65-F5344CB8AC3E}">
        <p14:creationId xmlns:p14="http://schemas.microsoft.com/office/powerpoint/2010/main" val="3197961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Continuity</a:t>
            </a:r>
          </a:p>
        </p:txBody>
      </p:sp>
    </p:spTree>
    <p:extLst>
      <p:ext uri="{BB962C8B-B14F-4D97-AF65-F5344CB8AC3E}">
        <p14:creationId xmlns:p14="http://schemas.microsoft.com/office/powerpoint/2010/main" val="2164649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62" y="111512"/>
            <a:ext cx="2347117"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3200" b="1" i="0" u="none" strike="noStrike" kern="1200" cap="none" spc="0" normalizeH="0" baseline="0" noProof="0" dirty="0">
                <a:ln>
                  <a:noFill/>
                </a:ln>
                <a:solidFill>
                  <a:prstClr val="black"/>
                </a:solidFill>
                <a:effectLst/>
                <a:uLnTx/>
                <a:uFillTx/>
                <a:latin typeface="MTN Brighter Sans Bold" panose="00000800000000000000" pitchFamily="50" charset="0"/>
              </a:rPr>
              <a:t>Continuity</a:t>
            </a:r>
            <a:endParaRPr kumimoji="0" lang="en-US" sz="3200" b="1" i="0" u="none" strike="noStrike" kern="1200" cap="none" spc="0" normalizeH="0" baseline="0" noProof="0" dirty="0">
              <a:ln>
                <a:noFill/>
              </a:ln>
              <a:solidFill>
                <a:prstClr val="black"/>
              </a:solidFill>
              <a:effectLst/>
              <a:uLnTx/>
              <a:uFillTx/>
              <a:latin typeface="MTN Brighter Sans Bold" panose="00000800000000000000" pitchFamily="50"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56500717"/>
              </p:ext>
            </p:extLst>
          </p:nvPr>
        </p:nvGraphicFramePr>
        <p:xfrm>
          <a:off x="319922" y="1484239"/>
          <a:ext cx="9332440" cy="1500203"/>
        </p:xfrm>
        <a:graphic>
          <a:graphicData uri="http://schemas.openxmlformats.org/drawingml/2006/table">
            <a:tbl>
              <a:tblPr firstRow="1" bandRow="1">
                <a:tableStyleId>{5C22544A-7EE6-4342-B048-85BDC9FD1C3A}</a:tableStyleId>
              </a:tblPr>
              <a:tblGrid>
                <a:gridCol w="630055">
                  <a:extLst>
                    <a:ext uri="{9D8B030D-6E8A-4147-A177-3AD203B41FA5}">
                      <a16:colId xmlns:a16="http://schemas.microsoft.com/office/drawing/2014/main" val="1064522017"/>
                    </a:ext>
                  </a:extLst>
                </a:gridCol>
                <a:gridCol w="8702385">
                  <a:extLst>
                    <a:ext uri="{9D8B030D-6E8A-4147-A177-3AD203B41FA5}">
                      <a16:colId xmlns:a16="http://schemas.microsoft.com/office/drawing/2014/main" val="1578351319"/>
                    </a:ext>
                  </a:extLst>
                </a:gridCol>
              </a:tblGrid>
              <a:tr h="585803">
                <a:tc>
                  <a:txBody>
                    <a:bodyPr/>
                    <a:lstStyle/>
                    <a:p>
                      <a:endParaRPr lang="en-US" sz="1200" dirty="0">
                        <a:solidFill>
                          <a:schemeClr val="tx1"/>
                        </a:solidFill>
                        <a:latin typeface="MTN Brighter Sans" panose="00000500000000000000" pitchFamily="50" charset="0"/>
                      </a:endParaRPr>
                    </a:p>
                    <a:p>
                      <a:r>
                        <a:rPr lang="en-US" sz="1200" dirty="0">
                          <a:solidFill>
                            <a:schemeClr val="tx1"/>
                          </a:solidFill>
                          <a:latin typeface="MTN Brighter Sans" panose="00000500000000000000" pitchFamily="50" charset="0"/>
                        </a:rPr>
                        <a:t>S/N</a:t>
                      </a:r>
                    </a:p>
                  </a:txBody>
                  <a:tcPr/>
                </a:tc>
                <a:tc>
                  <a:txBody>
                    <a:bodyPr/>
                    <a:lstStyle/>
                    <a:p>
                      <a:pPr marL="0" algn="ctr" defTabSz="914400" rtl="0" eaLnBrk="1" latinLnBrk="0" hangingPunct="1"/>
                      <a:endParaRPr lang="en-US" sz="1200" b="1" kern="1200" dirty="0">
                        <a:solidFill>
                          <a:schemeClr val="tx1"/>
                        </a:solidFill>
                        <a:latin typeface="MTN Brighter Sans" panose="00000500000000000000" pitchFamily="50" charset="0"/>
                        <a:ea typeface="+mn-ea"/>
                        <a:cs typeface="+mn-cs"/>
                      </a:endParaRPr>
                    </a:p>
                    <a:p>
                      <a:pPr marL="0" algn="ctr" defTabSz="914400" rtl="0" eaLnBrk="1" latinLnBrk="0" hangingPunct="1"/>
                      <a:r>
                        <a:rPr lang="en-US" sz="1400" b="1" kern="1200" dirty="0">
                          <a:solidFill>
                            <a:schemeClr val="tx1"/>
                          </a:solidFill>
                          <a:latin typeface="MTN Brighter Sans" panose="00000500000000000000" pitchFamily="50" charset="0"/>
                          <a:ea typeface="+mn-ea"/>
                          <a:cs typeface="+mn-cs"/>
                        </a:rPr>
                        <a:t>REQUIREMENTS</a:t>
                      </a:r>
                    </a:p>
                  </a:txBody>
                  <a:tcPr/>
                </a:tc>
                <a:extLst>
                  <a:ext uri="{0D108BD9-81ED-4DB2-BD59-A6C34878D82A}">
                    <a16:rowId xmlns:a16="http://schemas.microsoft.com/office/drawing/2014/main" val="1365137910"/>
                  </a:ext>
                </a:extLst>
              </a:tr>
              <a:tr h="914400">
                <a:tc>
                  <a:txBody>
                    <a:bodyPr/>
                    <a:lstStyle/>
                    <a:p>
                      <a:pPr marL="0" algn="ctr" defTabSz="914400" rtl="0" eaLnBrk="1" latinLnBrk="0" hangingPunct="1"/>
                      <a:r>
                        <a:rPr lang="en-US" sz="1200" b="0" kern="1200" dirty="0">
                          <a:solidFill>
                            <a:schemeClr val="tx1"/>
                          </a:solidFill>
                          <a:latin typeface="MTN Brighter Sans" panose="00000500000000000000" pitchFamily="50" charset="0"/>
                          <a:ea typeface="+mn-ea"/>
                          <a:cs typeface="+mn-cs"/>
                        </a:rPr>
                        <a:t>1</a:t>
                      </a:r>
                    </a:p>
                  </a:txBody>
                  <a:tcPr anchor="ctr"/>
                </a:tc>
                <a:tc>
                  <a:txBody>
                    <a:bodyPr/>
                    <a:lstStyle/>
                    <a:p>
                      <a:pPr marL="0" marR="0">
                        <a:lnSpc>
                          <a:spcPct val="150000"/>
                        </a:lnSpc>
                        <a:spcBef>
                          <a:spcPts val="600"/>
                        </a:spcBef>
                        <a:spcAft>
                          <a:spcPts val="600"/>
                        </a:spcAft>
                        <a:tabLst>
                          <a:tab pos="2743200" algn="ctr"/>
                          <a:tab pos="5486400" algn="r"/>
                        </a:tabLst>
                      </a:pPr>
                      <a:r>
                        <a:rPr lang="en-GB" sz="1100" dirty="0">
                          <a:effectLst/>
                          <a:latin typeface="MTN Brighter Sans Light" panose="00000400000000000000" pitchFamily="50" charset="0"/>
                          <a:ea typeface="Times New Roman" panose="02020603050405020304" pitchFamily="18" charset="0"/>
                          <a:cs typeface="Times New Roman" panose="02020603050405020304" pitchFamily="18" charset="0"/>
                        </a:rPr>
                        <a:t>Business continuity plan shall be made available to ensure little or no disruption to the portal</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458431397"/>
                  </a:ext>
                </a:extLst>
              </a:tr>
            </a:tbl>
          </a:graphicData>
        </a:graphic>
      </p:graphicFrame>
    </p:spTree>
    <p:extLst>
      <p:ext uri="{BB962C8B-B14F-4D97-AF65-F5344CB8AC3E}">
        <p14:creationId xmlns:p14="http://schemas.microsoft.com/office/powerpoint/2010/main" val="3148832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Monitoring</a:t>
            </a:r>
          </a:p>
        </p:txBody>
      </p:sp>
    </p:spTree>
    <p:extLst>
      <p:ext uri="{BB962C8B-B14F-4D97-AF65-F5344CB8AC3E}">
        <p14:creationId xmlns:p14="http://schemas.microsoft.com/office/powerpoint/2010/main" val="143871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62" y="111512"/>
            <a:ext cx="247215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3200" b="1" i="0" u="none" strike="noStrike" kern="1200" cap="none" spc="0" normalizeH="0" baseline="0" noProof="0" dirty="0">
                <a:ln>
                  <a:noFill/>
                </a:ln>
                <a:solidFill>
                  <a:prstClr val="black"/>
                </a:solidFill>
                <a:effectLst/>
                <a:uLnTx/>
                <a:uFillTx/>
                <a:latin typeface="MTN Brighter Sans Bold" panose="00000800000000000000" pitchFamily="50" charset="0"/>
              </a:rPr>
              <a:t>Monitoring</a:t>
            </a:r>
            <a:endParaRPr kumimoji="0" lang="en-US" sz="3200" b="1" i="0" u="none" strike="noStrike" kern="1200" cap="none" spc="0" normalizeH="0" baseline="0" noProof="0" dirty="0">
              <a:ln>
                <a:noFill/>
              </a:ln>
              <a:solidFill>
                <a:prstClr val="black"/>
              </a:solidFill>
              <a:effectLst/>
              <a:uLnTx/>
              <a:uFillTx/>
              <a:latin typeface="MTN Brighter Sans Bold" panose="00000800000000000000" pitchFamily="50"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98108965"/>
              </p:ext>
            </p:extLst>
          </p:nvPr>
        </p:nvGraphicFramePr>
        <p:xfrm>
          <a:off x="319922" y="1484239"/>
          <a:ext cx="9332440" cy="3329003"/>
        </p:xfrm>
        <a:graphic>
          <a:graphicData uri="http://schemas.openxmlformats.org/drawingml/2006/table">
            <a:tbl>
              <a:tblPr firstRow="1" bandRow="1">
                <a:tableStyleId>{5C22544A-7EE6-4342-B048-85BDC9FD1C3A}</a:tableStyleId>
              </a:tblPr>
              <a:tblGrid>
                <a:gridCol w="630055">
                  <a:extLst>
                    <a:ext uri="{9D8B030D-6E8A-4147-A177-3AD203B41FA5}">
                      <a16:colId xmlns:a16="http://schemas.microsoft.com/office/drawing/2014/main" val="1064522017"/>
                    </a:ext>
                  </a:extLst>
                </a:gridCol>
                <a:gridCol w="8702385">
                  <a:extLst>
                    <a:ext uri="{9D8B030D-6E8A-4147-A177-3AD203B41FA5}">
                      <a16:colId xmlns:a16="http://schemas.microsoft.com/office/drawing/2014/main" val="1578351319"/>
                    </a:ext>
                  </a:extLst>
                </a:gridCol>
              </a:tblGrid>
              <a:tr h="585803">
                <a:tc>
                  <a:txBody>
                    <a:bodyPr/>
                    <a:lstStyle/>
                    <a:p>
                      <a:endParaRPr lang="en-US" sz="1200" dirty="0">
                        <a:solidFill>
                          <a:schemeClr val="tx1"/>
                        </a:solidFill>
                        <a:latin typeface="MTN Brighter Sans" panose="00000500000000000000" pitchFamily="50" charset="0"/>
                      </a:endParaRPr>
                    </a:p>
                    <a:p>
                      <a:r>
                        <a:rPr lang="en-US" sz="1200" dirty="0">
                          <a:solidFill>
                            <a:schemeClr val="tx1"/>
                          </a:solidFill>
                          <a:latin typeface="MTN Brighter Sans" panose="00000500000000000000" pitchFamily="50" charset="0"/>
                        </a:rPr>
                        <a:t>S/N</a:t>
                      </a:r>
                    </a:p>
                  </a:txBody>
                  <a:tcPr/>
                </a:tc>
                <a:tc>
                  <a:txBody>
                    <a:bodyPr/>
                    <a:lstStyle/>
                    <a:p>
                      <a:pPr marL="0" algn="ctr" defTabSz="914400" rtl="0" eaLnBrk="1" latinLnBrk="0" hangingPunct="1"/>
                      <a:endParaRPr lang="en-US" sz="1200" b="1" kern="1200" dirty="0">
                        <a:solidFill>
                          <a:schemeClr val="tx1"/>
                        </a:solidFill>
                        <a:latin typeface="MTN Brighter Sans" panose="00000500000000000000" pitchFamily="50" charset="0"/>
                        <a:ea typeface="+mn-ea"/>
                        <a:cs typeface="+mn-cs"/>
                      </a:endParaRPr>
                    </a:p>
                    <a:p>
                      <a:pPr marL="0" algn="ctr" defTabSz="914400" rtl="0" eaLnBrk="1" latinLnBrk="0" hangingPunct="1"/>
                      <a:r>
                        <a:rPr lang="en-US" sz="1400" b="1" kern="1200" dirty="0">
                          <a:solidFill>
                            <a:schemeClr val="tx1"/>
                          </a:solidFill>
                          <a:latin typeface="MTN Brighter Sans" panose="00000500000000000000" pitchFamily="50" charset="0"/>
                          <a:ea typeface="+mn-ea"/>
                          <a:cs typeface="+mn-cs"/>
                        </a:rPr>
                        <a:t>REQUIREMENTS</a:t>
                      </a:r>
                    </a:p>
                  </a:txBody>
                  <a:tcPr/>
                </a:tc>
                <a:extLst>
                  <a:ext uri="{0D108BD9-81ED-4DB2-BD59-A6C34878D82A}">
                    <a16:rowId xmlns:a16="http://schemas.microsoft.com/office/drawing/2014/main" val="1365137910"/>
                  </a:ext>
                </a:extLst>
              </a:tr>
              <a:tr h="914400">
                <a:tc>
                  <a:txBody>
                    <a:bodyPr/>
                    <a:lstStyle/>
                    <a:p>
                      <a:pPr marL="0" algn="ctr" defTabSz="914400" rtl="0" eaLnBrk="1" latinLnBrk="0" hangingPunct="1"/>
                      <a:r>
                        <a:rPr lang="en-US" sz="1200" b="0" kern="1200" dirty="0">
                          <a:solidFill>
                            <a:schemeClr val="tx1"/>
                          </a:solidFill>
                          <a:latin typeface="MTN Brighter Sans" panose="00000500000000000000" pitchFamily="50" charset="0"/>
                          <a:ea typeface="+mn-ea"/>
                          <a:cs typeface="+mn-cs"/>
                        </a:rPr>
                        <a:t>1</a:t>
                      </a:r>
                    </a:p>
                  </a:txBody>
                  <a:tcPr anchor="ctr"/>
                </a:tc>
                <a:tc>
                  <a:txBody>
                    <a:bodyPr/>
                    <a:lstStyle/>
                    <a:p>
                      <a:pPr marL="0" marR="0">
                        <a:spcBef>
                          <a:spcPts val="600"/>
                        </a:spcBef>
                        <a:spcAft>
                          <a:spcPts val="600"/>
                        </a:spcAft>
                      </a:pPr>
                      <a:r>
                        <a:rPr lang="en-GB" sz="1100">
                          <a:effectLst/>
                          <a:latin typeface="MTN Brighter Sans Light" panose="00000400000000000000" pitchFamily="50" charset="0"/>
                          <a:ea typeface="Times New Roman" panose="02020603050405020304" pitchFamily="18" charset="0"/>
                          <a:cs typeface="Times New Roman" panose="02020603050405020304" pitchFamily="18" charset="0"/>
                        </a:rPr>
                        <a:t>There shall be URL monitoring to ensure service availability</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600"/>
                        </a:spcBef>
                        <a:spcAft>
                          <a:spcPts val="600"/>
                        </a:spcAft>
                        <a:tabLst>
                          <a:tab pos="2743200" algn="ctr"/>
                          <a:tab pos="5486400" algn="r"/>
                        </a:tabLst>
                      </a:pPr>
                      <a:r>
                        <a:rPr lang="en-GB" sz="1100">
                          <a:effectLst/>
                          <a:latin typeface="MTN Brighter Sans Light" panose="00000400000000000000" pitchFamily="50"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458431397"/>
                  </a:ext>
                </a:extLst>
              </a:tr>
              <a:tr h="914400">
                <a:tc>
                  <a:txBody>
                    <a:bodyPr/>
                    <a:lstStyle/>
                    <a:p>
                      <a:pPr marL="0" algn="ctr" defTabSz="914400" rtl="0" eaLnBrk="1" latinLnBrk="0" hangingPunct="1"/>
                      <a:r>
                        <a:rPr lang="en-US" sz="1200" b="0" kern="1200" dirty="0">
                          <a:solidFill>
                            <a:schemeClr val="tx1"/>
                          </a:solidFill>
                          <a:latin typeface="MTN Brighter Sans" panose="00000500000000000000" pitchFamily="50" charset="0"/>
                          <a:ea typeface="+mn-ea"/>
                          <a:cs typeface="+mn-cs"/>
                        </a:rPr>
                        <a:t>2</a:t>
                      </a:r>
                    </a:p>
                  </a:txBody>
                  <a:tcPr anchor="ctr"/>
                </a:tc>
                <a:tc>
                  <a:txBody>
                    <a:bodyPr/>
                    <a:lstStyle/>
                    <a:p>
                      <a:pPr marL="0" marR="0">
                        <a:spcBef>
                          <a:spcPts val="600"/>
                        </a:spcBef>
                        <a:spcAft>
                          <a:spcPts val="600"/>
                        </a:spcAft>
                      </a:pPr>
                      <a:r>
                        <a:rPr lang="en-GB" sz="1100">
                          <a:effectLst/>
                          <a:latin typeface="MTN Brighter Sans Light" panose="00000400000000000000" pitchFamily="50" charset="0"/>
                          <a:ea typeface="Times New Roman" panose="02020603050405020304" pitchFamily="18" charset="0"/>
                          <a:cs typeface="Times New Roman" panose="02020603050405020304" pitchFamily="18" charset="0"/>
                        </a:rPr>
                        <a:t>There shall be application and database monitoring on the system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600"/>
                        </a:spcBef>
                        <a:spcAft>
                          <a:spcPts val="600"/>
                        </a:spcAft>
                      </a:pPr>
                      <a:r>
                        <a:rPr lang="en-GB" sz="1100">
                          <a:effectLst/>
                          <a:latin typeface="MTN Brighter Sans Light" panose="00000400000000000000" pitchFamily="50" charset="0"/>
                          <a:ea typeface="Times New Roman" panose="02020603050405020304" pitchFamily="18" charset="0"/>
                          <a:cs typeface="Times New Roman" panose="02020603050405020304" pitchFamily="18" charset="0"/>
                        </a:rPr>
                        <a:t> </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827495534"/>
                  </a:ext>
                </a:extLst>
              </a:tr>
              <a:tr h="914400">
                <a:tc>
                  <a:txBody>
                    <a:bodyPr/>
                    <a:lstStyle/>
                    <a:p>
                      <a:pPr marL="0" algn="ctr" defTabSz="914400" rtl="0" eaLnBrk="1" latinLnBrk="0" hangingPunct="1"/>
                      <a:r>
                        <a:rPr lang="en-US" sz="1200" b="0" kern="1200" dirty="0">
                          <a:solidFill>
                            <a:schemeClr val="tx1"/>
                          </a:solidFill>
                          <a:latin typeface="MTN Brighter Sans" panose="00000500000000000000" pitchFamily="50" charset="0"/>
                          <a:ea typeface="+mn-ea"/>
                          <a:cs typeface="+mn-cs"/>
                        </a:rPr>
                        <a:t>3</a:t>
                      </a:r>
                    </a:p>
                  </a:txBody>
                  <a:tcPr anchor="ctr"/>
                </a:tc>
                <a:tc>
                  <a:txBody>
                    <a:bodyPr/>
                    <a:lstStyle/>
                    <a:p>
                      <a:pPr marL="0" marR="0">
                        <a:spcBef>
                          <a:spcPts val="600"/>
                        </a:spcBef>
                        <a:spcAft>
                          <a:spcPts val="600"/>
                        </a:spcAft>
                      </a:pPr>
                      <a:r>
                        <a:rPr lang="en-GB" sz="1100" dirty="0">
                          <a:effectLst/>
                          <a:latin typeface="MTN Brighter Sans Light" panose="00000400000000000000" pitchFamily="50" charset="0"/>
                          <a:ea typeface="Times New Roman" panose="02020603050405020304" pitchFamily="18" charset="0"/>
                          <a:cs typeface="Times New Roman" panose="02020603050405020304" pitchFamily="18" charset="0"/>
                        </a:rPr>
                        <a:t>There shall be URL monitoring to ensure service availability</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600"/>
                        </a:spcBef>
                        <a:spcAft>
                          <a:spcPts val="600"/>
                        </a:spcAft>
                        <a:tabLst>
                          <a:tab pos="2743200" algn="ctr"/>
                          <a:tab pos="5486400" algn="r"/>
                        </a:tabLst>
                      </a:pPr>
                      <a:r>
                        <a:rPr lang="en-GB" sz="1100" dirty="0">
                          <a:effectLst/>
                          <a:latin typeface="MTN Brighter Sans Light" panose="00000400000000000000" pitchFamily="50"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1980781028"/>
                  </a:ext>
                </a:extLst>
              </a:tr>
            </a:tbl>
          </a:graphicData>
        </a:graphic>
      </p:graphicFrame>
    </p:spTree>
    <p:extLst>
      <p:ext uri="{BB962C8B-B14F-4D97-AF65-F5344CB8AC3E}">
        <p14:creationId xmlns:p14="http://schemas.microsoft.com/office/powerpoint/2010/main" val="963448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Usability</a:t>
            </a:r>
          </a:p>
        </p:txBody>
      </p:sp>
    </p:spTree>
    <p:extLst>
      <p:ext uri="{BB962C8B-B14F-4D97-AF65-F5344CB8AC3E}">
        <p14:creationId xmlns:p14="http://schemas.microsoft.com/office/powerpoint/2010/main" val="358427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59" y="-101180"/>
            <a:ext cx="3527637" cy="1110338"/>
          </a:xfrm>
        </p:spPr>
        <p:txBody>
          <a:bodyPr/>
          <a:lstStyle/>
          <a:p>
            <a:r>
              <a:rPr lang="en-ZA" sz="6000" dirty="0">
                <a:latin typeface="MTN Brighter Sans" panose="00000500000000000000" pitchFamily="50" charset="0"/>
              </a:rPr>
              <a:t>Contents</a:t>
            </a:r>
          </a:p>
        </p:txBody>
      </p:sp>
      <p:sp>
        <p:nvSpPr>
          <p:cNvPr id="3" name="Text Placeholder 2"/>
          <p:cNvSpPr>
            <a:spLocks noGrp="1"/>
          </p:cNvSpPr>
          <p:nvPr>
            <p:ph type="body" sz="quarter" idx="10"/>
          </p:nvPr>
        </p:nvSpPr>
        <p:spPr>
          <a:xfrm>
            <a:off x="697893" y="686852"/>
            <a:ext cx="6937870" cy="6171148"/>
          </a:xfrm>
        </p:spPr>
        <p:txBody>
          <a:bodyPr/>
          <a:lstStyle/>
          <a:p>
            <a:pPr marL="342900" indent="-342900">
              <a:lnSpc>
                <a:spcPct val="150000"/>
              </a:lnSpc>
              <a:buFont typeface="+mj-lt"/>
              <a:buAutoNum type="arabicPeriod"/>
            </a:pPr>
            <a:r>
              <a:rPr lang="en-US" b="1" dirty="0">
                <a:latin typeface="MTN Brighter Sans" panose="00000500000000000000" pitchFamily="50" charset="0"/>
              </a:rPr>
              <a:t>Overview</a:t>
            </a:r>
          </a:p>
          <a:p>
            <a:pPr marL="342900" indent="-342900">
              <a:lnSpc>
                <a:spcPct val="150000"/>
              </a:lnSpc>
              <a:buFont typeface="+mj-lt"/>
              <a:buAutoNum type="arabicPeriod"/>
            </a:pPr>
            <a:r>
              <a:rPr lang="en-US" b="1" dirty="0">
                <a:latin typeface="MTN Brighter Sans" panose="00000500000000000000" pitchFamily="50" charset="0"/>
              </a:rPr>
              <a:t>Scope</a:t>
            </a:r>
          </a:p>
          <a:p>
            <a:pPr marL="342900" indent="-342900">
              <a:lnSpc>
                <a:spcPct val="150000"/>
              </a:lnSpc>
              <a:buFont typeface="+mj-lt"/>
              <a:buAutoNum type="arabicPeriod"/>
            </a:pPr>
            <a:r>
              <a:rPr lang="en-US" b="1" dirty="0">
                <a:latin typeface="MTN Brighter Sans" panose="00000500000000000000" pitchFamily="50" charset="0"/>
              </a:rPr>
              <a:t>Design Assumption</a:t>
            </a:r>
          </a:p>
          <a:p>
            <a:pPr marL="342900" indent="-342900">
              <a:lnSpc>
                <a:spcPct val="150000"/>
              </a:lnSpc>
              <a:buFont typeface="+mj-lt"/>
              <a:buAutoNum type="arabicPeriod"/>
            </a:pPr>
            <a:r>
              <a:rPr lang="en-US" b="1" dirty="0">
                <a:latin typeface="MTN Brighter Sans" panose="00000500000000000000" pitchFamily="50" charset="0"/>
              </a:rPr>
              <a:t>Design Constraints</a:t>
            </a:r>
          </a:p>
          <a:p>
            <a:pPr marL="342900" indent="-342900">
              <a:lnSpc>
                <a:spcPct val="150000"/>
              </a:lnSpc>
              <a:buFont typeface="+mj-lt"/>
              <a:buAutoNum type="arabicPeriod"/>
            </a:pPr>
            <a:r>
              <a:rPr lang="en-US" b="1" dirty="0">
                <a:latin typeface="MTN Brighter Sans" panose="00000500000000000000" pitchFamily="50" charset="0"/>
              </a:rPr>
              <a:t>Use Case (List, Diagram, &amp; Description)</a:t>
            </a:r>
          </a:p>
          <a:p>
            <a:pPr marL="342900" indent="-342900">
              <a:lnSpc>
                <a:spcPct val="150000"/>
              </a:lnSpc>
              <a:buFont typeface="+mj-lt"/>
              <a:buAutoNum type="arabicPeriod"/>
            </a:pPr>
            <a:r>
              <a:rPr lang="en-US" b="1" dirty="0">
                <a:latin typeface="MTN Brighter Sans" panose="00000500000000000000" pitchFamily="50" charset="0"/>
              </a:rPr>
              <a:t>Functional Requirements</a:t>
            </a:r>
          </a:p>
          <a:p>
            <a:pPr marL="342900" indent="-342900">
              <a:lnSpc>
                <a:spcPct val="150000"/>
              </a:lnSpc>
              <a:buFont typeface="+mj-lt"/>
              <a:buAutoNum type="arabicPeriod"/>
            </a:pPr>
            <a:r>
              <a:rPr lang="en-US" b="1" dirty="0">
                <a:latin typeface="MTN Brighter Sans" panose="00000500000000000000" pitchFamily="50" charset="0"/>
              </a:rPr>
              <a:t>Integration Architecture</a:t>
            </a:r>
          </a:p>
          <a:p>
            <a:pPr marL="342900" indent="-342900">
              <a:lnSpc>
                <a:spcPct val="150000"/>
              </a:lnSpc>
              <a:buFont typeface="+mj-lt"/>
              <a:buAutoNum type="arabicPeriod"/>
            </a:pPr>
            <a:r>
              <a:rPr lang="en-US" b="1" dirty="0">
                <a:latin typeface="MTN Brighter Sans" panose="00000500000000000000" pitchFamily="50" charset="0"/>
              </a:rPr>
              <a:t>Sequence Diagrams</a:t>
            </a:r>
          </a:p>
          <a:p>
            <a:pPr marL="342900" indent="-342900">
              <a:lnSpc>
                <a:spcPct val="150000"/>
              </a:lnSpc>
              <a:buFont typeface="+mj-lt"/>
              <a:buAutoNum type="arabicPeriod"/>
            </a:pPr>
            <a:r>
              <a:rPr lang="en-US" b="1" dirty="0">
                <a:latin typeface="MTN Brighter Sans" panose="00000500000000000000" pitchFamily="50" charset="0"/>
              </a:rPr>
              <a:t>Integration Interface Design (API, Web Service)</a:t>
            </a:r>
          </a:p>
          <a:p>
            <a:pPr marL="342900" indent="-342900">
              <a:lnSpc>
                <a:spcPct val="150000"/>
              </a:lnSpc>
              <a:buFont typeface="+mj-lt"/>
              <a:buAutoNum type="arabicPeriod"/>
            </a:pPr>
            <a:r>
              <a:rPr lang="en-US" b="1" dirty="0">
                <a:latin typeface="MTN Brighter Sans" panose="00000500000000000000" pitchFamily="50" charset="0"/>
              </a:rPr>
              <a:t> Reporting</a:t>
            </a:r>
          </a:p>
          <a:p>
            <a:pPr marL="342900" indent="-342900">
              <a:lnSpc>
                <a:spcPct val="150000"/>
              </a:lnSpc>
              <a:buFont typeface="+mj-lt"/>
              <a:buAutoNum type="arabicPeriod"/>
            </a:pPr>
            <a:r>
              <a:rPr lang="en-US" b="1" dirty="0">
                <a:latin typeface="MTN Brighter Sans" panose="00000500000000000000" pitchFamily="50" charset="0"/>
              </a:rPr>
              <a:t> Capacity </a:t>
            </a:r>
          </a:p>
          <a:p>
            <a:pPr marL="342900" indent="-342900">
              <a:lnSpc>
                <a:spcPct val="150000"/>
              </a:lnSpc>
              <a:buFont typeface="+mj-lt"/>
              <a:buAutoNum type="arabicPeriod"/>
            </a:pPr>
            <a:r>
              <a:rPr lang="en-US" b="1" dirty="0">
                <a:latin typeface="MTN Brighter Sans" panose="00000500000000000000" pitchFamily="50" charset="0"/>
              </a:rPr>
              <a:t> Performance</a:t>
            </a:r>
          </a:p>
          <a:p>
            <a:pPr marL="342900" indent="-342900">
              <a:lnSpc>
                <a:spcPct val="150000"/>
              </a:lnSpc>
              <a:buFont typeface="+mj-lt"/>
              <a:buAutoNum type="arabicPeriod"/>
            </a:pPr>
            <a:r>
              <a:rPr lang="en-US" b="1" dirty="0">
                <a:latin typeface="MTN Brighter Sans" panose="00000500000000000000" pitchFamily="50" charset="0"/>
              </a:rPr>
              <a:t> Availability</a:t>
            </a:r>
          </a:p>
          <a:p>
            <a:pPr marL="342900" indent="-342900">
              <a:lnSpc>
                <a:spcPct val="150000"/>
              </a:lnSpc>
              <a:buFont typeface="+mj-lt"/>
              <a:buAutoNum type="arabicPeriod"/>
            </a:pPr>
            <a:r>
              <a:rPr lang="en-US" b="1" dirty="0">
                <a:latin typeface="MTN Brighter Sans" panose="00000500000000000000" pitchFamily="50" charset="0"/>
              </a:rPr>
              <a:t> Security</a:t>
            </a:r>
          </a:p>
          <a:p>
            <a:pPr marL="342900" indent="-342900">
              <a:lnSpc>
                <a:spcPct val="150000"/>
              </a:lnSpc>
              <a:buFont typeface="+mj-lt"/>
              <a:buAutoNum type="arabicPeriod"/>
            </a:pPr>
            <a:r>
              <a:rPr lang="en-US" b="1" dirty="0">
                <a:latin typeface="MTN Brighter Sans" panose="00000500000000000000" pitchFamily="50" charset="0"/>
              </a:rPr>
              <a:t> High Level Work Packages</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298" y="877549"/>
            <a:ext cx="361185" cy="365933"/>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580" y="1321682"/>
            <a:ext cx="361185" cy="365933"/>
          </a:xfrm>
          <a:prstGeom prst="rect">
            <a:avLst/>
          </a:prstGeom>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579" y="1774429"/>
            <a:ext cx="361185" cy="365933"/>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01" y="3562611"/>
            <a:ext cx="361185" cy="365933"/>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01" y="4019807"/>
            <a:ext cx="361185" cy="365933"/>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01" y="4502357"/>
            <a:ext cx="361185" cy="365933"/>
          </a:xfrm>
          <a:prstGeom prst="rect">
            <a:avLst/>
          </a:prstGeom>
        </p:spPr>
      </p:pic>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92" y="4999145"/>
            <a:ext cx="361185" cy="365933"/>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92" y="5481695"/>
            <a:ext cx="361185" cy="365933"/>
          </a:xfrm>
          <a:prstGeom prst="rect">
            <a:avLst/>
          </a:prstGeom>
        </p:spPr>
      </p:pic>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92" y="5961208"/>
            <a:ext cx="361185" cy="365933"/>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93" y="2199921"/>
            <a:ext cx="361185" cy="365933"/>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93" y="2652668"/>
            <a:ext cx="361185" cy="365933"/>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92" y="3105415"/>
            <a:ext cx="361185" cy="365933"/>
          </a:xfrm>
          <a:prstGeom prst="rect">
            <a:avLst/>
          </a:prstGeom>
        </p:spPr>
      </p:pic>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579" y="6429108"/>
            <a:ext cx="361185" cy="365933"/>
          </a:xfrm>
          <a:prstGeom prst="rect">
            <a:avLst/>
          </a:prstGeom>
        </p:spPr>
      </p:pic>
    </p:spTree>
    <p:extLst>
      <p:ext uri="{BB962C8B-B14F-4D97-AF65-F5344CB8AC3E}">
        <p14:creationId xmlns:p14="http://schemas.microsoft.com/office/powerpoint/2010/main" val="256521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62" y="111512"/>
            <a:ext cx="202331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3200" b="1" i="0" u="none" strike="noStrike" kern="1200" cap="none" spc="0" normalizeH="0" baseline="0" noProof="0" dirty="0">
                <a:ln>
                  <a:noFill/>
                </a:ln>
                <a:solidFill>
                  <a:prstClr val="black"/>
                </a:solidFill>
                <a:effectLst/>
                <a:uLnTx/>
                <a:uFillTx/>
                <a:latin typeface="MTN Brighter Sans Bold" panose="00000800000000000000" pitchFamily="50" charset="0"/>
              </a:rPr>
              <a:t>Usability</a:t>
            </a:r>
            <a:endParaRPr kumimoji="0" lang="en-US" sz="3200" b="1" i="0" u="none" strike="noStrike" kern="1200" cap="none" spc="0" normalizeH="0" baseline="0" noProof="0" dirty="0">
              <a:ln>
                <a:noFill/>
              </a:ln>
              <a:solidFill>
                <a:prstClr val="black"/>
              </a:solidFill>
              <a:effectLst/>
              <a:uLnTx/>
              <a:uFillTx/>
              <a:latin typeface="MTN Brighter Sans Bold" panose="00000800000000000000" pitchFamily="50"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05919144"/>
              </p:ext>
            </p:extLst>
          </p:nvPr>
        </p:nvGraphicFramePr>
        <p:xfrm>
          <a:off x="319922" y="1484239"/>
          <a:ext cx="9332440" cy="2414603"/>
        </p:xfrm>
        <a:graphic>
          <a:graphicData uri="http://schemas.openxmlformats.org/drawingml/2006/table">
            <a:tbl>
              <a:tblPr firstRow="1" bandRow="1">
                <a:tableStyleId>{5C22544A-7EE6-4342-B048-85BDC9FD1C3A}</a:tableStyleId>
              </a:tblPr>
              <a:tblGrid>
                <a:gridCol w="630055">
                  <a:extLst>
                    <a:ext uri="{9D8B030D-6E8A-4147-A177-3AD203B41FA5}">
                      <a16:colId xmlns:a16="http://schemas.microsoft.com/office/drawing/2014/main" val="1064522017"/>
                    </a:ext>
                  </a:extLst>
                </a:gridCol>
                <a:gridCol w="8702385">
                  <a:extLst>
                    <a:ext uri="{9D8B030D-6E8A-4147-A177-3AD203B41FA5}">
                      <a16:colId xmlns:a16="http://schemas.microsoft.com/office/drawing/2014/main" val="1578351319"/>
                    </a:ext>
                  </a:extLst>
                </a:gridCol>
              </a:tblGrid>
              <a:tr h="585803">
                <a:tc>
                  <a:txBody>
                    <a:bodyPr/>
                    <a:lstStyle/>
                    <a:p>
                      <a:endParaRPr lang="en-US" sz="1200" dirty="0">
                        <a:solidFill>
                          <a:schemeClr val="tx1"/>
                        </a:solidFill>
                        <a:latin typeface="MTN Brighter Sans" panose="00000500000000000000" pitchFamily="50" charset="0"/>
                      </a:endParaRPr>
                    </a:p>
                    <a:p>
                      <a:r>
                        <a:rPr lang="en-US" sz="1200" dirty="0">
                          <a:solidFill>
                            <a:schemeClr val="tx1"/>
                          </a:solidFill>
                          <a:latin typeface="MTN Brighter Sans" panose="00000500000000000000" pitchFamily="50" charset="0"/>
                        </a:rPr>
                        <a:t>S/N</a:t>
                      </a:r>
                    </a:p>
                  </a:txBody>
                  <a:tcPr/>
                </a:tc>
                <a:tc>
                  <a:txBody>
                    <a:bodyPr/>
                    <a:lstStyle/>
                    <a:p>
                      <a:pPr marL="0" algn="ctr" defTabSz="914400" rtl="0" eaLnBrk="1" latinLnBrk="0" hangingPunct="1"/>
                      <a:endParaRPr lang="en-US" sz="1200" b="1" kern="1200" dirty="0">
                        <a:solidFill>
                          <a:schemeClr val="tx1"/>
                        </a:solidFill>
                        <a:latin typeface="MTN Brighter Sans" panose="00000500000000000000" pitchFamily="50" charset="0"/>
                        <a:ea typeface="+mn-ea"/>
                        <a:cs typeface="+mn-cs"/>
                      </a:endParaRPr>
                    </a:p>
                    <a:p>
                      <a:pPr marL="0" algn="ctr" defTabSz="914400" rtl="0" eaLnBrk="1" latinLnBrk="0" hangingPunct="1"/>
                      <a:r>
                        <a:rPr lang="en-US" sz="1400" b="1" kern="1200" dirty="0">
                          <a:solidFill>
                            <a:schemeClr val="tx1"/>
                          </a:solidFill>
                          <a:latin typeface="MTN Brighter Sans" panose="00000500000000000000" pitchFamily="50" charset="0"/>
                          <a:ea typeface="+mn-ea"/>
                          <a:cs typeface="+mn-cs"/>
                        </a:rPr>
                        <a:t>REQUIREMENTS</a:t>
                      </a:r>
                    </a:p>
                  </a:txBody>
                  <a:tcPr/>
                </a:tc>
                <a:extLst>
                  <a:ext uri="{0D108BD9-81ED-4DB2-BD59-A6C34878D82A}">
                    <a16:rowId xmlns:a16="http://schemas.microsoft.com/office/drawing/2014/main" val="1365137910"/>
                  </a:ext>
                </a:extLst>
              </a:tr>
              <a:tr h="914400">
                <a:tc>
                  <a:txBody>
                    <a:bodyPr/>
                    <a:lstStyle/>
                    <a:p>
                      <a:pPr marL="0" algn="ctr" defTabSz="914400" rtl="0" eaLnBrk="1" latinLnBrk="0" hangingPunct="1"/>
                      <a:r>
                        <a:rPr lang="en-US" sz="1200" b="0" kern="1200" dirty="0">
                          <a:solidFill>
                            <a:schemeClr val="tx1"/>
                          </a:solidFill>
                          <a:latin typeface="MTN Brighter Sans" panose="00000500000000000000" pitchFamily="50" charset="0"/>
                          <a:ea typeface="+mn-ea"/>
                          <a:cs typeface="+mn-cs"/>
                        </a:rPr>
                        <a:t>1</a:t>
                      </a:r>
                    </a:p>
                  </a:txBody>
                  <a:tcPr anchor="ctr"/>
                </a:tc>
                <a:tc>
                  <a:txBody>
                    <a:bodyPr/>
                    <a:lstStyle/>
                    <a:p>
                      <a:pPr marL="0" marR="0">
                        <a:spcBef>
                          <a:spcPts val="600"/>
                        </a:spcBef>
                        <a:spcAft>
                          <a:spcPts val="600"/>
                        </a:spcAft>
                        <a:tabLst>
                          <a:tab pos="2743200" algn="ctr"/>
                          <a:tab pos="5486400" algn="r"/>
                        </a:tabLst>
                      </a:pPr>
                      <a:r>
                        <a:rPr lang="en-GB" sz="1100">
                          <a:effectLst/>
                          <a:latin typeface="MTN Brighter Sans Light" panose="00000400000000000000" pitchFamily="50" charset="0"/>
                          <a:ea typeface="Times New Roman" panose="02020603050405020304" pitchFamily="18" charset="0"/>
                          <a:cs typeface="Times New Roman" panose="02020603050405020304" pitchFamily="18" charset="0"/>
                        </a:rPr>
                        <a:t>The User Interfaces will be designed for usage with minimal or no user training</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458431397"/>
                  </a:ext>
                </a:extLst>
              </a:tr>
              <a:tr h="914400">
                <a:tc>
                  <a:txBody>
                    <a:bodyPr/>
                    <a:lstStyle/>
                    <a:p>
                      <a:pPr marL="0" algn="ctr" defTabSz="914400" rtl="0" eaLnBrk="1" latinLnBrk="0" hangingPunct="1"/>
                      <a:r>
                        <a:rPr lang="en-US" sz="1200" b="0" kern="1200" dirty="0">
                          <a:solidFill>
                            <a:schemeClr val="tx1"/>
                          </a:solidFill>
                          <a:latin typeface="MTN Brighter Sans" panose="00000500000000000000" pitchFamily="50" charset="0"/>
                          <a:ea typeface="+mn-ea"/>
                          <a:cs typeface="+mn-cs"/>
                        </a:rPr>
                        <a:t>2</a:t>
                      </a:r>
                    </a:p>
                  </a:txBody>
                  <a:tcPr anchor="ctr"/>
                </a:tc>
                <a:tc>
                  <a:txBody>
                    <a:bodyPr/>
                    <a:lstStyle/>
                    <a:p>
                      <a:pPr marL="0" marR="0">
                        <a:spcBef>
                          <a:spcPts val="600"/>
                        </a:spcBef>
                        <a:spcAft>
                          <a:spcPts val="600"/>
                        </a:spcAft>
                      </a:pPr>
                      <a:r>
                        <a:rPr lang="en-GB" sz="1100" dirty="0">
                          <a:effectLst/>
                          <a:latin typeface="MTN Brighter Sans Light" panose="00000400000000000000" pitchFamily="50" charset="0"/>
                          <a:ea typeface="Times New Roman" panose="02020603050405020304" pitchFamily="18" charset="0"/>
                          <a:cs typeface="Times New Roman" panose="02020603050405020304" pitchFamily="18" charset="0"/>
                        </a:rPr>
                        <a:t>The customer form on the external channel shall conform to the current MTN CI</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3025" marR="73025" anchor="ctr"/>
                </a:tc>
                <a:extLst>
                  <a:ext uri="{0D108BD9-81ED-4DB2-BD59-A6C34878D82A}">
                    <a16:rowId xmlns:a16="http://schemas.microsoft.com/office/drawing/2014/main" val="827495534"/>
                  </a:ext>
                </a:extLst>
              </a:tr>
            </a:tbl>
          </a:graphicData>
        </a:graphic>
      </p:graphicFrame>
    </p:spTree>
    <p:extLst>
      <p:ext uri="{BB962C8B-B14F-4D97-AF65-F5344CB8AC3E}">
        <p14:creationId xmlns:p14="http://schemas.microsoft.com/office/powerpoint/2010/main" val="3231149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Bold" panose="00000800000000000000" pitchFamily="50" charset="0"/>
              </a:rPr>
              <a:t>Exception Handling</a:t>
            </a:r>
          </a:p>
        </p:txBody>
      </p:sp>
    </p:spTree>
    <p:extLst>
      <p:ext uri="{BB962C8B-B14F-4D97-AF65-F5344CB8AC3E}">
        <p14:creationId xmlns:p14="http://schemas.microsoft.com/office/powerpoint/2010/main" val="4236879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662" y="111512"/>
            <a:ext cx="429316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3200" b="1" i="0" u="none" strike="noStrike" kern="1200" cap="none" spc="0" normalizeH="0" baseline="0" noProof="0" dirty="0">
                <a:ln>
                  <a:noFill/>
                </a:ln>
                <a:solidFill>
                  <a:prstClr val="black"/>
                </a:solidFill>
                <a:effectLst/>
                <a:uLnTx/>
                <a:uFillTx/>
                <a:latin typeface="MTN Brighter Sans Bold" panose="00000800000000000000" pitchFamily="50" charset="0"/>
              </a:rPr>
              <a:t>Exception Handling</a:t>
            </a:r>
            <a:endParaRPr kumimoji="0" lang="en-US" sz="3200" b="1" i="0" u="none" strike="noStrike" kern="1200" cap="none" spc="0" normalizeH="0" baseline="0" noProof="0" dirty="0">
              <a:ln>
                <a:noFill/>
              </a:ln>
              <a:solidFill>
                <a:prstClr val="black"/>
              </a:solidFill>
              <a:effectLst/>
              <a:uLnTx/>
              <a:uFillTx/>
              <a:latin typeface="MTN Brighter Sans Bold" panose="00000800000000000000" pitchFamily="50" charset="0"/>
            </a:endParaRPr>
          </a:p>
        </p:txBody>
      </p:sp>
      <p:sp>
        <p:nvSpPr>
          <p:cNvPr id="2" name="Rectangle 1">
            <a:extLst>
              <a:ext uri="{FF2B5EF4-FFF2-40B4-BE49-F238E27FC236}">
                <a16:creationId xmlns:a16="http://schemas.microsoft.com/office/drawing/2014/main" id="{19448369-BCA5-4480-A4F7-541A1F59EDCD}"/>
              </a:ext>
            </a:extLst>
          </p:cNvPr>
          <p:cNvSpPr/>
          <p:nvPr/>
        </p:nvSpPr>
        <p:spPr>
          <a:xfrm>
            <a:off x="233680" y="1173870"/>
            <a:ext cx="9875520" cy="2550442"/>
          </a:xfrm>
          <a:prstGeom prst="rect">
            <a:avLst/>
          </a:prstGeom>
        </p:spPr>
        <p:txBody>
          <a:bodyPr wrap="square">
            <a:spAutoFit/>
          </a:bodyPr>
          <a:lstStyle/>
          <a:p>
            <a:pPr marL="342900" indent="-342900" algn="just">
              <a:lnSpc>
                <a:spcPct val="150000"/>
              </a:lnSpc>
              <a:buFont typeface="+mj-lt"/>
              <a:buAutoNum type="arabicPeriod"/>
            </a:pPr>
            <a:r>
              <a:rPr lang="en-US" dirty="0">
                <a:latin typeface="MTN Brighter Sans" panose="00000500000000000000" pitchFamily="50" charset="0"/>
              </a:rPr>
              <a:t>All service providers and consumers shall ensure that error messages are sent for each instance of error encountered while processing requests.</a:t>
            </a:r>
          </a:p>
          <a:p>
            <a:pPr marL="342900" indent="-342900" algn="just">
              <a:lnSpc>
                <a:spcPct val="150000"/>
              </a:lnSpc>
              <a:buFont typeface="+mj-lt"/>
              <a:buAutoNum type="arabicPeriod"/>
            </a:pPr>
            <a:r>
              <a:rPr lang="en-US" dirty="0">
                <a:latin typeface="MTN Brighter Sans" panose="00000500000000000000" pitchFamily="50" charset="0"/>
              </a:rPr>
              <a:t>Each error response shall be accompanied with an error code and description.</a:t>
            </a:r>
          </a:p>
          <a:p>
            <a:pPr marL="342900" indent="-342900" algn="just">
              <a:lnSpc>
                <a:spcPct val="150000"/>
              </a:lnSpc>
              <a:buFont typeface="+mj-lt"/>
              <a:buAutoNum type="arabicPeriod"/>
            </a:pPr>
            <a:r>
              <a:rPr lang="en-US" dirty="0">
                <a:latin typeface="MTN Brighter Sans" panose="00000500000000000000" pitchFamily="50" charset="0"/>
              </a:rPr>
              <a:t>There shall be an error log for all failed transactions across all systems.</a:t>
            </a:r>
          </a:p>
          <a:p>
            <a:pPr algn="just">
              <a:lnSpc>
                <a:spcPct val="150000"/>
              </a:lnSpc>
            </a:pPr>
            <a:endParaRPr lang="en-US" dirty="0">
              <a:latin typeface="MTN Brighter Sans" panose="00000500000000000000" pitchFamily="50" charset="0"/>
            </a:endParaRPr>
          </a:p>
          <a:p>
            <a:pPr algn="just">
              <a:lnSpc>
                <a:spcPct val="150000"/>
              </a:lnSpc>
            </a:pPr>
            <a:endParaRPr lang="en-US" dirty="0">
              <a:latin typeface="MTN Brighter Sans" panose="00000500000000000000" pitchFamily="50" charset="0"/>
            </a:endParaRPr>
          </a:p>
        </p:txBody>
      </p:sp>
    </p:spTree>
    <p:extLst>
      <p:ext uri="{BB962C8B-B14F-4D97-AF65-F5344CB8AC3E}">
        <p14:creationId xmlns:p14="http://schemas.microsoft.com/office/powerpoint/2010/main" val="2461279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5"/>
            <a:ext cx="12192000" cy="995164"/>
          </a:xfrm>
        </p:spPr>
        <p:txBody>
          <a:bodyPr/>
          <a:lstStyle/>
          <a:p>
            <a:pPr algn="ctr"/>
            <a:r>
              <a:rPr lang="en-ZA" sz="6000" dirty="0">
                <a:latin typeface="MTN Brighter Sans" panose="00000500000000000000" pitchFamily="50" charset="0"/>
              </a:rPr>
              <a:t>High Level Work Packages</a:t>
            </a:r>
          </a:p>
        </p:txBody>
      </p:sp>
    </p:spTree>
    <p:extLst>
      <p:ext uri="{BB962C8B-B14F-4D97-AF65-F5344CB8AC3E}">
        <p14:creationId xmlns:p14="http://schemas.microsoft.com/office/powerpoint/2010/main" val="2555156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8053" y="0"/>
            <a:ext cx="10306621"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4400" b="1" i="0" u="none" strike="noStrike" kern="1200" cap="none" spc="0" normalizeH="0" baseline="0" noProof="0" dirty="0">
                <a:ln>
                  <a:noFill/>
                </a:ln>
                <a:solidFill>
                  <a:prstClr val="black"/>
                </a:solidFill>
                <a:effectLst/>
                <a:uLnTx/>
                <a:uFillTx/>
                <a:latin typeface="MTN Brighter Sans Bold" panose="00000800000000000000" pitchFamily="50" charset="0"/>
              </a:rPr>
              <a:t>High Level Work Packages</a:t>
            </a:r>
          </a:p>
        </p:txBody>
      </p:sp>
      <p:graphicFrame>
        <p:nvGraphicFramePr>
          <p:cNvPr id="6" name="Content Placeholder 3"/>
          <p:cNvGraphicFramePr>
            <a:graphicFrameLocks/>
          </p:cNvGraphicFramePr>
          <p:nvPr>
            <p:extLst>
              <p:ext uri="{D42A27DB-BD31-4B8C-83A1-F6EECF244321}">
                <p14:modId xmlns:p14="http://schemas.microsoft.com/office/powerpoint/2010/main" val="1166354993"/>
              </p:ext>
            </p:extLst>
          </p:nvPr>
        </p:nvGraphicFramePr>
        <p:xfrm>
          <a:off x="610520" y="1617232"/>
          <a:ext cx="10641382" cy="4057266"/>
        </p:xfrm>
        <a:graphic>
          <a:graphicData uri="http://schemas.openxmlformats.org/drawingml/2006/table">
            <a:tbl>
              <a:tblPr firstRow="1" firstCol="1" bandRow="1"/>
              <a:tblGrid>
                <a:gridCol w="2903783">
                  <a:extLst>
                    <a:ext uri="{9D8B030D-6E8A-4147-A177-3AD203B41FA5}">
                      <a16:colId xmlns:a16="http://schemas.microsoft.com/office/drawing/2014/main" val="20000"/>
                    </a:ext>
                  </a:extLst>
                </a:gridCol>
                <a:gridCol w="2523713">
                  <a:extLst>
                    <a:ext uri="{9D8B030D-6E8A-4147-A177-3AD203B41FA5}">
                      <a16:colId xmlns:a16="http://schemas.microsoft.com/office/drawing/2014/main" val="20001"/>
                    </a:ext>
                  </a:extLst>
                </a:gridCol>
                <a:gridCol w="2606943">
                  <a:extLst>
                    <a:ext uri="{9D8B030D-6E8A-4147-A177-3AD203B41FA5}">
                      <a16:colId xmlns:a16="http://schemas.microsoft.com/office/drawing/2014/main" val="20002"/>
                    </a:ext>
                  </a:extLst>
                </a:gridCol>
                <a:gridCol w="2606943">
                  <a:extLst>
                    <a:ext uri="{9D8B030D-6E8A-4147-A177-3AD203B41FA5}">
                      <a16:colId xmlns:a16="http://schemas.microsoft.com/office/drawing/2014/main" val="1091460216"/>
                    </a:ext>
                  </a:extLst>
                </a:gridCol>
              </a:tblGrid>
              <a:tr h="370328">
                <a:tc>
                  <a:txBody>
                    <a:bodyPr/>
                    <a:lstStyle>
                      <a:lvl1pPr marL="0" algn="l" defTabSz="914400" rtl="0" eaLnBrk="1" latinLnBrk="0" hangingPunct="1">
                        <a:defRPr sz="1800" b="1" kern="1200">
                          <a:solidFill>
                            <a:schemeClr val="tx1"/>
                          </a:solidFill>
                          <a:latin typeface="Verdana"/>
                          <a:cs typeface="Arial"/>
                        </a:defRPr>
                      </a:lvl1pPr>
                      <a:lvl2pPr marL="457200" algn="l" defTabSz="914400" rtl="0" eaLnBrk="1" latinLnBrk="0" hangingPunct="1">
                        <a:defRPr sz="1800" b="1" kern="1200">
                          <a:solidFill>
                            <a:schemeClr val="tx1"/>
                          </a:solidFill>
                          <a:latin typeface="Verdana"/>
                          <a:cs typeface="Arial"/>
                        </a:defRPr>
                      </a:lvl2pPr>
                      <a:lvl3pPr marL="914400" algn="l" defTabSz="914400" rtl="0" eaLnBrk="1" latinLnBrk="0" hangingPunct="1">
                        <a:defRPr sz="1800" b="1" kern="1200">
                          <a:solidFill>
                            <a:schemeClr val="tx1"/>
                          </a:solidFill>
                          <a:latin typeface="Verdana"/>
                          <a:cs typeface="Arial"/>
                        </a:defRPr>
                      </a:lvl3pPr>
                      <a:lvl4pPr marL="1371600" algn="l" defTabSz="914400" rtl="0" eaLnBrk="1" latinLnBrk="0" hangingPunct="1">
                        <a:defRPr sz="1800" b="1" kern="1200">
                          <a:solidFill>
                            <a:schemeClr val="tx1"/>
                          </a:solidFill>
                          <a:latin typeface="Verdana"/>
                          <a:cs typeface="Arial"/>
                        </a:defRPr>
                      </a:lvl4pPr>
                      <a:lvl5pPr marL="1828800" algn="l" defTabSz="914400" rtl="0" eaLnBrk="1" latinLnBrk="0" hangingPunct="1">
                        <a:defRPr sz="1800" b="1" kern="1200">
                          <a:solidFill>
                            <a:schemeClr val="tx1"/>
                          </a:solidFill>
                          <a:latin typeface="Verdana"/>
                          <a:cs typeface="Arial"/>
                        </a:defRPr>
                      </a:lvl5pPr>
                      <a:lvl6pPr marL="2286000" algn="l" defTabSz="914400" rtl="0" eaLnBrk="1" latinLnBrk="0" hangingPunct="1">
                        <a:defRPr sz="1800" b="1" kern="1200">
                          <a:solidFill>
                            <a:schemeClr val="tx1"/>
                          </a:solidFill>
                          <a:latin typeface="Verdana"/>
                          <a:cs typeface="Arial"/>
                        </a:defRPr>
                      </a:lvl6pPr>
                      <a:lvl7pPr marL="2743200" algn="l" defTabSz="914400" rtl="0" eaLnBrk="1" latinLnBrk="0" hangingPunct="1">
                        <a:defRPr sz="1800" b="1" kern="1200">
                          <a:solidFill>
                            <a:schemeClr val="tx1"/>
                          </a:solidFill>
                          <a:latin typeface="Verdana"/>
                          <a:cs typeface="Arial"/>
                        </a:defRPr>
                      </a:lvl7pPr>
                      <a:lvl8pPr marL="3200400" algn="l" defTabSz="914400" rtl="0" eaLnBrk="1" latinLnBrk="0" hangingPunct="1">
                        <a:defRPr sz="1800" b="1" kern="1200">
                          <a:solidFill>
                            <a:schemeClr val="tx1"/>
                          </a:solidFill>
                          <a:latin typeface="Verdana"/>
                          <a:cs typeface="Arial"/>
                        </a:defRPr>
                      </a:lvl8pPr>
                      <a:lvl9pPr marL="3657600" algn="l" defTabSz="914400" rtl="0" eaLnBrk="1" latinLnBrk="0" hangingPunct="1">
                        <a:defRPr sz="1800" b="1" kern="1200">
                          <a:solidFill>
                            <a:schemeClr val="tx1"/>
                          </a:solidFill>
                          <a:latin typeface="Verdana"/>
                          <a:cs typeface="Arial"/>
                        </a:defRPr>
                      </a:lvl9pPr>
                    </a:lstStyle>
                    <a:p>
                      <a:pPr marL="0" marR="0" algn="l" defTabSz="914400" rtl="0" eaLnBrk="1" latinLnBrk="0" hangingPunct="1">
                        <a:spcBef>
                          <a:spcPts val="0"/>
                        </a:spcBef>
                        <a:spcAft>
                          <a:spcPts val="0"/>
                        </a:spcAft>
                      </a:pPr>
                      <a:r>
                        <a:rPr lang="en-US" sz="1600" b="1" kern="1200" dirty="0">
                          <a:solidFill>
                            <a:schemeClr val="dk1"/>
                          </a:solidFill>
                          <a:effectLst/>
                          <a:latin typeface="MTN Brighter Sans" panose="00000500000000000000" pitchFamily="50" charset="0"/>
                          <a:ea typeface="+mn-ea"/>
                          <a:cs typeface="+mn-cs"/>
                        </a:rPr>
                        <a:t>CLM (</a:t>
                      </a:r>
                      <a:r>
                        <a:rPr lang="en-US" sz="1600" b="1" kern="1200" dirty="0" err="1">
                          <a:solidFill>
                            <a:schemeClr val="dk1"/>
                          </a:solidFill>
                          <a:effectLst/>
                          <a:latin typeface="MTN Brighter Sans" panose="00000500000000000000" pitchFamily="50" charset="0"/>
                          <a:ea typeface="+mn-ea"/>
                          <a:cs typeface="+mn-cs"/>
                        </a:rPr>
                        <a:t>Tecnotree</a:t>
                      </a:r>
                      <a:r>
                        <a:rPr lang="en-US" sz="1600" b="1" kern="1200" dirty="0">
                          <a:solidFill>
                            <a:schemeClr val="dk1"/>
                          </a:solidFill>
                          <a:effectLst/>
                          <a:latin typeface="MTN Brighter Sans" panose="00000500000000000000" pitchFamily="50" charset="0"/>
                          <a:ea typeface="+mn-ea"/>
                          <a:cs typeface="+mn-cs"/>
                        </a:rPr>
                        <a:t>)</a:t>
                      </a:r>
                    </a:p>
                  </a:txBody>
                  <a:tcPr marL="68580" marR="68580" marT="0" marB="0">
                    <a:lnL>
                      <a:noFill/>
                    </a:lnL>
                    <a:lnR>
                      <a:noFill/>
                    </a:lnR>
                    <a:lnT w="12700" cmpd="sng">
                      <a:solidFill>
                        <a:srgbClr val="BBE0E3"/>
                      </a:solidFill>
                    </a:lnT>
                    <a:lnB w="12700" cmpd="sng">
                      <a:solidFill>
                        <a:srgbClr val="BBE0E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Verdana"/>
                          <a:cs typeface="Arial"/>
                        </a:defRPr>
                      </a:lvl1pPr>
                      <a:lvl2pPr marL="457200" algn="l" defTabSz="914400" rtl="0" eaLnBrk="1" latinLnBrk="0" hangingPunct="1">
                        <a:defRPr sz="1800" b="1" kern="1200">
                          <a:solidFill>
                            <a:schemeClr val="tx1"/>
                          </a:solidFill>
                          <a:latin typeface="Verdana"/>
                          <a:cs typeface="Arial"/>
                        </a:defRPr>
                      </a:lvl2pPr>
                      <a:lvl3pPr marL="914400" algn="l" defTabSz="914400" rtl="0" eaLnBrk="1" latinLnBrk="0" hangingPunct="1">
                        <a:defRPr sz="1800" b="1" kern="1200">
                          <a:solidFill>
                            <a:schemeClr val="tx1"/>
                          </a:solidFill>
                          <a:latin typeface="Verdana"/>
                          <a:cs typeface="Arial"/>
                        </a:defRPr>
                      </a:lvl3pPr>
                      <a:lvl4pPr marL="1371600" algn="l" defTabSz="914400" rtl="0" eaLnBrk="1" latinLnBrk="0" hangingPunct="1">
                        <a:defRPr sz="1800" b="1" kern="1200">
                          <a:solidFill>
                            <a:schemeClr val="tx1"/>
                          </a:solidFill>
                          <a:latin typeface="Verdana"/>
                          <a:cs typeface="Arial"/>
                        </a:defRPr>
                      </a:lvl4pPr>
                      <a:lvl5pPr marL="1828800" algn="l" defTabSz="914400" rtl="0" eaLnBrk="1" latinLnBrk="0" hangingPunct="1">
                        <a:defRPr sz="1800" b="1" kern="1200">
                          <a:solidFill>
                            <a:schemeClr val="tx1"/>
                          </a:solidFill>
                          <a:latin typeface="Verdana"/>
                          <a:cs typeface="Arial"/>
                        </a:defRPr>
                      </a:lvl5pPr>
                      <a:lvl6pPr marL="2286000" algn="l" defTabSz="914400" rtl="0" eaLnBrk="1" latinLnBrk="0" hangingPunct="1">
                        <a:defRPr sz="1800" b="1" kern="1200">
                          <a:solidFill>
                            <a:schemeClr val="tx1"/>
                          </a:solidFill>
                          <a:latin typeface="Verdana"/>
                          <a:cs typeface="Arial"/>
                        </a:defRPr>
                      </a:lvl6pPr>
                      <a:lvl7pPr marL="2743200" algn="l" defTabSz="914400" rtl="0" eaLnBrk="1" latinLnBrk="0" hangingPunct="1">
                        <a:defRPr sz="1800" b="1" kern="1200">
                          <a:solidFill>
                            <a:schemeClr val="tx1"/>
                          </a:solidFill>
                          <a:latin typeface="Verdana"/>
                          <a:cs typeface="Arial"/>
                        </a:defRPr>
                      </a:lvl7pPr>
                      <a:lvl8pPr marL="3200400" algn="l" defTabSz="914400" rtl="0" eaLnBrk="1" latinLnBrk="0" hangingPunct="1">
                        <a:defRPr sz="1800" b="1" kern="1200">
                          <a:solidFill>
                            <a:schemeClr val="tx1"/>
                          </a:solidFill>
                          <a:latin typeface="Verdana"/>
                          <a:cs typeface="Arial"/>
                        </a:defRPr>
                      </a:lvl8pPr>
                      <a:lvl9pPr marL="3657600" algn="l" defTabSz="914400" rtl="0" eaLnBrk="1" latinLnBrk="0" hangingPunct="1">
                        <a:defRPr sz="1800" b="1" kern="1200">
                          <a:solidFill>
                            <a:schemeClr val="tx1"/>
                          </a:solidFill>
                          <a:latin typeface="Verdana"/>
                          <a:cs typeface="Arial"/>
                        </a:defRPr>
                      </a:lvl9pPr>
                    </a:lstStyle>
                    <a:p>
                      <a:pPr marL="0" marR="0" algn="l" defTabSz="914400" rtl="0" eaLnBrk="1" latinLnBrk="0" hangingPunct="1">
                        <a:spcBef>
                          <a:spcPts val="0"/>
                        </a:spcBef>
                        <a:spcAft>
                          <a:spcPts val="0"/>
                        </a:spcAft>
                      </a:pPr>
                      <a:r>
                        <a:rPr lang="en-US" sz="1600" b="1" kern="1200" dirty="0">
                          <a:solidFill>
                            <a:schemeClr val="dk1"/>
                          </a:solidFill>
                          <a:effectLst/>
                          <a:latin typeface="MTN Brighter Sans" panose="00000500000000000000" pitchFamily="50" charset="0"/>
                          <a:ea typeface="+mn-ea"/>
                          <a:cs typeface="+mn-cs"/>
                        </a:rPr>
                        <a:t>ESF (</a:t>
                      </a:r>
                      <a:r>
                        <a:rPr lang="en-US" sz="1600" b="1" kern="1200" dirty="0" err="1">
                          <a:solidFill>
                            <a:schemeClr val="dk1"/>
                          </a:solidFill>
                          <a:effectLst/>
                          <a:latin typeface="MTN Brighter Sans" panose="00000500000000000000" pitchFamily="50" charset="0"/>
                          <a:ea typeface="+mn-ea"/>
                          <a:cs typeface="+mn-cs"/>
                        </a:rPr>
                        <a:t>TechM</a:t>
                      </a:r>
                      <a:r>
                        <a:rPr lang="en-US" sz="1600" b="1" kern="1200" dirty="0">
                          <a:solidFill>
                            <a:schemeClr val="dk1"/>
                          </a:solidFill>
                          <a:effectLst/>
                          <a:latin typeface="MTN Brighter Sans" panose="00000500000000000000" pitchFamily="50" charset="0"/>
                          <a:ea typeface="+mn-ea"/>
                          <a:cs typeface="+mn-cs"/>
                        </a:rPr>
                        <a:t>)</a:t>
                      </a:r>
                    </a:p>
                  </a:txBody>
                  <a:tcPr marL="68580" marR="68580" marT="0" marB="0">
                    <a:lnL>
                      <a:noFill/>
                    </a:lnL>
                    <a:lnR>
                      <a:noFill/>
                    </a:lnR>
                    <a:lnT w="12700" cmpd="sng">
                      <a:solidFill>
                        <a:srgbClr val="BBE0E3"/>
                      </a:solidFill>
                    </a:lnT>
                    <a:lnB w="12700" cmpd="sng">
                      <a:solidFill>
                        <a:srgbClr val="BBE0E3"/>
                      </a:solidFill>
                    </a:lnB>
                    <a:lnTlToBr w="12700" cmpd="sng">
                      <a:noFill/>
                      <a:prstDash val="solid"/>
                    </a:lnTlToBr>
                    <a:lnBlToTr w="12700" cmpd="sng">
                      <a:noFill/>
                      <a:prstDash val="solid"/>
                    </a:lnBlToTr>
                    <a:noFill/>
                  </a:tcPr>
                </a:tc>
                <a:tc>
                  <a:txBody>
                    <a:bodyPr/>
                    <a:lstStyle/>
                    <a:p>
                      <a:pPr marL="0" marR="0" algn="l" defTabSz="914400" rtl="0" eaLnBrk="1" latinLnBrk="0" hangingPunct="1">
                        <a:spcBef>
                          <a:spcPts val="0"/>
                        </a:spcBef>
                        <a:spcAft>
                          <a:spcPts val="0"/>
                        </a:spcAft>
                      </a:pPr>
                      <a:r>
                        <a:rPr lang="en-US" sz="1600" b="1" kern="1200" dirty="0">
                          <a:solidFill>
                            <a:schemeClr val="dk1"/>
                          </a:solidFill>
                          <a:effectLst/>
                          <a:latin typeface="MTN Brighter Sans" panose="00000500000000000000" pitchFamily="50" charset="0"/>
                          <a:ea typeface="+mn-ea"/>
                          <a:cs typeface="+mn-cs"/>
                        </a:rPr>
                        <a:t>EDA (Ericsson)</a:t>
                      </a:r>
                    </a:p>
                  </a:txBody>
                  <a:tcPr marL="68580" marR="68580" marT="0" marB="0">
                    <a:lnL>
                      <a:noFill/>
                    </a:lnL>
                    <a:lnR>
                      <a:noFill/>
                    </a:lnR>
                    <a:lnT w="12700" cmpd="sng">
                      <a:solidFill>
                        <a:srgbClr val="BBE0E3"/>
                      </a:solidFill>
                    </a:lnT>
                    <a:lnB w="12700" cmpd="sng">
                      <a:solidFill>
                        <a:srgbClr val="BBE0E3"/>
                      </a:solidFill>
                    </a:lnB>
                    <a:lnTlToBr w="12700" cmpd="sng">
                      <a:noFill/>
                      <a:prstDash val="solid"/>
                    </a:lnTlToBr>
                    <a:lnBlToTr w="12700" cmpd="sng">
                      <a:noFill/>
                      <a:prstDash val="solid"/>
                    </a:lnBlToTr>
                    <a:noFill/>
                  </a:tcPr>
                </a:tc>
                <a:tc>
                  <a:txBody>
                    <a:bodyPr/>
                    <a:lstStyle/>
                    <a:p>
                      <a:pPr marL="0" marR="0" algn="l" defTabSz="914400" rtl="0" eaLnBrk="1" latinLnBrk="0" hangingPunct="1">
                        <a:spcBef>
                          <a:spcPts val="0"/>
                        </a:spcBef>
                        <a:spcAft>
                          <a:spcPts val="0"/>
                        </a:spcAft>
                      </a:pPr>
                      <a:r>
                        <a:rPr lang="en-US" sz="1600" b="1" kern="1200" dirty="0">
                          <a:solidFill>
                            <a:schemeClr val="dk1"/>
                          </a:solidFill>
                          <a:effectLst/>
                          <a:latin typeface="MTN Brighter Sans" panose="00000500000000000000" pitchFamily="50" charset="0"/>
                          <a:ea typeface="+mn-ea"/>
                          <a:cs typeface="+mn-cs"/>
                        </a:rPr>
                        <a:t>RA Fraud Tool (Six Degrees)</a:t>
                      </a:r>
                    </a:p>
                  </a:txBody>
                  <a:tcPr marL="68580" marR="68580" marT="0" marB="0">
                    <a:lnL>
                      <a:noFill/>
                    </a:lnL>
                    <a:lnR>
                      <a:noFill/>
                    </a:lnR>
                    <a:lnT w="12700" cmpd="sng">
                      <a:solidFill>
                        <a:srgbClr val="BBE0E3"/>
                      </a:solidFill>
                    </a:lnT>
                    <a:lnB w="12700" cap="flat" cmpd="sng" algn="ctr">
                      <a:solidFill>
                        <a:srgbClr val="BBE0E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57483">
                <a:tc>
                  <a:txBody>
                    <a:bodyPr/>
                    <a:lstStyle>
                      <a:lvl1pPr marL="0" algn="l" defTabSz="914400" rtl="0" eaLnBrk="1" latinLnBrk="0" hangingPunct="1">
                        <a:defRPr sz="1800" b="1" kern="1200">
                          <a:solidFill>
                            <a:schemeClr val="tx1"/>
                          </a:solidFill>
                          <a:latin typeface="Verdana"/>
                          <a:cs typeface="Arial"/>
                        </a:defRPr>
                      </a:lvl1pPr>
                      <a:lvl2pPr marL="457200" algn="l" defTabSz="914400" rtl="0" eaLnBrk="1" latinLnBrk="0" hangingPunct="1">
                        <a:defRPr sz="1800" b="1" kern="1200">
                          <a:solidFill>
                            <a:schemeClr val="tx1"/>
                          </a:solidFill>
                          <a:latin typeface="Verdana"/>
                          <a:cs typeface="Arial"/>
                        </a:defRPr>
                      </a:lvl2pPr>
                      <a:lvl3pPr marL="914400" algn="l" defTabSz="914400" rtl="0" eaLnBrk="1" latinLnBrk="0" hangingPunct="1">
                        <a:defRPr sz="1800" b="1" kern="1200">
                          <a:solidFill>
                            <a:schemeClr val="tx1"/>
                          </a:solidFill>
                          <a:latin typeface="Verdana"/>
                          <a:cs typeface="Arial"/>
                        </a:defRPr>
                      </a:lvl3pPr>
                      <a:lvl4pPr marL="1371600" algn="l" defTabSz="914400" rtl="0" eaLnBrk="1" latinLnBrk="0" hangingPunct="1">
                        <a:defRPr sz="1800" b="1" kern="1200">
                          <a:solidFill>
                            <a:schemeClr val="tx1"/>
                          </a:solidFill>
                          <a:latin typeface="Verdana"/>
                          <a:cs typeface="Arial"/>
                        </a:defRPr>
                      </a:lvl4pPr>
                      <a:lvl5pPr marL="1828800" algn="l" defTabSz="914400" rtl="0" eaLnBrk="1" latinLnBrk="0" hangingPunct="1">
                        <a:defRPr sz="1800" b="1" kern="1200">
                          <a:solidFill>
                            <a:schemeClr val="tx1"/>
                          </a:solidFill>
                          <a:latin typeface="Verdana"/>
                          <a:cs typeface="Arial"/>
                        </a:defRPr>
                      </a:lvl5pPr>
                      <a:lvl6pPr marL="2286000" algn="l" defTabSz="914400" rtl="0" eaLnBrk="1" latinLnBrk="0" hangingPunct="1">
                        <a:defRPr sz="1800" b="1" kern="1200">
                          <a:solidFill>
                            <a:schemeClr val="tx1"/>
                          </a:solidFill>
                          <a:latin typeface="Verdana"/>
                          <a:cs typeface="Arial"/>
                        </a:defRPr>
                      </a:lvl6pPr>
                      <a:lvl7pPr marL="2743200" algn="l" defTabSz="914400" rtl="0" eaLnBrk="1" latinLnBrk="0" hangingPunct="1">
                        <a:defRPr sz="1800" b="1" kern="1200">
                          <a:solidFill>
                            <a:schemeClr val="tx1"/>
                          </a:solidFill>
                          <a:latin typeface="Verdana"/>
                          <a:cs typeface="Arial"/>
                        </a:defRPr>
                      </a:lvl7pPr>
                      <a:lvl8pPr marL="3200400" algn="l" defTabSz="914400" rtl="0" eaLnBrk="1" latinLnBrk="0" hangingPunct="1">
                        <a:defRPr sz="1800" b="1" kern="1200">
                          <a:solidFill>
                            <a:schemeClr val="tx1"/>
                          </a:solidFill>
                          <a:latin typeface="Verdana"/>
                          <a:cs typeface="Arial"/>
                        </a:defRPr>
                      </a:lvl8pPr>
                      <a:lvl9pPr marL="3657600" algn="l" defTabSz="914400" rtl="0" eaLnBrk="1" latinLnBrk="0" hangingPunct="1">
                        <a:defRPr sz="1800" b="1" kern="1200">
                          <a:solidFill>
                            <a:schemeClr val="tx1"/>
                          </a:solidFill>
                          <a:latin typeface="Verdana"/>
                          <a:cs typeface="Arial"/>
                        </a:defRPr>
                      </a:lvl9pPr>
                    </a:lstStyle>
                    <a:p>
                      <a:pPr marL="171450" marR="0" indent="-171450" algn="l" defTabSz="914400" rtl="0" eaLnBrk="1" latinLnBrk="0" hangingPunct="1">
                        <a:spcBef>
                          <a:spcPts val="0"/>
                        </a:spcBef>
                        <a:spcAft>
                          <a:spcPts val="0"/>
                        </a:spcAft>
                        <a:buFont typeface="Arial" panose="020B0604020202020204" pitchFamily="34" charset="0"/>
                        <a:buChar char="•"/>
                      </a:pPr>
                      <a:r>
                        <a:rPr lang="en-US" sz="1200" b="0" kern="1200" dirty="0">
                          <a:solidFill>
                            <a:schemeClr val="dk1"/>
                          </a:solidFill>
                          <a:effectLst/>
                          <a:latin typeface="MTN Brighter Sans" panose="00000500000000000000" pitchFamily="50" charset="0"/>
                          <a:ea typeface="+mn-ea"/>
                          <a:cs typeface="+mn-cs"/>
                        </a:rPr>
                        <a:t>Provide a notify API that captures the below parameters;</a:t>
                      </a:r>
                    </a:p>
                    <a:p>
                      <a:pPr marL="628650" marR="0" lvl="1" indent="-171450" algn="l" defTabSz="914400" rtl="0" eaLnBrk="1" latinLnBrk="0" hangingPunct="1">
                        <a:spcBef>
                          <a:spcPts val="0"/>
                        </a:spcBef>
                        <a:spcAft>
                          <a:spcPts val="0"/>
                        </a:spcAft>
                        <a:buFont typeface="Wingdings" panose="05000000000000000000" pitchFamily="2" charset="2"/>
                        <a:buChar char="ü"/>
                      </a:pPr>
                      <a:r>
                        <a:rPr lang="en-US" sz="1200" b="0" kern="1200" dirty="0">
                          <a:solidFill>
                            <a:schemeClr val="dk1"/>
                          </a:solidFill>
                          <a:effectLst/>
                          <a:latin typeface="MTN Brighter Sans" panose="00000500000000000000" pitchFamily="50" charset="0"/>
                          <a:ea typeface="+mn-ea"/>
                          <a:cs typeface="+mn-cs"/>
                        </a:rPr>
                        <a:t>Who performed Barring/Unbarring</a:t>
                      </a:r>
                    </a:p>
                    <a:p>
                      <a:pPr marL="628650" marR="0" lvl="1" indent="-171450" algn="l" defTabSz="914400" rtl="0" eaLnBrk="1" latinLnBrk="0" hangingPunct="1">
                        <a:spcBef>
                          <a:spcPts val="0"/>
                        </a:spcBef>
                        <a:spcAft>
                          <a:spcPts val="0"/>
                        </a:spcAft>
                        <a:buFont typeface="Wingdings" panose="05000000000000000000" pitchFamily="2" charset="2"/>
                        <a:buChar char="ü"/>
                      </a:pPr>
                      <a:r>
                        <a:rPr lang="en-US" sz="1200" b="0" kern="1200" dirty="0">
                          <a:solidFill>
                            <a:schemeClr val="dk1"/>
                          </a:solidFill>
                          <a:effectLst/>
                          <a:latin typeface="MTN Brighter Sans" panose="00000500000000000000" pitchFamily="50" charset="0"/>
                          <a:ea typeface="+mn-ea"/>
                          <a:cs typeface="+mn-cs"/>
                        </a:rPr>
                        <a:t>Channel </a:t>
                      </a:r>
                    </a:p>
                    <a:p>
                      <a:pPr marL="628650" marR="0" lvl="1" indent="-171450" algn="l" defTabSz="914400" rtl="0" eaLnBrk="1" latinLnBrk="0" hangingPunct="1">
                        <a:spcBef>
                          <a:spcPts val="0"/>
                        </a:spcBef>
                        <a:spcAft>
                          <a:spcPts val="0"/>
                        </a:spcAft>
                        <a:buFont typeface="Wingdings" panose="05000000000000000000" pitchFamily="2" charset="2"/>
                        <a:buChar char="ü"/>
                      </a:pPr>
                      <a:r>
                        <a:rPr lang="en-US" sz="1200" b="0" kern="1200" dirty="0">
                          <a:solidFill>
                            <a:schemeClr val="dk1"/>
                          </a:solidFill>
                          <a:effectLst/>
                          <a:latin typeface="MTN Brighter Sans" panose="00000500000000000000" pitchFamily="50" charset="0"/>
                          <a:ea typeface="+mn-ea"/>
                          <a:cs typeface="+mn-cs"/>
                        </a:rPr>
                        <a:t>Types of barring</a:t>
                      </a:r>
                    </a:p>
                    <a:p>
                      <a:pPr marL="628650" marR="0" lvl="1" indent="-171450" algn="l" defTabSz="914400" rtl="0" eaLnBrk="1" latinLnBrk="0" hangingPunct="1">
                        <a:spcBef>
                          <a:spcPts val="0"/>
                        </a:spcBef>
                        <a:spcAft>
                          <a:spcPts val="0"/>
                        </a:spcAft>
                        <a:buFont typeface="Wingdings" panose="05000000000000000000" pitchFamily="2" charset="2"/>
                        <a:buChar char="ü"/>
                      </a:pPr>
                      <a:r>
                        <a:rPr lang="en-US" sz="1200" b="0" kern="1200" dirty="0">
                          <a:solidFill>
                            <a:schemeClr val="dk1"/>
                          </a:solidFill>
                          <a:effectLst/>
                          <a:latin typeface="MTN Brighter Sans" panose="00000500000000000000" pitchFamily="50" charset="0"/>
                          <a:ea typeface="+mn-ea"/>
                          <a:cs typeface="+mn-cs"/>
                        </a:rPr>
                        <a:t>Reason for Barring/Unbarring</a:t>
                      </a:r>
                    </a:p>
                    <a:p>
                      <a:pPr marL="628650" marR="0" lvl="1" indent="-171450" algn="l" defTabSz="914400" rtl="0" eaLnBrk="1" latinLnBrk="0" hangingPunct="1">
                        <a:spcBef>
                          <a:spcPts val="0"/>
                        </a:spcBef>
                        <a:spcAft>
                          <a:spcPts val="0"/>
                        </a:spcAft>
                        <a:buFont typeface="Wingdings" panose="05000000000000000000" pitchFamily="2" charset="2"/>
                        <a:buChar char="ü"/>
                      </a:pPr>
                      <a:r>
                        <a:rPr lang="en-US" sz="1200" b="0" kern="1200" dirty="0">
                          <a:solidFill>
                            <a:schemeClr val="dk1"/>
                          </a:solidFill>
                          <a:effectLst/>
                          <a:latin typeface="MTN Brighter Sans" panose="00000500000000000000" pitchFamily="50" charset="0"/>
                          <a:ea typeface="+mn-ea"/>
                          <a:cs typeface="+mn-cs"/>
                        </a:rPr>
                        <a:t>MSISDN</a:t>
                      </a:r>
                    </a:p>
                    <a:p>
                      <a:pPr marL="628650" marR="0" lvl="1" indent="-171450" algn="l" defTabSz="914400" rtl="0" eaLnBrk="1" latinLnBrk="0" hangingPunct="1">
                        <a:spcBef>
                          <a:spcPts val="0"/>
                        </a:spcBef>
                        <a:spcAft>
                          <a:spcPts val="0"/>
                        </a:spcAft>
                        <a:buFont typeface="Wingdings" panose="05000000000000000000" pitchFamily="2" charset="2"/>
                        <a:buChar char="ü"/>
                      </a:pPr>
                      <a:r>
                        <a:rPr lang="en-US" sz="1200" b="0" kern="1200" dirty="0">
                          <a:solidFill>
                            <a:schemeClr val="dk1"/>
                          </a:solidFill>
                          <a:effectLst/>
                          <a:latin typeface="MTN Brighter Sans" panose="00000500000000000000" pitchFamily="50" charset="0"/>
                          <a:ea typeface="+mn-ea"/>
                          <a:cs typeface="+mn-cs"/>
                        </a:rPr>
                        <a:t>Timestamp</a:t>
                      </a:r>
                    </a:p>
                    <a:p>
                      <a:pPr marL="171450" marR="0" indent="-171450" algn="l" defTabSz="914400" rtl="0" eaLnBrk="1" latinLnBrk="0" hangingPunct="1">
                        <a:spcBef>
                          <a:spcPts val="0"/>
                        </a:spcBef>
                        <a:spcAft>
                          <a:spcPts val="0"/>
                        </a:spcAft>
                        <a:buFont typeface="Arial" panose="020B0604020202020204" pitchFamily="34" charset="0"/>
                        <a:buChar char="•"/>
                      </a:pPr>
                      <a:r>
                        <a:rPr lang="en-US" sz="1200" b="0" kern="1200" dirty="0">
                          <a:solidFill>
                            <a:schemeClr val="dk1"/>
                          </a:solidFill>
                          <a:effectLst/>
                          <a:latin typeface="MTN Brighter Sans" panose="00000500000000000000" pitchFamily="50" charset="0"/>
                          <a:ea typeface="+mn-ea"/>
                          <a:cs typeface="+mn-cs"/>
                        </a:rPr>
                        <a:t>Store OBO/OBI Status/Reason on CLM</a:t>
                      </a:r>
                    </a:p>
                    <a:p>
                      <a:pPr marL="171450" marR="0" indent="-171450" algn="l" defTabSz="914400" rtl="0" eaLnBrk="1" latinLnBrk="0" hangingPunct="1">
                        <a:spcBef>
                          <a:spcPts val="0"/>
                        </a:spcBef>
                        <a:spcAft>
                          <a:spcPts val="0"/>
                        </a:spcAft>
                        <a:buFont typeface="Arial" panose="020B0604020202020204" pitchFamily="34" charset="0"/>
                        <a:buChar char="•"/>
                      </a:pPr>
                      <a:r>
                        <a:rPr lang="en-US" sz="1200" b="0" kern="1200" dirty="0">
                          <a:solidFill>
                            <a:schemeClr val="dk1"/>
                          </a:solidFill>
                          <a:effectLst/>
                          <a:latin typeface="MTN Brighter Sans" panose="00000500000000000000" pitchFamily="50" charset="0"/>
                          <a:ea typeface="+mn-ea"/>
                          <a:cs typeface="+mn-cs"/>
                        </a:rPr>
                        <a:t>Display Barring/Unbar status to frontline agents once number is queried on CLM</a:t>
                      </a:r>
                    </a:p>
                    <a:p>
                      <a:pPr marL="171450" marR="0" indent="-171450" algn="l" defTabSz="914400" rtl="0" eaLnBrk="1" latinLnBrk="0" hangingPunct="1">
                        <a:spcBef>
                          <a:spcPts val="0"/>
                        </a:spcBef>
                        <a:spcAft>
                          <a:spcPts val="0"/>
                        </a:spcAft>
                        <a:buFont typeface="Arial" panose="020B0604020202020204" pitchFamily="34" charset="0"/>
                        <a:buChar char="•"/>
                      </a:pPr>
                      <a:r>
                        <a:rPr lang="en-US" sz="1200" b="0" kern="1200" dirty="0">
                          <a:solidFill>
                            <a:schemeClr val="dk1"/>
                          </a:solidFill>
                          <a:effectLst/>
                          <a:latin typeface="MTN Brighter Sans" panose="00000500000000000000" pitchFamily="50" charset="0"/>
                          <a:ea typeface="+mn-ea"/>
                          <a:cs typeface="+mn-cs"/>
                        </a:rPr>
                        <a:t>Send acknowledgement receipt to RA Fraud Tool once request is received to update MSISDN status</a:t>
                      </a:r>
                    </a:p>
                  </a:txBody>
                  <a:tcPr marL="68580" marR="68580" marT="0" marB="0">
                    <a:lnL>
                      <a:noFill/>
                    </a:lnL>
                    <a:lnR>
                      <a:noFill/>
                    </a:lnR>
                    <a:lnT w="12700" cmpd="sng">
                      <a:solidFill>
                        <a:srgbClr val="BBE0E3"/>
                      </a:solidFill>
                    </a:lnT>
                    <a:lnB>
                      <a:noFill/>
                    </a:lnB>
                    <a:lnTlToBr w="12700" cmpd="sng">
                      <a:noFill/>
                      <a:prstDash val="solid"/>
                    </a:lnTlToBr>
                    <a:lnBlToTr w="12700" cmpd="sng">
                      <a:noFill/>
                      <a:prstDash val="solid"/>
                    </a:lnBlToTr>
                    <a:solidFill>
                      <a:srgbClr val="BBE0E3">
                        <a:alpha val="20000"/>
                      </a:srgbClr>
                    </a:solidFill>
                  </a:tcPr>
                </a:tc>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pPr marL="171450" marR="0" indent="-171450" algn="l" defTabSz="914400" rtl="0" eaLnBrk="1" latinLnBrk="0" hangingPunct="1">
                        <a:spcBef>
                          <a:spcPts val="0"/>
                        </a:spcBef>
                        <a:spcAft>
                          <a:spcPts val="0"/>
                        </a:spcAft>
                        <a:buFont typeface="Arial" panose="020B0604020202020204" pitchFamily="34" charset="0"/>
                        <a:buChar char="•"/>
                      </a:pPr>
                      <a:r>
                        <a:rPr lang="en-US" sz="1200" b="0" kern="1200" dirty="0">
                          <a:solidFill>
                            <a:schemeClr val="dk1"/>
                          </a:solidFill>
                          <a:effectLst/>
                          <a:latin typeface="MTN Brighter Sans" panose="00000500000000000000" pitchFamily="50" charset="0"/>
                          <a:ea typeface="+mn-ea"/>
                          <a:cs typeface="+mn-cs"/>
                        </a:rPr>
                        <a:t>Wrap OBO/OBI API to enable Bar/Unbar status sent to CLM: Suspend by RA, Active</a:t>
                      </a:r>
                    </a:p>
                  </a:txBody>
                  <a:tcPr marL="68580" marR="68580" marT="0" marB="0">
                    <a:lnL>
                      <a:noFill/>
                    </a:lnL>
                    <a:lnR>
                      <a:noFill/>
                    </a:lnR>
                    <a:lnT w="12700" cmpd="sng">
                      <a:solidFill>
                        <a:srgbClr val="BBE0E3"/>
                      </a:solidFill>
                    </a:lnT>
                    <a:lnB>
                      <a:noFill/>
                    </a:lnB>
                    <a:lnTlToBr w="12700" cmpd="sng">
                      <a:noFill/>
                      <a:prstDash val="solid"/>
                    </a:lnTlToBr>
                    <a:lnBlToTr w="12700" cmpd="sng">
                      <a:noFill/>
                      <a:prstDash val="solid"/>
                    </a:lnBlToTr>
                    <a:solidFill>
                      <a:srgbClr val="BBE0E3">
                        <a:alpha val="20000"/>
                      </a:srgbClr>
                    </a:solidFill>
                  </a:tcPr>
                </a:tc>
                <a:tc>
                  <a:txBody>
                    <a:bodyPr/>
                    <a:lstStyle/>
                    <a:p>
                      <a:pPr marL="171450" marR="0" indent="-171450" algn="l" defTabSz="914400" rtl="0" eaLnBrk="1" latinLnBrk="0" hangingPunct="1">
                        <a:spcBef>
                          <a:spcPts val="0"/>
                        </a:spcBef>
                        <a:spcAft>
                          <a:spcPts val="0"/>
                        </a:spcAft>
                        <a:buFont typeface="Arial" panose="020B0604020202020204" pitchFamily="34" charset="0"/>
                        <a:buChar char="•"/>
                      </a:pPr>
                      <a:r>
                        <a:rPr lang="en-US" sz="1200" b="0" dirty="0">
                          <a:effectLst/>
                          <a:latin typeface="MTN Brighter Sans" panose="00000500000000000000" pitchFamily="50" charset="0"/>
                        </a:rPr>
                        <a:t>Process call barring  request sent from the RA Fraud tool</a:t>
                      </a:r>
                    </a:p>
                    <a:p>
                      <a:pPr marL="171450" marR="0" indent="-171450" algn="l" defTabSz="914400" rtl="0" eaLnBrk="1" latinLnBrk="0" hangingPunct="1">
                        <a:spcBef>
                          <a:spcPts val="0"/>
                        </a:spcBef>
                        <a:spcAft>
                          <a:spcPts val="0"/>
                        </a:spcAft>
                        <a:buFont typeface="Arial" panose="020B0604020202020204" pitchFamily="34" charset="0"/>
                        <a:buChar char="•"/>
                      </a:pPr>
                      <a:r>
                        <a:rPr lang="en-US" sz="1200" b="0" dirty="0">
                          <a:effectLst/>
                          <a:latin typeface="MTN Brighter Sans" panose="00000500000000000000" pitchFamily="50" charset="0"/>
                        </a:rPr>
                        <a:t>Process Lift call barring request sent from the RA Fraud tool </a:t>
                      </a:r>
                    </a:p>
                    <a:p>
                      <a:pPr marL="0" marR="0" indent="0" algn="l" defTabSz="914400" rtl="0" eaLnBrk="1" latinLnBrk="0" hangingPunct="1">
                        <a:spcBef>
                          <a:spcPts val="0"/>
                        </a:spcBef>
                        <a:spcAft>
                          <a:spcPts val="0"/>
                        </a:spcAft>
                        <a:buFont typeface="Arial" panose="020B0604020202020204" pitchFamily="34" charset="0"/>
                        <a:buNone/>
                      </a:pPr>
                      <a:endParaRPr lang="en-US" sz="1200" b="0" dirty="0">
                        <a:effectLst/>
                        <a:latin typeface="MTN Brighter Sans" panose="00000500000000000000" pitchFamily="50" charset="0"/>
                      </a:endParaRPr>
                    </a:p>
                  </a:txBody>
                  <a:tcPr marL="68580" marR="68580" marT="0" marB="0">
                    <a:lnL>
                      <a:noFill/>
                    </a:lnL>
                    <a:lnR>
                      <a:noFill/>
                    </a:lnR>
                    <a:lnT w="12700" cmpd="sng">
                      <a:solidFill>
                        <a:srgbClr val="BBE0E3"/>
                      </a:solidFill>
                    </a:lnT>
                    <a:lnB>
                      <a:noFill/>
                    </a:lnB>
                    <a:lnTlToBr w="12700" cmpd="sng">
                      <a:noFill/>
                      <a:prstDash val="solid"/>
                    </a:lnTlToBr>
                    <a:lnBlToTr w="12700" cmpd="sng">
                      <a:noFill/>
                      <a:prstDash val="solid"/>
                    </a:lnBlToTr>
                    <a:solidFill>
                      <a:srgbClr val="BBE0E3">
                        <a:alpha val="20000"/>
                      </a:srgbClr>
                    </a:solidFill>
                  </a:tcPr>
                </a:tc>
                <a:tc>
                  <a:txBody>
                    <a:bodyPr/>
                    <a:lstStyle/>
                    <a:p>
                      <a:pPr marL="171450" marR="0" indent="-171450" algn="l" defTabSz="914400" rtl="0" eaLnBrk="1" latinLnBrk="0" hangingPunct="1">
                        <a:spcBef>
                          <a:spcPts val="0"/>
                        </a:spcBef>
                        <a:spcAft>
                          <a:spcPts val="0"/>
                        </a:spcAft>
                        <a:buFont typeface="Arial" panose="020B0604020202020204" pitchFamily="34" charset="0"/>
                        <a:buChar char="•"/>
                      </a:pPr>
                      <a:r>
                        <a:rPr lang="en-US" sz="1200" b="0" dirty="0">
                          <a:effectLst/>
                          <a:latin typeface="MTN Brighter Sans" panose="00000500000000000000" pitchFamily="50" charset="0"/>
                        </a:rPr>
                        <a:t>Notify CLM of MSISDN Barring/Unbarring</a:t>
                      </a:r>
                    </a:p>
                  </a:txBody>
                  <a:tcPr marL="68580" marR="68580" marT="0" marB="0">
                    <a:lnL>
                      <a:noFill/>
                    </a:lnL>
                    <a:lnR>
                      <a:noFill/>
                    </a:lnR>
                    <a:lnT w="12700" cap="flat" cmpd="sng" algn="ctr">
                      <a:solidFill>
                        <a:srgbClr val="BBE0E3"/>
                      </a:solidFill>
                      <a:prstDash val="solid"/>
                      <a:round/>
                      <a:headEnd type="none" w="med" len="med"/>
                      <a:tailEnd type="none" w="med" len="med"/>
                    </a:lnT>
                    <a:lnB>
                      <a:noFill/>
                    </a:lnB>
                    <a:lnTlToBr w="12700" cmpd="sng">
                      <a:noFill/>
                      <a:prstDash val="solid"/>
                    </a:lnTlToBr>
                    <a:lnBlToTr w="12700" cmpd="sng">
                      <a:noFill/>
                      <a:prstDash val="solid"/>
                    </a:lnBlToTr>
                    <a:solidFill>
                      <a:srgbClr val="BBE0E3">
                        <a:alpha val="20000"/>
                      </a:srgbClr>
                    </a:solidFill>
                  </a:tcPr>
                </a:tc>
                <a:extLst>
                  <a:ext uri="{0D108BD9-81ED-4DB2-BD59-A6C34878D82A}">
                    <a16:rowId xmlns:a16="http://schemas.microsoft.com/office/drawing/2014/main" val="10001"/>
                  </a:ext>
                </a:extLst>
              </a:tr>
              <a:tr h="277746">
                <a:tc>
                  <a:txBody>
                    <a:bodyPr/>
                    <a:lstStyle>
                      <a:lvl1pPr marL="0" algn="l" defTabSz="914400" rtl="0" eaLnBrk="1" latinLnBrk="0" hangingPunct="1">
                        <a:defRPr sz="1800" b="1" kern="1200">
                          <a:solidFill>
                            <a:schemeClr val="tx1"/>
                          </a:solidFill>
                          <a:latin typeface="Verdana"/>
                          <a:cs typeface="Arial"/>
                        </a:defRPr>
                      </a:lvl1pPr>
                      <a:lvl2pPr marL="457200" algn="l" defTabSz="914400" rtl="0" eaLnBrk="1" latinLnBrk="0" hangingPunct="1">
                        <a:defRPr sz="1800" b="1" kern="1200">
                          <a:solidFill>
                            <a:schemeClr val="tx1"/>
                          </a:solidFill>
                          <a:latin typeface="Verdana"/>
                          <a:cs typeface="Arial"/>
                        </a:defRPr>
                      </a:lvl2pPr>
                      <a:lvl3pPr marL="914400" algn="l" defTabSz="914400" rtl="0" eaLnBrk="1" latinLnBrk="0" hangingPunct="1">
                        <a:defRPr sz="1800" b="1" kern="1200">
                          <a:solidFill>
                            <a:schemeClr val="tx1"/>
                          </a:solidFill>
                          <a:latin typeface="Verdana"/>
                          <a:cs typeface="Arial"/>
                        </a:defRPr>
                      </a:lvl3pPr>
                      <a:lvl4pPr marL="1371600" algn="l" defTabSz="914400" rtl="0" eaLnBrk="1" latinLnBrk="0" hangingPunct="1">
                        <a:defRPr sz="1800" b="1" kern="1200">
                          <a:solidFill>
                            <a:schemeClr val="tx1"/>
                          </a:solidFill>
                          <a:latin typeface="Verdana"/>
                          <a:cs typeface="Arial"/>
                        </a:defRPr>
                      </a:lvl4pPr>
                      <a:lvl5pPr marL="1828800" algn="l" defTabSz="914400" rtl="0" eaLnBrk="1" latinLnBrk="0" hangingPunct="1">
                        <a:defRPr sz="1800" b="1" kern="1200">
                          <a:solidFill>
                            <a:schemeClr val="tx1"/>
                          </a:solidFill>
                          <a:latin typeface="Verdana"/>
                          <a:cs typeface="Arial"/>
                        </a:defRPr>
                      </a:lvl5pPr>
                      <a:lvl6pPr marL="2286000" algn="l" defTabSz="914400" rtl="0" eaLnBrk="1" latinLnBrk="0" hangingPunct="1">
                        <a:defRPr sz="1800" b="1" kern="1200">
                          <a:solidFill>
                            <a:schemeClr val="tx1"/>
                          </a:solidFill>
                          <a:latin typeface="Verdana"/>
                          <a:cs typeface="Arial"/>
                        </a:defRPr>
                      </a:lvl6pPr>
                      <a:lvl7pPr marL="2743200" algn="l" defTabSz="914400" rtl="0" eaLnBrk="1" latinLnBrk="0" hangingPunct="1">
                        <a:defRPr sz="1800" b="1" kern="1200">
                          <a:solidFill>
                            <a:schemeClr val="tx1"/>
                          </a:solidFill>
                          <a:latin typeface="Verdana"/>
                          <a:cs typeface="Arial"/>
                        </a:defRPr>
                      </a:lvl7pPr>
                      <a:lvl8pPr marL="3200400" algn="l" defTabSz="914400" rtl="0" eaLnBrk="1" latinLnBrk="0" hangingPunct="1">
                        <a:defRPr sz="1800" b="1" kern="1200">
                          <a:solidFill>
                            <a:schemeClr val="tx1"/>
                          </a:solidFill>
                          <a:latin typeface="Verdana"/>
                          <a:cs typeface="Arial"/>
                        </a:defRPr>
                      </a:lvl8pPr>
                      <a:lvl9pPr marL="3657600" algn="l" defTabSz="914400" rtl="0" eaLnBrk="1" latinLnBrk="0" hangingPunct="1">
                        <a:defRPr sz="1800" b="1" kern="1200">
                          <a:solidFill>
                            <a:schemeClr val="tx1"/>
                          </a:solidFill>
                          <a:latin typeface="Verdana"/>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effectLst/>
                        <a:latin typeface="MTN Brighter Sans" panose="00000500000000000000" pitchFamily="50" charset="0"/>
                        <a:ea typeface="+mn-ea"/>
                        <a:cs typeface="+mn-cs"/>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pPr marL="0" marR="0">
                        <a:spcBef>
                          <a:spcPts val="0"/>
                        </a:spcBef>
                        <a:spcAft>
                          <a:spcPts val="0"/>
                        </a:spcAft>
                      </a:pPr>
                      <a:r>
                        <a:rPr lang="en-US" sz="1200" b="1" kern="1200" dirty="0">
                          <a:solidFill>
                            <a:schemeClr val="dk1"/>
                          </a:solidFill>
                          <a:effectLst/>
                          <a:latin typeface="MTN Brighter Sans" panose="00000500000000000000" pitchFamily="50" charset="0"/>
                          <a:ea typeface="+mn-ea"/>
                          <a:cs typeface="+mn-cs"/>
                        </a:rPr>
                        <a:t> </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cs typeface="Arial"/>
                        </a:defRPr>
                      </a:lvl1pPr>
                      <a:lvl2pPr marL="457200" algn="l" defTabSz="914400" rtl="0" eaLnBrk="1" latinLnBrk="0" hangingPunct="1">
                        <a:defRPr sz="1800" kern="1200">
                          <a:solidFill>
                            <a:schemeClr val="tx1"/>
                          </a:solidFill>
                          <a:latin typeface="Verdana"/>
                          <a:cs typeface="Arial"/>
                        </a:defRPr>
                      </a:lvl2pPr>
                      <a:lvl3pPr marL="914400" algn="l" defTabSz="914400" rtl="0" eaLnBrk="1" latinLnBrk="0" hangingPunct="1">
                        <a:defRPr sz="1800" kern="1200">
                          <a:solidFill>
                            <a:schemeClr val="tx1"/>
                          </a:solidFill>
                          <a:latin typeface="Verdana"/>
                          <a:cs typeface="Arial"/>
                        </a:defRPr>
                      </a:lvl3pPr>
                      <a:lvl4pPr marL="1371600" algn="l" defTabSz="914400" rtl="0" eaLnBrk="1" latinLnBrk="0" hangingPunct="1">
                        <a:defRPr sz="1800" kern="1200">
                          <a:solidFill>
                            <a:schemeClr val="tx1"/>
                          </a:solidFill>
                          <a:latin typeface="Verdana"/>
                          <a:cs typeface="Arial"/>
                        </a:defRPr>
                      </a:lvl4pPr>
                      <a:lvl5pPr marL="1828800" algn="l" defTabSz="914400" rtl="0" eaLnBrk="1" latinLnBrk="0" hangingPunct="1">
                        <a:defRPr sz="1800" kern="1200">
                          <a:solidFill>
                            <a:schemeClr val="tx1"/>
                          </a:solidFill>
                          <a:latin typeface="Verdana"/>
                          <a:cs typeface="Arial"/>
                        </a:defRPr>
                      </a:lvl5pPr>
                      <a:lvl6pPr marL="2286000" algn="l" defTabSz="914400" rtl="0" eaLnBrk="1" latinLnBrk="0" hangingPunct="1">
                        <a:defRPr sz="1800" kern="1200">
                          <a:solidFill>
                            <a:schemeClr val="tx1"/>
                          </a:solidFill>
                          <a:latin typeface="Verdana"/>
                          <a:cs typeface="Arial"/>
                        </a:defRPr>
                      </a:lvl6pPr>
                      <a:lvl7pPr marL="2743200" algn="l" defTabSz="914400" rtl="0" eaLnBrk="1" latinLnBrk="0" hangingPunct="1">
                        <a:defRPr sz="1800" kern="1200">
                          <a:solidFill>
                            <a:schemeClr val="tx1"/>
                          </a:solidFill>
                          <a:latin typeface="Verdana"/>
                          <a:cs typeface="Arial"/>
                        </a:defRPr>
                      </a:lvl7pPr>
                      <a:lvl8pPr marL="3200400" algn="l" defTabSz="914400" rtl="0" eaLnBrk="1" latinLnBrk="0" hangingPunct="1">
                        <a:defRPr sz="1800" kern="1200">
                          <a:solidFill>
                            <a:schemeClr val="tx1"/>
                          </a:solidFill>
                          <a:latin typeface="Verdana"/>
                          <a:cs typeface="Arial"/>
                        </a:defRPr>
                      </a:lvl8pPr>
                      <a:lvl9pPr marL="3657600" algn="l" defTabSz="914400" rtl="0" eaLnBrk="1" latinLnBrk="0" hangingPunct="1">
                        <a:defRPr sz="1800" kern="1200">
                          <a:solidFill>
                            <a:schemeClr val="tx1"/>
                          </a:solidFill>
                          <a:latin typeface="Verdana"/>
                          <a:cs typeface="Arial"/>
                        </a:defRPr>
                      </a:lvl9pPr>
                    </a:lstStyle>
                    <a:p>
                      <a:pPr marL="0" marR="0">
                        <a:spcBef>
                          <a:spcPts val="0"/>
                        </a:spcBef>
                        <a:spcAft>
                          <a:spcPts val="0"/>
                        </a:spcAft>
                      </a:pPr>
                      <a:r>
                        <a:rPr lang="en-US" sz="1200" b="1" kern="1200" dirty="0">
                          <a:solidFill>
                            <a:schemeClr val="dk1"/>
                          </a:solidFill>
                          <a:effectLst/>
                          <a:latin typeface="MTN Brighter Sans" panose="00000500000000000000" pitchFamily="50" charset="0"/>
                          <a:ea typeface="+mn-ea"/>
                          <a:cs typeface="+mn-cs"/>
                        </a:rPr>
                        <a:t> </a:t>
                      </a: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b="1" kern="1200" dirty="0">
                        <a:solidFill>
                          <a:schemeClr val="dk1"/>
                        </a:solidFill>
                        <a:effectLst/>
                        <a:latin typeface="MTN Brighter Sans" panose="00000500000000000000" pitchFamily="50" charset="0"/>
                        <a:ea typeface="+mn-ea"/>
                        <a:cs typeface="+mn-cs"/>
                      </a:endParaRPr>
                    </a:p>
                  </a:txBody>
                  <a:tcPr marL="68580" marR="68580" marT="0"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34958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5944"/>
            <a:ext cx="12192000" cy="1698797"/>
          </a:xfrm>
        </p:spPr>
        <p:txBody>
          <a:bodyPr/>
          <a:lstStyle/>
          <a:p>
            <a:pPr algn="ctr"/>
            <a:r>
              <a:rPr lang="en-ZA" sz="6000" dirty="0">
                <a:latin typeface="MTN Brighter Sans Bold" panose="00000800000000000000" pitchFamily="50" charset="0"/>
              </a:rPr>
              <a:t>Requirement Traceability Matrix</a:t>
            </a:r>
          </a:p>
        </p:txBody>
      </p:sp>
    </p:spTree>
    <p:extLst>
      <p:ext uri="{BB962C8B-B14F-4D97-AF65-F5344CB8AC3E}">
        <p14:creationId xmlns:p14="http://schemas.microsoft.com/office/powerpoint/2010/main" val="3680711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0306621"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4000" b="1" i="0" u="none" strike="noStrike" kern="1200" cap="none" spc="0" normalizeH="0" baseline="0" noProof="0" dirty="0">
                <a:ln>
                  <a:noFill/>
                </a:ln>
                <a:solidFill>
                  <a:prstClr val="black"/>
                </a:solidFill>
                <a:effectLst/>
                <a:uLnTx/>
                <a:uFillTx/>
                <a:latin typeface="MTN Brighter Sans Bold" panose="00000800000000000000" pitchFamily="50" charset="0"/>
              </a:rPr>
              <a:t>Requirement Traceability Matrix</a:t>
            </a:r>
          </a:p>
        </p:txBody>
      </p:sp>
    </p:spTree>
    <p:extLst>
      <p:ext uri="{BB962C8B-B14F-4D97-AF65-F5344CB8AC3E}">
        <p14:creationId xmlns:p14="http://schemas.microsoft.com/office/powerpoint/2010/main" val="2441644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704556" y="953590"/>
            <a:ext cx="11092557" cy="5290456"/>
          </a:xfrm>
        </p:spPr>
        <p:txBody>
          <a:bodyPr/>
          <a:lstStyle/>
          <a:p>
            <a:r>
              <a:rPr lang="en-US" sz="2000" i="0" dirty="0">
                <a:latin typeface="MTN Brighter Sans Bold" panose="00000800000000000000" pitchFamily="50" charset="0"/>
              </a:rPr>
              <a:t>APPROVALS</a:t>
            </a:r>
          </a:p>
          <a:p>
            <a:pPr>
              <a:tabLst>
                <a:tab pos="7092950" algn="l"/>
              </a:tabLst>
            </a:pPr>
            <a:endParaRPr lang="en-US" b="1" i="0" dirty="0">
              <a:latin typeface="MTN Brighter Sans" panose="00000500000000000000" pitchFamily="50" charset="0"/>
            </a:endParaRPr>
          </a:p>
          <a:p>
            <a:endParaRPr lang="en-US" b="1" i="0" dirty="0">
              <a:latin typeface="MTN Brighter Sans" panose="00000500000000000000" pitchFamily="50" charset="0"/>
            </a:endParaRPr>
          </a:p>
          <a:p>
            <a:endParaRPr lang="en-US" b="1" i="0" dirty="0">
              <a:latin typeface="MTN Brighter Sans" panose="00000500000000000000" pitchFamily="50"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98056673"/>
              </p:ext>
            </p:extLst>
          </p:nvPr>
        </p:nvGraphicFramePr>
        <p:xfrm>
          <a:off x="196556" y="1947511"/>
          <a:ext cx="9076752" cy="2392680"/>
        </p:xfrm>
        <a:graphic>
          <a:graphicData uri="http://schemas.openxmlformats.org/drawingml/2006/table">
            <a:tbl>
              <a:tblPr firstRow="1" bandRow="1">
                <a:tableStyleId>{5C22544A-7EE6-4342-B048-85BDC9FD1C3A}</a:tableStyleId>
              </a:tblPr>
              <a:tblGrid>
                <a:gridCol w="2627924">
                  <a:extLst>
                    <a:ext uri="{9D8B030D-6E8A-4147-A177-3AD203B41FA5}">
                      <a16:colId xmlns:a16="http://schemas.microsoft.com/office/drawing/2014/main" val="3174303286"/>
                    </a:ext>
                  </a:extLst>
                </a:gridCol>
                <a:gridCol w="2943654">
                  <a:extLst>
                    <a:ext uri="{9D8B030D-6E8A-4147-A177-3AD203B41FA5}">
                      <a16:colId xmlns:a16="http://schemas.microsoft.com/office/drawing/2014/main" val="4067400398"/>
                    </a:ext>
                  </a:extLst>
                </a:gridCol>
                <a:gridCol w="1704084">
                  <a:extLst>
                    <a:ext uri="{9D8B030D-6E8A-4147-A177-3AD203B41FA5}">
                      <a16:colId xmlns:a16="http://schemas.microsoft.com/office/drawing/2014/main" val="3070607364"/>
                    </a:ext>
                  </a:extLst>
                </a:gridCol>
                <a:gridCol w="1801090">
                  <a:extLst>
                    <a:ext uri="{9D8B030D-6E8A-4147-A177-3AD203B41FA5}">
                      <a16:colId xmlns:a16="http://schemas.microsoft.com/office/drawing/2014/main" val="3425032137"/>
                    </a:ext>
                  </a:extLst>
                </a:gridCol>
              </a:tblGrid>
              <a:tr h="370840">
                <a:tc>
                  <a:txBody>
                    <a:bodyPr/>
                    <a:lstStyle/>
                    <a:p>
                      <a:r>
                        <a:rPr lang="en-GB" dirty="0">
                          <a:solidFill>
                            <a:schemeClr val="tx1"/>
                          </a:solidFill>
                          <a:latin typeface="MTN Brighter Sans" panose="00000500000000000000" pitchFamily="50"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GB" dirty="0">
                          <a:solidFill>
                            <a:schemeClr val="tx1"/>
                          </a:solidFill>
                          <a:latin typeface="MTN Brighter Sans" panose="00000500000000000000" pitchFamily="50" charset="0"/>
                        </a:rPr>
                        <a:t>REPRESENTING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GB" dirty="0">
                          <a:solidFill>
                            <a:schemeClr val="tx1"/>
                          </a:solidFill>
                          <a:latin typeface="MTN Brighter Sans" panose="00000500000000000000" pitchFamily="50" charset="0"/>
                        </a:rPr>
                        <a:t>SIGNATURE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GB" dirty="0">
                          <a:solidFill>
                            <a:schemeClr val="tx1"/>
                          </a:solidFill>
                          <a:latin typeface="MTN Brighter Sans" panose="00000500000000000000" pitchFamily="50"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11340135"/>
                  </a:ext>
                </a:extLst>
              </a:tr>
              <a:tr h="370840">
                <a:tc>
                  <a:txBody>
                    <a:bodyPr/>
                    <a:lstStyle/>
                    <a:p>
                      <a:r>
                        <a:rPr lang="en-GB" dirty="0">
                          <a:latin typeface="MTN Brighter Sans" panose="00000500000000000000" pitchFamily="50" charset="0"/>
                        </a:rPr>
                        <a:t>Jimoh Adeyemi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i="0" dirty="0">
                          <a:latin typeface="MTN Brighter Sans" panose="00000500000000000000" pitchFamily="50" charset="0"/>
                        </a:rPr>
                        <a:t>Subscriber Fraud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511721"/>
                  </a:ext>
                </a:extLst>
              </a:tr>
              <a:tr h="370840">
                <a:tc>
                  <a:txBody>
                    <a:bodyPr/>
                    <a:lstStyle/>
                    <a:p>
                      <a:r>
                        <a:rPr lang="en-US" sz="1800" kern="1200" baseline="0" dirty="0">
                          <a:solidFill>
                            <a:schemeClr val="dk1"/>
                          </a:solidFill>
                          <a:latin typeface="MTN Brighter Sans" panose="00000500000000000000" pitchFamily="50" charset="0"/>
                          <a:ea typeface="+mn-ea"/>
                          <a:cs typeface="+mn-cs"/>
                        </a:rPr>
                        <a:t>Lukumon Balogun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latin typeface="MTN Brighter Sans" panose="00000500000000000000" pitchFamily="50" charset="0"/>
                        </a:rPr>
                        <a:t>IT, Enterprise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618949"/>
                  </a:ext>
                </a:extLst>
              </a:tr>
              <a:tr h="370840">
                <a:tc>
                  <a:txBody>
                    <a:bodyPr/>
                    <a:lstStyle/>
                    <a:p>
                      <a:r>
                        <a:rPr lang="en-GB" dirty="0">
                          <a:latin typeface="MTN Brighter Sans" panose="00000500000000000000" pitchFamily="50" charset="0"/>
                        </a:rPr>
                        <a:t>Oluseye</a:t>
                      </a:r>
                      <a:r>
                        <a:rPr lang="en-GB" baseline="0" dirty="0">
                          <a:latin typeface="MTN Brighter Sans" panose="00000500000000000000" pitchFamily="50" charset="0"/>
                        </a:rPr>
                        <a:t> Oyede</a:t>
                      </a:r>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i="0" dirty="0">
                          <a:latin typeface="MTN Brighter Sans" panose="00000500000000000000" pitchFamily="50" charset="0"/>
                        </a:rPr>
                        <a:t>IT Solution</a:t>
                      </a:r>
                      <a:r>
                        <a:rPr lang="en-GB" i="0" baseline="0" dirty="0">
                          <a:latin typeface="MTN Brighter Sans" panose="00000500000000000000" pitchFamily="50" charset="0"/>
                        </a:rPr>
                        <a:t> </a:t>
                      </a:r>
                      <a:r>
                        <a:rPr lang="en-GB" i="0" dirty="0">
                          <a:latin typeface="MTN Brighter Sans" panose="00000500000000000000" pitchFamily="50" charset="0"/>
                        </a:rPr>
                        <a:t>Design</a:t>
                      </a:r>
                      <a:r>
                        <a:rPr lang="en-GB" i="0" baseline="0" dirty="0">
                          <a:latin typeface="MTN Brighter Sans" panose="00000500000000000000" pitchFamily="50" charset="0"/>
                        </a:rPr>
                        <a:t> &amp; Delivery</a:t>
                      </a:r>
                      <a:endParaRPr lang="en-GB" i="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7526073"/>
                  </a:ext>
                </a:extLst>
              </a:tr>
              <a:tr h="370840">
                <a:tc>
                  <a:txBody>
                    <a:bodyPr/>
                    <a:lstStyle/>
                    <a:p>
                      <a:r>
                        <a:rPr lang="en-GB" dirty="0">
                          <a:latin typeface="MTN Brighter Sans" panose="00000500000000000000" pitchFamily="50" charset="0"/>
                        </a:rPr>
                        <a:t>Ijeoma Duru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i="0" dirty="0">
                          <a:latin typeface="MTN Brighter Sans" panose="00000500000000000000" pitchFamily="50" charset="0"/>
                        </a:rPr>
                        <a:t>IT QA &amp;</a:t>
                      </a:r>
                      <a:r>
                        <a:rPr lang="en-GB" i="0" baseline="0" dirty="0">
                          <a:latin typeface="MTN Brighter Sans" panose="00000500000000000000" pitchFamily="50" charset="0"/>
                        </a:rPr>
                        <a:t> Compliance</a:t>
                      </a:r>
                      <a:endParaRPr lang="en-GB" i="0"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latin typeface="MTN Brighter Sans" panose="00000500000000000000" pitchFamily="5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8118102"/>
                  </a:ext>
                </a:extLst>
              </a:tr>
            </a:tbl>
          </a:graphicData>
        </a:graphic>
      </p:graphicFrame>
    </p:spTree>
    <p:extLst>
      <p:ext uri="{BB962C8B-B14F-4D97-AF65-F5344CB8AC3E}">
        <p14:creationId xmlns:p14="http://schemas.microsoft.com/office/powerpoint/2010/main" val="2063356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44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05341" y="1483360"/>
            <a:ext cx="11404600" cy="4632960"/>
          </a:xfrm>
        </p:spPr>
        <p:txBody>
          <a:bodyPr/>
          <a:lstStyle/>
          <a:p>
            <a:r>
              <a:rPr lang="en-US" sz="1400" i="0" dirty="0">
                <a:latin typeface="MTN Brighter Sans" panose="00000500000000000000" pitchFamily="50" charset="0"/>
              </a:rPr>
              <a:t>The Subscriber Fraud Unit have discovered the need to have a visibility of the current status of detected bypass fraud MSISDNs that have been flagged and blocked directly on the HLR by the several Fraud Monitoring solutions. These solutions are exposed to an API to bar incoming and outgoing calls directly on the HLR and hence reduce extra post detection Minutes of Usage and exposure.</a:t>
            </a:r>
          </a:p>
          <a:p>
            <a:endParaRPr lang="en-US" sz="1400" i="0" dirty="0">
              <a:latin typeface="MTN Brighter Sans" panose="00000500000000000000" pitchFamily="50" charset="0"/>
            </a:endParaRPr>
          </a:p>
          <a:p>
            <a:r>
              <a:rPr lang="en-US" i="0" dirty="0">
                <a:latin typeface="MTN Brighter Sans" panose="00000500000000000000" pitchFamily="50" charset="0"/>
              </a:rPr>
              <a:t>The objective of this request is to achieve the following: </a:t>
            </a:r>
          </a:p>
          <a:p>
            <a:pPr marL="342900" indent="-342900">
              <a:buAutoNum type="arabicPeriod"/>
            </a:pPr>
            <a:r>
              <a:rPr lang="en-US" i="0" dirty="0">
                <a:latin typeface="MTN Brighter Sans" panose="00000500000000000000" pitchFamily="50" charset="0"/>
              </a:rPr>
              <a:t>Harmonization of current MSISDN status across all customer facing solutions </a:t>
            </a:r>
          </a:p>
          <a:p>
            <a:pPr marL="342900" indent="-342900">
              <a:buAutoNum type="arabicPeriod"/>
            </a:pPr>
            <a:r>
              <a:rPr lang="en-US" i="0" dirty="0">
                <a:latin typeface="MTN Brighter Sans" panose="00000500000000000000" pitchFamily="50" charset="0"/>
              </a:rPr>
              <a:t>Management of customer escalations and experience </a:t>
            </a:r>
          </a:p>
          <a:p>
            <a:pPr marL="342900" indent="-342900">
              <a:buAutoNum type="arabicPeriod"/>
            </a:pPr>
            <a:r>
              <a:rPr lang="en-US" i="0" dirty="0">
                <a:latin typeface="MTN Brighter Sans" panose="00000500000000000000" pitchFamily="50" charset="0"/>
              </a:rPr>
              <a:t>Aid SIM Lifecycle Audit</a:t>
            </a:r>
            <a:endParaRPr lang="en-US" sz="1400" i="0" dirty="0">
              <a:latin typeface="MTN Brighter Sans" panose="00000500000000000000" pitchFamily="50" charset="0"/>
            </a:endParaRPr>
          </a:p>
          <a:p>
            <a:endParaRPr lang="en-US" sz="1400" i="0" dirty="0">
              <a:latin typeface="MTN Brighter Sans" panose="00000500000000000000" pitchFamily="50" charset="0"/>
            </a:endParaRPr>
          </a:p>
          <a:p>
            <a:r>
              <a:rPr lang="en-US" sz="1400" i="0" dirty="0">
                <a:latin typeface="MTN Brighter Sans" panose="00000500000000000000" pitchFamily="50" charset="0"/>
              </a:rPr>
              <a:t>The purpose of this solution is to deliver functionalities that would Fraud Team view the status of an MSISDN on CLM when suspended or when suspension has been revoked</a:t>
            </a:r>
          </a:p>
        </p:txBody>
      </p:sp>
      <p:sp>
        <p:nvSpPr>
          <p:cNvPr id="5" name="Title 1"/>
          <p:cNvSpPr txBox="1">
            <a:spLocks/>
          </p:cNvSpPr>
          <p:nvPr/>
        </p:nvSpPr>
        <p:spPr>
          <a:xfrm>
            <a:off x="205341" y="-99399"/>
            <a:ext cx="5344121"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6000" b="1" i="0" u="none" strike="noStrike" kern="1200" cap="none" spc="0" normalizeH="0" baseline="0" noProof="0" dirty="0">
                <a:ln>
                  <a:noFill/>
                </a:ln>
                <a:solidFill>
                  <a:prstClr val="black"/>
                </a:solidFill>
                <a:effectLst/>
                <a:uLnTx/>
                <a:uFillTx/>
                <a:latin typeface="MTN Brighter Sans" panose="00000500000000000000" pitchFamily="50" charset="0"/>
              </a:rPr>
              <a:t>Overview</a:t>
            </a:r>
          </a:p>
        </p:txBody>
      </p:sp>
    </p:spTree>
    <p:extLst>
      <p:ext uri="{BB962C8B-B14F-4D97-AF65-F5344CB8AC3E}">
        <p14:creationId xmlns:p14="http://schemas.microsoft.com/office/powerpoint/2010/main" val="125963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32098" y="893228"/>
            <a:ext cx="11404600" cy="5822532"/>
          </a:xfrm>
        </p:spPr>
        <p:txBody>
          <a:bodyPr/>
          <a:lstStyle/>
          <a:p>
            <a:r>
              <a:rPr lang="en-US" b="1" dirty="0">
                <a:latin typeface="MTN Brighter Sans Light" panose="00000400000000000000" pitchFamily="50" charset="0"/>
              </a:rPr>
              <a:t>Listed below are high level deliverables of what the solution is to deliver:</a:t>
            </a:r>
          </a:p>
          <a:p>
            <a:endParaRPr lang="en-US" dirty="0">
              <a:latin typeface="MTN Brighter Sans Light" panose="00000400000000000000" pitchFamily="50" charset="0"/>
            </a:endParaRPr>
          </a:p>
          <a:p>
            <a:pPr marL="342900" indent="-342900">
              <a:buAutoNum type="alphaUcPeriod"/>
            </a:pPr>
            <a:r>
              <a:rPr lang="en-US" b="1" i="0" dirty="0">
                <a:latin typeface="MTN Brighter Sans" panose="00000500000000000000" pitchFamily="50" charset="0"/>
              </a:rPr>
              <a:t>In scope </a:t>
            </a:r>
          </a:p>
          <a:p>
            <a:pPr marL="779463" lvl="2" indent="-285750"/>
            <a:r>
              <a:rPr lang="en-US" b="1" dirty="0">
                <a:latin typeface="MTN Brighter Sans" panose="00000500000000000000" pitchFamily="50" charset="0"/>
              </a:rPr>
              <a:t>Barring /Unbarring of MSISDNs from RA Fraud Tool</a:t>
            </a:r>
          </a:p>
          <a:p>
            <a:pPr marL="779463" lvl="2" indent="-285750"/>
            <a:r>
              <a:rPr lang="en-US" b="1" i="0" dirty="0">
                <a:latin typeface="MTN Brighter Sans" panose="00000500000000000000" pitchFamily="50" charset="0"/>
              </a:rPr>
              <a:t>Display MSISDN </a:t>
            </a:r>
            <a:r>
              <a:rPr lang="en-US" b="1" dirty="0">
                <a:latin typeface="MTN Brighter Sans" panose="00000500000000000000" pitchFamily="50" charset="0"/>
              </a:rPr>
              <a:t>Bar</a:t>
            </a:r>
            <a:r>
              <a:rPr lang="en-US" b="1" i="0" dirty="0">
                <a:latin typeface="MTN Brighter Sans" panose="00000500000000000000" pitchFamily="50" charset="0"/>
              </a:rPr>
              <a:t>/</a:t>
            </a:r>
            <a:r>
              <a:rPr lang="en-US" b="1" dirty="0">
                <a:latin typeface="MTN Brighter Sans" panose="00000500000000000000" pitchFamily="50" charset="0"/>
              </a:rPr>
              <a:t>Unbar Status on CLM</a:t>
            </a:r>
          </a:p>
          <a:p>
            <a:pPr marL="779463" lvl="2" indent="-285750"/>
            <a:r>
              <a:rPr lang="en-US" b="1" i="0" dirty="0">
                <a:latin typeface="MTN Brighter Sans" panose="00000500000000000000" pitchFamily="50" charset="0"/>
              </a:rPr>
              <a:t>Update O</a:t>
            </a:r>
            <a:r>
              <a:rPr lang="en-US" b="1" dirty="0">
                <a:latin typeface="MTN Brighter Sans" panose="00000500000000000000" pitchFamily="50" charset="0"/>
              </a:rPr>
              <a:t>BO/OBI API with flag to show call barring status</a:t>
            </a:r>
          </a:p>
          <a:p>
            <a:pPr marL="779463" lvl="2" indent="-285750"/>
            <a:r>
              <a:rPr lang="en-US" b="1" i="0" dirty="0">
                <a:latin typeface="MTN Brighter Sans" panose="00000500000000000000" pitchFamily="50" charset="0"/>
              </a:rPr>
              <a:t>Update O</a:t>
            </a:r>
            <a:r>
              <a:rPr lang="en-US" b="1" dirty="0">
                <a:latin typeface="MTN Brighter Sans" panose="00000500000000000000" pitchFamily="50" charset="0"/>
              </a:rPr>
              <a:t>BO/OBI API with flag to show call unbarring status</a:t>
            </a:r>
          </a:p>
          <a:p>
            <a:pPr marL="779463" lvl="2" indent="-285750"/>
            <a:r>
              <a:rPr lang="en-US" b="1" i="0" dirty="0">
                <a:latin typeface="MTN Brighter Sans" panose="00000500000000000000" pitchFamily="50" charset="0"/>
              </a:rPr>
              <a:t>Display MSISDN Bar/Unbar status on CLM once queried by frontline agents</a:t>
            </a:r>
          </a:p>
          <a:p>
            <a:endParaRPr lang="en-US" sz="1800" b="1" i="0" dirty="0">
              <a:latin typeface="MTN Brighter Sans" panose="00000500000000000000" pitchFamily="50" charset="0"/>
            </a:endParaRPr>
          </a:p>
          <a:p>
            <a:r>
              <a:rPr lang="en-US" sz="1800" b="1" i="0" dirty="0">
                <a:latin typeface="MTN Brighter Sans" panose="00000500000000000000" pitchFamily="50" charset="0"/>
              </a:rPr>
              <a:t>B. Out of Scope</a:t>
            </a:r>
          </a:p>
          <a:p>
            <a:pPr marL="608013" lvl="1" indent="-285750"/>
            <a:r>
              <a:rPr lang="en-US" sz="1400" b="1" i="0" dirty="0">
                <a:latin typeface="MTN Brighter Sans" panose="00000500000000000000" pitchFamily="50" charset="0"/>
              </a:rPr>
              <a:t>N/A</a:t>
            </a:r>
          </a:p>
        </p:txBody>
      </p:sp>
      <p:sp>
        <p:nvSpPr>
          <p:cNvPr id="5" name="Title 1"/>
          <p:cNvSpPr txBox="1">
            <a:spLocks/>
          </p:cNvSpPr>
          <p:nvPr/>
        </p:nvSpPr>
        <p:spPr>
          <a:xfrm>
            <a:off x="173810" y="-78378"/>
            <a:ext cx="9806576"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6000" b="1" i="0" u="none" strike="noStrike" kern="1200" cap="none" spc="0" normalizeH="0" baseline="0" noProof="0" dirty="0">
                <a:ln>
                  <a:noFill/>
                </a:ln>
                <a:solidFill>
                  <a:prstClr val="black"/>
                </a:solidFill>
                <a:effectLst/>
                <a:uLnTx/>
                <a:uFillTx/>
                <a:latin typeface="MTN Brighter Sans" panose="00000500000000000000" pitchFamily="50" charset="0"/>
              </a:rPr>
              <a:t>Scope</a:t>
            </a:r>
          </a:p>
        </p:txBody>
      </p:sp>
    </p:spTree>
    <p:extLst>
      <p:ext uri="{BB962C8B-B14F-4D97-AF65-F5344CB8AC3E}">
        <p14:creationId xmlns:p14="http://schemas.microsoft.com/office/powerpoint/2010/main" val="247000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5341" y="-15319"/>
            <a:ext cx="5344121"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6000" b="1" i="0" u="none" strike="noStrike" kern="1200" cap="none" spc="0" normalizeH="0" baseline="0" noProof="0" dirty="0">
                <a:ln>
                  <a:noFill/>
                </a:ln>
                <a:solidFill>
                  <a:prstClr val="black"/>
                </a:solidFill>
                <a:effectLst/>
                <a:uLnTx/>
                <a:uFillTx/>
                <a:latin typeface="MTN Brighter Sans" panose="00000500000000000000" pitchFamily="50" charset="0"/>
              </a:rPr>
              <a:t>AIA</a:t>
            </a:r>
          </a:p>
        </p:txBody>
      </p:sp>
      <p:pic>
        <p:nvPicPr>
          <p:cNvPr id="3" name="Picture 2">
            <a:extLst>
              <a:ext uri="{FF2B5EF4-FFF2-40B4-BE49-F238E27FC236}">
                <a16:creationId xmlns:a16="http://schemas.microsoft.com/office/drawing/2014/main" id="{25A76625-76E3-4F8E-9D2D-EB97EA5DE847}"/>
              </a:ext>
            </a:extLst>
          </p:cNvPr>
          <p:cNvPicPr>
            <a:picLocks noChangeAspect="1"/>
          </p:cNvPicPr>
          <p:nvPr/>
        </p:nvPicPr>
        <p:blipFill>
          <a:blip r:embed="rId2"/>
          <a:stretch>
            <a:fillRect/>
          </a:stretch>
        </p:blipFill>
        <p:spPr>
          <a:xfrm>
            <a:off x="322142" y="1229360"/>
            <a:ext cx="10454640" cy="5039360"/>
          </a:xfrm>
          <a:prstGeom prst="rect">
            <a:avLst/>
          </a:prstGeom>
        </p:spPr>
      </p:pic>
    </p:spTree>
    <p:extLst>
      <p:ext uri="{BB962C8B-B14F-4D97-AF65-F5344CB8AC3E}">
        <p14:creationId xmlns:p14="http://schemas.microsoft.com/office/powerpoint/2010/main" val="375643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78314" y="952730"/>
            <a:ext cx="11404600" cy="5771455"/>
          </a:xfrm>
        </p:spPr>
        <p:txBody>
          <a:bodyPr/>
          <a:lstStyle/>
          <a:p>
            <a:r>
              <a:rPr lang="en-US" sz="1400" i="0" dirty="0">
                <a:latin typeface="MTN Brighter Sans" panose="00000500000000000000" pitchFamily="50" charset="0"/>
              </a:rPr>
              <a:t>The following assumptions are considerable for the required implementation:</a:t>
            </a:r>
          </a:p>
          <a:p>
            <a:pPr marL="342900" indent="-342900">
              <a:buFont typeface="+mj-lt"/>
              <a:buAutoNum type="arabicPeriod"/>
            </a:pPr>
            <a:endParaRPr lang="en-US" sz="1400" dirty="0"/>
          </a:p>
          <a:p>
            <a:pPr marL="342900" indent="-342900">
              <a:buFont typeface="+mj-lt"/>
              <a:buAutoNum type="arabicPeriod"/>
            </a:pPr>
            <a:r>
              <a:rPr lang="en-US" sz="1400" i="0" dirty="0">
                <a:latin typeface="MTN Brighter Sans" panose="00000500000000000000" pitchFamily="50" charset="0"/>
              </a:rPr>
              <a:t>There are two ways of barring an MSISDN currently on the RA Fraud Tool</a:t>
            </a:r>
          </a:p>
          <a:p>
            <a:pPr marL="779463" lvl="2" indent="-285750"/>
            <a:r>
              <a:rPr lang="en-US" sz="1400" dirty="0">
                <a:latin typeface="MTN Brighter Sans" panose="00000500000000000000" pitchFamily="50" charset="0"/>
              </a:rPr>
              <a:t>Automatic detection by the tool in real time</a:t>
            </a:r>
          </a:p>
          <a:p>
            <a:pPr marL="779463" lvl="2" indent="-285750"/>
            <a:r>
              <a:rPr lang="en-US" sz="1400" dirty="0">
                <a:latin typeface="MTN Brighter Sans" panose="00000500000000000000" pitchFamily="50" charset="0"/>
              </a:rPr>
              <a:t>Manual initiation by the RA Fraud Team</a:t>
            </a:r>
          </a:p>
          <a:p>
            <a:r>
              <a:rPr lang="en-US" sz="1400" i="0" dirty="0">
                <a:latin typeface="MTN Brighter Sans" panose="00000500000000000000" pitchFamily="50" charset="0"/>
              </a:rPr>
              <a:t>2. The call barring request will be initiated from the RA Fraud Tool</a:t>
            </a:r>
          </a:p>
          <a:p>
            <a:r>
              <a:rPr lang="en-US" sz="1400" i="0" dirty="0">
                <a:latin typeface="MTN Brighter Sans" panose="00000500000000000000" pitchFamily="50" charset="0"/>
              </a:rPr>
              <a:t>3. Call barring  status on an MSISDN will be displayed on CLM as “Suspended by RA”</a:t>
            </a:r>
          </a:p>
          <a:p>
            <a:r>
              <a:rPr lang="en-US" sz="1400" i="0" dirty="0">
                <a:latin typeface="MTN Brighter Sans" panose="00000500000000000000" pitchFamily="50" charset="0"/>
              </a:rPr>
              <a:t>4. The request to revoke OBO/OBI on an MSISDN will be initiated from the RA Fraud tool</a:t>
            </a:r>
          </a:p>
          <a:p>
            <a:r>
              <a:rPr lang="en-US" sz="1400" i="0" dirty="0">
                <a:latin typeface="MTN Brighter Sans" panose="00000500000000000000" pitchFamily="50" charset="0"/>
              </a:rPr>
              <a:t>5. When call barring is revoked on an MSISDN, the status on CLM will be “Active”</a:t>
            </a:r>
          </a:p>
          <a:p>
            <a:r>
              <a:rPr lang="en-US" sz="1400" i="0" dirty="0">
                <a:latin typeface="MTN Brighter Sans" panose="00000500000000000000" pitchFamily="50" charset="0"/>
              </a:rPr>
              <a:t>6. When a frontline agent queries an MSISDN on CLM, they should be able to see the status of the MSISDN</a:t>
            </a:r>
          </a:p>
          <a:p>
            <a:pPr marL="665163" lvl="2" indent="-171450"/>
            <a:r>
              <a:rPr lang="en-US" sz="1600" b="1" dirty="0">
                <a:latin typeface="MTN Brighter Sans" panose="00000500000000000000" pitchFamily="50" charset="0"/>
              </a:rPr>
              <a:t>“Suspended by RA” where there is a barring on the line</a:t>
            </a:r>
          </a:p>
          <a:p>
            <a:pPr marL="665163" lvl="2" indent="-171450"/>
            <a:r>
              <a:rPr lang="en-US" sz="1600" b="1" i="0" dirty="0">
                <a:latin typeface="MTN Brighter Sans" panose="00000500000000000000" pitchFamily="50" charset="0"/>
              </a:rPr>
              <a:t>“Active “ where call barring has been revoked on the line</a:t>
            </a:r>
          </a:p>
          <a:p>
            <a:r>
              <a:rPr lang="en-US" sz="1400" i="0" dirty="0">
                <a:latin typeface="MTN Brighter Sans" panose="00000500000000000000" pitchFamily="50" charset="0"/>
              </a:rPr>
              <a:t>7. OBO/OBI API to be updated to capture call barring status</a:t>
            </a:r>
          </a:p>
          <a:p>
            <a:pPr lvl="0"/>
            <a:r>
              <a:rPr lang="en-US" sz="1400" i="0" dirty="0">
                <a:latin typeface="MTN Brighter Sans" panose="00000500000000000000" pitchFamily="50" charset="0"/>
              </a:rPr>
              <a:t>8. Whenever call barring  is done the network layer, communication is sent from the fraud tool to CLM for status update (visibility of MSISDN status on CLM)</a:t>
            </a:r>
          </a:p>
          <a:p>
            <a:pPr lvl="0"/>
            <a:r>
              <a:rPr lang="en-US" sz="1400" i="0" dirty="0">
                <a:latin typeface="MTN Brighter Sans" panose="00000500000000000000" pitchFamily="50" charset="0"/>
              </a:rPr>
              <a:t>9. Call barring will only be lifted when a request is sent from the RA Fraud tool</a:t>
            </a:r>
          </a:p>
          <a:p>
            <a:endParaRPr lang="en-US" i="0" dirty="0">
              <a:latin typeface="MTN Brighter Sans" panose="00000500000000000000" pitchFamily="50" charset="0"/>
            </a:endParaRPr>
          </a:p>
        </p:txBody>
      </p:sp>
      <p:sp>
        <p:nvSpPr>
          <p:cNvPr id="5" name="Title 1"/>
          <p:cNvSpPr txBox="1">
            <a:spLocks/>
          </p:cNvSpPr>
          <p:nvPr/>
        </p:nvSpPr>
        <p:spPr>
          <a:xfrm>
            <a:off x="278314" y="-23573"/>
            <a:ext cx="9806576" cy="809897"/>
          </a:xfrm>
          <a:prstGeom prst="rect">
            <a:avLst/>
          </a:prstGeom>
        </p:spPr>
        <p:txBody>
          <a:bodyPr/>
          <a:lstStyle>
            <a:lvl1pPr marL="0" indent="0" algn="l" defTabSz="914400" rtl="0" eaLnBrk="1" latinLnBrk="0" hangingPunct="1">
              <a:lnSpc>
                <a:spcPct val="90000"/>
              </a:lnSpc>
              <a:spcBef>
                <a:spcPct val="0"/>
              </a:spcBef>
              <a:buFont typeface="Arial" panose="020B0604020202020204" pitchFamily="34" charset="0"/>
              <a:buNone/>
              <a:defRPr sz="25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ZA" sz="4400" b="1" u="none" strike="noStrike" kern="1200" cap="none" spc="-150" normalizeH="0" baseline="0" noProof="0" dirty="0">
                <a:ln>
                  <a:noFill/>
                </a:ln>
                <a:solidFill>
                  <a:prstClr val="black"/>
                </a:solidFill>
                <a:effectLst/>
                <a:uLnTx/>
                <a:uFillTx/>
                <a:latin typeface="MTN Brighter Sans" panose="00000500000000000000" pitchFamily="50" charset="0"/>
              </a:rPr>
              <a:t>Design Assumption</a:t>
            </a:r>
          </a:p>
        </p:txBody>
      </p:sp>
    </p:spTree>
    <p:extLst>
      <p:ext uri="{BB962C8B-B14F-4D97-AF65-F5344CB8AC3E}">
        <p14:creationId xmlns:p14="http://schemas.microsoft.com/office/powerpoint/2010/main" val="3705058535"/>
      </p:ext>
    </p:extLst>
  </p:cSld>
  <p:clrMapOvr>
    <a:masterClrMapping/>
  </p:clrMapOvr>
</p:sld>
</file>

<file path=ppt/theme/theme1.xml><?xml version="1.0" encoding="utf-8"?>
<a:theme xmlns:a="http://schemas.openxmlformats.org/drawingml/2006/main" name="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10.xml><?xml version="1.0" encoding="utf-8"?>
<a:theme xmlns:a="http://schemas.openxmlformats.org/drawingml/2006/main" name="2_Oval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A6D283B9-CF9D-460B-911A-8C3607BBAB00}"/>
    </a:ext>
  </a:extLst>
</a:theme>
</file>

<file path=ppt/theme/theme11.xml><?xml version="1.0" encoding="utf-8"?>
<a:theme xmlns:a="http://schemas.openxmlformats.org/drawingml/2006/main" name="8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12.xml><?xml version="1.0" encoding="utf-8"?>
<a:theme xmlns:a="http://schemas.openxmlformats.org/drawingml/2006/main" name="3_Oval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A6D283B9-CF9D-460B-911A-8C3607BBAB00}"/>
    </a:ext>
  </a:extLst>
</a:theme>
</file>

<file path=ppt/theme/theme13.xml><?xml version="1.0" encoding="utf-8"?>
<a:theme xmlns:a="http://schemas.openxmlformats.org/drawingml/2006/main" name="5_Oval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A6D283B9-CF9D-460B-911A-8C3607BBAB00}"/>
    </a:ext>
  </a:extLst>
</a:theme>
</file>

<file path=ppt/theme/theme14.xml><?xml version="1.0" encoding="utf-8"?>
<a:theme xmlns:a="http://schemas.openxmlformats.org/drawingml/2006/main" name="6_Oval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A6D283B9-CF9D-460B-911A-8C3607BBAB00}"/>
    </a:ext>
  </a:extLst>
</a:theme>
</file>

<file path=ppt/theme/theme15.xml><?xml version="1.0" encoding="utf-8"?>
<a:theme xmlns:a="http://schemas.openxmlformats.org/drawingml/2006/main" name="14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16.xml><?xml version="1.0" encoding="utf-8"?>
<a:theme xmlns:a="http://schemas.openxmlformats.org/drawingml/2006/main" name="7_Oval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A6D283B9-CF9D-460B-911A-8C3607BBAB00}"/>
    </a:ext>
  </a:extLst>
</a:theme>
</file>

<file path=ppt/theme/theme17.xml><?xml version="1.0" encoding="utf-8"?>
<a:theme xmlns:a="http://schemas.openxmlformats.org/drawingml/2006/main" name="15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18.xml><?xml version="1.0" encoding="utf-8"?>
<a:theme xmlns:a="http://schemas.openxmlformats.org/drawingml/2006/main" name="8_Oval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A6D283B9-CF9D-460B-911A-8C3607BBAB00}"/>
    </a:ext>
  </a:extLst>
</a:theme>
</file>

<file path=ppt/theme/theme19.xml><?xml version="1.0" encoding="utf-8"?>
<a:theme xmlns:a="http://schemas.openxmlformats.org/drawingml/2006/main" name="Titles">
  <a:themeElements>
    <a:clrScheme name="MTN">
      <a:dk1>
        <a:sysClr val="windowText" lastClr="000000"/>
      </a:dk1>
      <a:lt1>
        <a:srgbClr val="FFFFFF"/>
      </a:lt1>
      <a:dk2>
        <a:srgbClr val="000000"/>
      </a:dk2>
      <a:lt2>
        <a:srgbClr val="FFFFFF"/>
      </a:lt2>
      <a:accent1>
        <a:srgbClr val="FFCB05"/>
      </a:accent1>
      <a:accent2>
        <a:srgbClr val="666666"/>
      </a:accent2>
      <a:accent3>
        <a:srgbClr val="00678F"/>
      </a:accent3>
      <a:accent4>
        <a:srgbClr val="000000"/>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TN BRIGHT PPT [Read-Only]" id="{611E8146-34F0-4094-ADE4-D041B2DC2A49}" vid="{9C25F874-D354-44D4-AD76-8D34DAFFFFD2}"/>
    </a:ext>
  </a:extLst>
</a:theme>
</file>

<file path=ppt/theme/theme2.xml><?xml version="1.0" encoding="utf-8"?>
<a:theme xmlns:a="http://schemas.openxmlformats.org/drawingml/2006/main" name="1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20.xml><?xml version="1.0" encoding="utf-8"?>
<a:theme xmlns:a="http://schemas.openxmlformats.org/drawingml/2006/main" name="1_Titles">
  <a:themeElements>
    <a:clrScheme name="MTN">
      <a:dk1>
        <a:sysClr val="windowText" lastClr="000000"/>
      </a:dk1>
      <a:lt1>
        <a:srgbClr val="FFFFFF"/>
      </a:lt1>
      <a:dk2>
        <a:srgbClr val="000000"/>
      </a:dk2>
      <a:lt2>
        <a:srgbClr val="FFFFFF"/>
      </a:lt2>
      <a:accent1>
        <a:srgbClr val="FFCB05"/>
      </a:accent1>
      <a:accent2>
        <a:srgbClr val="666666"/>
      </a:accent2>
      <a:accent3>
        <a:srgbClr val="00678F"/>
      </a:accent3>
      <a:accent4>
        <a:srgbClr val="000000"/>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TN BRIGHT PPT [Read-Only]" id="{611E8146-34F0-4094-ADE4-D041B2DC2A49}" vid="{9C25F874-D354-44D4-AD76-8D34DAFFFFD2}"/>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4.xml><?xml version="1.0" encoding="utf-8"?>
<a:theme xmlns:a="http://schemas.openxmlformats.org/drawingml/2006/main" name="4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5.xml><?xml version="1.0" encoding="utf-8"?>
<a:theme xmlns:a="http://schemas.openxmlformats.org/drawingml/2006/main" name="5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6.xml><?xml version="1.0" encoding="utf-8"?>
<a:theme xmlns:a="http://schemas.openxmlformats.org/drawingml/2006/main" name="Oval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A6D283B9-CF9D-460B-911A-8C3607BBAB00}"/>
    </a:ext>
  </a:extLst>
</a:theme>
</file>

<file path=ppt/theme/theme7.xml><?xml version="1.0" encoding="utf-8"?>
<a:theme xmlns:a="http://schemas.openxmlformats.org/drawingml/2006/main" name="6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ppt/theme/theme8.xml><?xml version="1.0" encoding="utf-8"?>
<a:theme xmlns:a="http://schemas.openxmlformats.org/drawingml/2006/main" name="1_Oval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A6D283B9-CF9D-460B-911A-8C3607BBAB00}"/>
    </a:ext>
  </a:extLst>
</a:theme>
</file>

<file path=ppt/theme/theme9.xml><?xml version="1.0" encoding="utf-8"?>
<a:theme xmlns:a="http://schemas.openxmlformats.org/drawingml/2006/main" name="7_Top arch">
  <a:themeElements>
    <a:clrScheme name="MTN">
      <a:dk1>
        <a:sysClr val="windowText" lastClr="000000"/>
      </a:dk1>
      <a:lt1>
        <a:srgbClr val="FFFFFF"/>
      </a:lt1>
      <a:dk2>
        <a:srgbClr val="000000"/>
      </a:dk2>
      <a:lt2>
        <a:srgbClr val="FFFFFF"/>
      </a:lt2>
      <a:accent1>
        <a:srgbClr val="FFCB05"/>
      </a:accent1>
      <a:accent2>
        <a:srgbClr val="666666"/>
      </a:accent2>
      <a:accent3>
        <a:srgbClr val="000000"/>
      </a:accent3>
      <a:accent4>
        <a:srgbClr val="00678F"/>
      </a:accent4>
      <a:accent5>
        <a:srgbClr val="999999"/>
      </a:accent5>
      <a:accent6>
        <a:srgbClr val="FF0000"/>
      </a:accent6>
      <a:hlink>
        <a:srgbClr val="00678F"/>
      </a:hlink>
      <a:folHlink>
        <a:srgbClr val="666666"/>
      </a:folHlink>
    </a:clrScheme>
    <a:fontScheme name="Custom 5">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TN BRIGHT PPT [Read-Only]" id="{611E8146-34F0-4094-ADE4-D041B2DC2A49}" vid="{BD65C3D5-DCC3-45E1-9661-D6D19346D42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XMLData TextToDisplay="%HOSTNAME%">GOP1102378LT.mtn.com.ng</XMLData>
</file>

<file path=customXml/item2.xml><?xml version="1.0" encoding="utf-8"?>
<XMLData TextToDisplay="%DOCUMENTGUID%">{00000000-0000-0000-0000-000000000000}</XMLData>
</file>

<file path=customXml/item3.xml><?xml version="1.0" encoding="utf-8"?>
<XMLData TextToDisplay="%EMAILADDRESS%">Samuel.ajaegbu@mtn.com</XMLData>
</file>

<file path=customXml/item4.xml><?xml version="1.0" encoding="utf-8"?>
<XMLData TextToDisplay="%USERNAME%">samaja</XMLDat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CA8352942BA84D4A8CB698D0AD7B54DB" ma:contentTypeVersion="14" ma:contentTypeDescription="Create a new document." ma:contentTypeScope="" ma:versionID="efbde5e028dae47dfe44e3f7ef6ea856">
  <xsd:schema xmlns:xsd="http://www.w3.org/2001/XMLSchema" xmlns:xs="http://www.w3.org/2001/XMLSchema" xmlns:p="http://schemas.microsoft.com/office/2006/metadata/properties" xmlns:ns3="a75780ce-125f-4e8f-85f2-6461ed8c9272" xmlns:ns4="e09ec5aa-8326-4e6f-9801-2d83b0ebe85b" targetNamespace="http://schemas.microsoft.com/office/2006/metadata/properties" ma:root="true" ma:fieldsID="dc40b5421b4d9ede7d825e5761fed88a" ns3:_="" ns4:_="">
    <xsd:import namespace="a75780ce-125f-4e8f-85f2-6461ed8c9272"/>
    <xsd:import namespace="e09ec5aa-8326-4e6f-9801-2d83b0ebe85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5780ce-125f-4e8f-85f2-6461ed8c9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9ec5aa-8326-4e6f-9801-2d83b0ebe85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XMLData TextToDisplay="%CLASSIFICATIONDATETIME%">10:19 11/02/2020</XMLData>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XMLData TextToDisplay="RightsWATCHMark">7|MTNProduction-DataClassification-INTERNAL|{00000000-0000-0000-0000-000000000000}</XMLData>
</file>

<file path=customXml/itemProps1.xml><?xml version="1.0" encoding="utf-8"?>
<ds:datastoreItem xmlns:ds="http://schemas.openxmlformats.org/officeDocument/2006/customXml" ds:itemID="{9283F23B-AD10-4018-B8A5-70CE1B820EA6}">
  <ds:schemaRefs/>
</ds:datastoreItem>
</file>

<file path=customXml/itemProps2.xml><?xml version="1.0" encoding="utf-8"?>
<ds:datastoreItem xmlns:ds="http://schemas.openxmlformats.org/officeDocument/2006/customXml" ds:itemID="{07980FA3-C850-4534-8801-7F46818DAF77}">
  <ds:schemaRefs/>
</ds:datastoreItem>
</file>

<file path=customXml/itemProps3.xml><?xml version="1.0" encoding="utf-8"?>
<ds:datastoreItem xmlns:ds="http://schemas.openxmlformats.org/officeDocument/2006/customXml" ds:itemID="{6964663B-9E25-4CE0-BC5C-9498858628AE}">
  <ds:schemaRefs/>
</ds:datastoreItem>
</file>

<file path=customXml/itemProps4.xml><?xml version="1.0" encoding="utf-8"?>
<ds:datastoreItem xmlns:ds="http://schemas.openxmlformats.org/officeDocument/2006/customXml" ds:itemID="{B9BAF89A-6556-4BC7-9DA6-E6B8384F57AC}">
  <ds:schemaRefs/>
</ds:datastoreItem>
</file>

<file path=customXml/itemProps5.xml><?xml version="1.0" encoding="utf-8"?>
<ds:datastoreItem xmlns:ds="http://schemas.openxmlformats.org/officeDocument/2006/customXml" ds:itemID="{88D1132B-C23B-463B-97AB-F45CF210EDDF}">
  <ds:schemaRefs>
    <ds:schemaRef ds:uri="http://schemas.microsoft.com/office/2006/metadata/properties"/>
    <ds:schemaRef ds:uri="http://schemas.microsoft.com/office/infopath/2007/PartnerControls"/>
  </ds:schemaRefs>
</ds:datastoreItem>
</file>

<file path=customXml/itemProps6.xml><?xml version="1.0" encoding="utf-8"?>
<ds:datastoreItem xmlns:ds="http://schemas.openxmlformats.org/officeDocument/2006/customXml" ds:itemID="{3D5DA0FF-1E9E-4345-9660-248C3A957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5780ce-125f-4e8f-85f2-6461ed8c9272"/>
    <ds:schemaRef ds:uri="e09ec5aa-8326-4e6f-9801-2d83b0ebe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1DB3F3CD-24C5-427F-AEB9-30AD69FD4C2B}">
  <ds:schemaRefs/>
</ds:datastoreItem>
</file>

<file path=customXml/itemProps8.xml><?xml version="1.0" encoding="utf-8"?>
<ds:datastoreItem xmlns:ds="http://schemas.openxmlformats.org/officeDocument/2006/customXml" ds:itemID="{EB6F4C02-5162-4847-84FE-43BFAD0367AF}">
  <ds:schemaRefs>
    <ds:schemaRef ds:uri="http://schemas.microsoft.com/sharepoint/v3/contenttype/forms"/>
  </ds:schemaRefs>
</ds:datastoreItem>
</file>

<file path=customXml/itemProps9.xml><?xml version="1.0" encoding="utf-8"?>
<ds:datastoreItem xmlns:ds="http://schemas.openxmlformats.org/officeDocument/2006/customXml" ds:itemID="{AF24F885-7C24-4791-8F25-1D0C16AB0BD2}">
  <ds:schemaRefs/>
</ds:datastoreItem>
</file>

<file path=docProps/app.xml><?xml version="1.0" encoding="utf-8"?>
<Properties xmlns="http://schemas.openxmlformats.org/officeDocument/2006/extended-properties" xmlns:vt="http://schemas.openxmlformats.org/officeDocument/2006/docPropsVTypes">
  <TotalTime>171182</TotalTime>
  <Words>2203</Words>
  <Application>Microsoft Office PowerPoint</Application>
  <PresentationFormat>Widescreen</PresentationFormat>
  <Paragraphs>440</Paragraphs>
  <Slides>58</Slides>
  <Notes>4</Notes>
  <HiddenSlides>0</HiddenSlides>
  <MMClips>0</MMClips>
  <ScaleCrop>false</ScaleCrop>
  <HeadingPairs>
    <vt:vector size="8" baseType="variant">
      <vt:variant>
        <vt:lpstr>Fonts Used</vt:lpstr>
      </vt:variant>
      <vt:variant>
        <vt:i4>10</vt:i4>
      </vt:variant>
      <vt:variant>
        <vt:lpstr>Theme</vt:lpstr>
      </vt:variant>
      <vt:variant>
        <vt:i4>20</vt:i4>
      </vt:variant>
      <vt:variant>
        <vt:lpstr>Embedded OLE Servers</vt:lpstr>
      </vt:variant>
      <vt:variant>
        <vt:i4>1</vt:i4>
      </vt:variant>
      <vt:variant>
        <vt:lpstr>Slide Titles</vt:lpstr>
      </vt:variant>
      <vt:variant>
        <vt:i4>58</vt:i4>
      </vt:variant>
    </vt:vector>
  </HeadingPairs>
  <TitlesOfParts>
    <vt:vector size="89" baseType="lpstr">
      <vt:lpstr>Arial</vt:lpstr>
      <vt:lpstr>Calibri</vt:lpstr>
      <vt:lpstr>Century Gothic</vt:lpstr>
      <vt:lpstr>MTN Brighter Sans</vt:lpstr>
      <vt:lpstr>MTN Brighter Sans Bold</vt:lpstr>
      <vt:lpstr>MTN Brighter Sans ExtraBold</vt:lpstr>
      <vt:lpstr>MTN Brighter Sans ExtraLight</vt:lpstr>
      <vt:lpstr>MTN Brighter Sans Light</vt:lpstr>
      <vt:lpstr>Myriad Pro</vt:lpstr>
      <vt:lpstr>Wingdings</vt:lpstr>
      <vt:lpstr>Top arch</vt:lpstr>
      <vt:lpstr>1_Top arch</vt:lpstr>
      <vt:lpstr>3_Top arch</vt:lpstr>
      <vt:lpstr>4_Top arch</vt:lpstr>
      <vt:lpstr>5_Top arch</vt:lpstr>
      <vt:lpstr>Oval Arch</vt:lpstr>
      <vt:lpstr>6_Top arch</vt:lpstr>
      <vt:lpstr>1_Oval Arch</vt:lpstr>
      <vt:lpstr>7_Top arch</vt:lpstr>
      <vt:lpstr>2_Oval Arch</vt:lpstr>
      <vt:lpstr>8_Top arch</vt:lpstr>
      <vt:lpstr>3_Oval Arch</vt:lpstr>
      <vt:lpstr>5_Oval Arch</vt:lpstr>
      <vt:lpstr>6_Oval Arch</vt:lpstr>
      <vt:lpstr>14_Top arch</vt:lpstr>
      <vt:lpstr>7_Oval Arch</vt:lpstr>
      <vt:lpstr>15_Top arch</vt:lpstr>
      <vt:lpstr>8_Oval Arch</vt:lpstr>
      <vt:lpstr>Titles</vt:lpstr>
      <vt:lpstr>1_Titles</vt:lpstr>
      <vt:lpstr>Worksheet</vt:lpstr>
      <vt:lpstr>PowerPoint Presentation</vt:lpstr>
      <vt:lpstr>PowerPoint Presentation</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Use Case List, Diagram &amp; Description</vt:lpstr>
      <vt:lpstr>PowerPoint Presentation</vt:lpstr>
      <vt:lpstr>Use Case Description</vt:lpstr>
      <vt:lpstr>Use Case Description</vt:lpstr>
      <vt:lpstr>Use Case Description</vt:lpstr>
      <vt:lpstr>Functional Requirements</vt:lpstr>
      <vt:lpstr>FUNCTIONAL REQUIREMENTS</vt:lpstr>
      <vt:lpstr>Business Process</vt:lpstr>
      <vt:lpstr>PowerPoint Presentation</vt:lpstr>
      <vt:lpstr>PowerPoint Presentation</vt:lpstr>
      <vt:lpstr>Business Rules</vt:lpstr>
      <vt:lpstr>PowerPoint Presentation</vt:lpstr>
      <vt:lpstr>PowerPoint Presentation</vt:lpstr>
      <vt:lpstr>Integration Architecture</vt:lpstr>
      <vt:lpstr>PowerPoint Presentation</vt:lpstr>
      <vt:lpstr>User Experience (UX) Design</vt:lpstr>
      <vt:lpstr>UI Diagram</vt:lpstr>
      <vt:lpstr>Sequence Diagrams</vt:lpstr>
      <vt:lpstr>PowerPoint Presentation</vt:lpstr>
      <vt:lpstr>PowerPoint Presentation</vt:lpstr>
      <vt:lpstr>PowerPoint Presentation</vt:lpstr>
      <vt:lpstr>Integration Interface Design (API, Web Service)</vt:lpstr>
      <vt:lpstr>Provider System API Specifications</vt:lpstr>
      <vt:lpstr>Reporting</vt:lpstr>
      <vt:lpstr>REPORTING</vt:lpstr>
      <vt:lpstr>PowerPoint Presentation</vt:lpstr>
      <vt:lpstr>Capacity</vt:lpstr>
      <vt:lpstr>PowerPoint Presentation</vt:lpstr>
      <vt:lpstr>Performance</vt:lpstr>
      <vt:lpstr>  Performance </vt:lpstr>
      <vt:lpstr>Availability </vt:lpstr>
      <vt:lpstr>  Availability</vt:lpstr>
      <vt:lpstr>Security</vt:lpstr>
      <vt:lpstr>PowerPoint Presentation</vt:lpstr>
      <vt:lpstr>Continuity</vt:lpstr>
      <vt:lpstr>PowerPoint Presentation</vt:lpstr>
      <vt:lpstr>Monitoring</vt:lpstr>
      <vt:lpstr>PowerPoint Presentation</vt:lpstr>
      <vt:lpstr>Usability</vt:lpstr>
      <vt:lpstr>PowerPoint Presentation</vt:lpstr>
      <vt:lpstr>Exception Handling</vt:lpstr>
      <vt:lpstr>PowerPoint Presentation</vt:lpstr>
      <vt:lpstr>High Level Work Packages</vt:lpstr>
      <vt:lpstr>PowerPoint Presentation</vt:lpstr>
      <vt:lpstr>Requirement Traceability Matrix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Ayooluwa Babawande [MTN Nigeria - IT]</dc:creator>
  <cp:lastModifiedBy>Ayooluwa Babawande [ MTN Nigeria - IT ]</cp:lastModifiedBy>
  <cp:revision>1813</cp:revision>
  <dcterms:created xsi:type="dcterms:W3CDTF">2018-01-25T08:02:46Z</dcterms:created>
  <dcterms:modified xsi:type="dcterms:W3CDTF">2022-05-06T13:08:19Z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4b8b729-aaf5-4dda-a63b-be659d0bf6e1_Enabled">
    <vt:lpwstr>True</vt:lpwstr>
  </property>
  <property fmtid="{D5CDD505-2E9C-101B-9397-08002B2CF9AE}" pid="3" name="MSIP_Label_24b8b729-aaf5-4dda-a63b-be659d0bf6e1_SiteId">
    <vt:lpwstr>c9b9cb50-3644-4db4-a267-fa84df2f4ceb</vt:lpwstr>
  </property>
  <property fmtid="{D5CDD505-2E9C-101B-9397-08002B2CF9AE}" pid="4" name="MSIP_Label_24b8b729-aaf5-4dda-a63b-be659d0bf6e1_Owner">
    <vt:lpwstr>Ifeanyi.Efueme@mtn.com</vt:lpwstr>
  </property>
  <property fmtid="{D5CDD505-2E9C-101B-9397-08002B2CF9AE}" pid="5" name="MSIP_Label_24b8b729-aaf5-4dda-a63b-be659d0bf6e1_SetDate">
    <vt:lpwstr>2019-03-23T16:08:01.5577076Z</vt:lpwstr>
  </property>
  <property fmtid="{D5CDD505-2E9C-101B-9397-08002B2CF9AE}" pid="6" name="MSIP_Label_24b8b729-aaf5-4dda-a63b-be659d0bf6e1_Name">
    <vt:lpwstr>Internal</vt:lpwstr>
  </property>
  <property fmtid="{D5CDD505-2E9C-101B-9397-08002B2CF9AE}" pid="7" name="MSIP_Label_24b8b729-aaf5-4dda-a63b-be659d0bf6e1_Application">
    <vt:lpwstr>Microsoft Azure Information Protection</vt:lpwstr>
  </property>
  <property fmtid="{D5CDD505-2E9C-101B-9397-08002B2CF9AE}" pid="8" name="MSIP_Label_24b8b729-aaf5-4dda-a63b-be659d0bf6e1_Extended_MSFT_Method">
    <vt:lpwstr>Automatic</vt:lpwstr>
  </property>
  <property fmtid="{D5CDD505-2E9C-101B-9397-08002B2CF9AE}" pid="9" name="Sensitivity">
    <vt:lpwstr>Internal</vt:lpwstr>
  </property>
  <property fmtid="{D5CDD505-2E9C-101B-9397-08002B2CF9AE}" pid="10" name="RightsWATCHMark">
    <vt:lpwstr>7|MTNProduction-DataClassification-INTERNAL|{00000000-0000-0000-0000-000000000000}</vt:lpwstr>
  </property>
  <property fmtid="{D5CDD505-2E9C-101B-9397-08002B2CF9AE}" pid="11" name="ContentTypeId">
    <vt:lpwstr>0x010100CA8352942BA84D4A8CB698D0AD7B54DB</vt:lpwstr>
  </property>
</Properties>
</file>