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74" r:id="rId4"/>
    <p:sldId id="257" r:id="rId5"/>
    <p:sldId id="259" r:id="rId6"/>
    <p:sldId id="272" r:id="rId7"/>
    <p:sldId id="268" r:id="rId8"/>
    <p:sldId id="261" r:id="rId9"/>
    <p:sldId id="262" r:id="rId10"/>
    <p:sldId id="263" r:id="rId11"/>
    <p:sldId id="264" r:id="rId12"/>
    <p:sldId id="275" r:id="rId13"/>
    <p:sldId id="269" r:id="rId14"/>
    <p:sldId id="258" r:id="rId15"/>
    <p:sldId id="284" r:id="rId16"/>
    <p:sldId id="270" r:id="rId17"/>
    <p:sldId id="277" r:id="rId18"/>
    <p:sldId id="278" r:id="rId19"/>
    <p:sldId id="279" r:id="rId20"/>
    <p:sldId id="282" r:id="rId21"/>
    <p:sldId id="281" r:id="rId22"/>
    <p:sldId id="28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783F5-3B0A-4EB2-B0B3-49CC2B1A4C78}" v="527" dt="2023-01-05T18:42:15.517"/>
    <p1510:client id="{09AA7AA1-AEE6-4A17-9E6C-D022C4587920}" v="73" dt="2023-01-05T17:30:55.570"/>
    <p1510:client id="{6F093555-979A-415E-8587-974EFB3A1FD5}" v="50" dt="2023-01-09T21:16:02.992"/>
    <p1510:client id="{A964D7B2-95AA-4309-96C9-3D238E8CE82C}" v="3" dt="2023-01-05T18:47:48.302"/>
    <p1510:client id="{CC61D105-46CF-4E6F-9829-4A10090D61D0}" v="509" dt="2023-01-05T18:49:31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93A6B-F009-464A-AA38-B4992660C325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Binary Encoder</a:t>
          </a:r>
          <a:endParaRPr lang="tr-TR"/>
        </a:p>
      </dgm:t>
    </dgm:pt>
    <dgm:pt modelId="{061A3EB9-34C1-4925-99E3-7F673D4F7B16}" type="parTrans" cxnId="{75A3B5CA-5EA9-4752-BFE4-C2D2DFDB8431}">
      <dgm:prSet/>
      <dgm:spPr/>
    </dgm:pt>
    <dgm:pt modelId="{E86C0DEC-E648-458D-A413-5D1606F58A3A}" type="sibTrans" cxnId="{75A3B5CA-5EA9-4752-BFE4-C2D2DFDB8431}">
      <dgm:prSet/>
      <dgm:spPr/>
    </dgm:pt>
    <dgm:pt modelId="{1150279A-5A70-4BD4-B74A-D68137C2A5CD}">
      <dgm:prSet phldr="0"/>
      <dgm:spPr/>
      <dgm:t>
        <a:bodyPr/>
        <a:lstStyle/>
        <a:p>
          <a:pPr rtl="0"/>
          <a:r>
            <a:rPr lang="en-US" b="1">
              <a:latin typeface="Plantagenet Cherokee"/>
            </a:rPr>
            <a:t>Cleaning </a:t>
          </a:r>
          <a:endParaRPr lang="tr-TR" b="1">
            <a:latin typeface="Plantagenet Cherokee"/>
          </a:endParaRPr>
        </a:p>
      </dgm:t>
    </dgm:pt>
    <dgm:pt modelId="{39592FE9-793C-4262-9E4C-4402789FA452}" type="parTrans" cxnId="{E66FA714-2C1E-4CF1-9A6F-C139D2E56B82}">
      <dgm:prSet/>
      <dgm:spPr/>
    </dgm:pt>
    <dgm:pt modelId="{E631AEB0-54EF-4553-94D2-8044FB6BD823}" type="sibTrans" cxnId="{E66FA714-2C1E-4CF1-9A6F-C139D2E56B82}">
      <dgm:prSet/>
      <dgm:spPr/>
    </dgm:pt>
    <dgm:pt modelId="{2C921A94-E1B6-4E38-9561-1AAC2D5BBBA9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Removed "₺" from Price(Fiyat)</a:t>
          </a:r>
          <a:endParaRPr lang="tr-TR">
            <a:latin typeface="Plantagenet Cherokee"/>
          </a:endParaRPr>
        </a:p>
      </dgm:t>
    </dgm:pt>
    <dgm:pt modelId="{B858010F-2E81-4CA0-8BBB-0292C719EE19}" type="parTrans" cxnId="{9B0BF8A3-11E0-4D80-8306-F40A32DC29FB}">
      <dgm:prSet/>
      <dgm:spPr/>
    </dgm:pt>
    <dgm:pt modelId="{93959BE5-B35A-4EBF-869E-48CB9ED75A10}" type="sibTrans" cxnId="{9B0BF8A3-11E0-4D80-8306-F40A32DC29FB}">
      <dgm:prSet/>
      <dgm:spPr/>
    </dgm:pt>
    <dgm:pt modelId="{FFECABEA-3715-4895-B670-0F8787B09A66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Drop</a:t>
          </a:r>
          <a:endParaRPr lang="tr-TR">
            <a:latin typeface="Plantagenet Cherokee"/>
          </a:endParaRPr>
        </a:p>
      </dgm:t>
    </dgm:pt>
    <dgm:pt modelId="{4C1B4C19-E7AD-4F3A-817E-B128DCE32CA0}" type="parTrans" cxnId="{16D81ECC-B51B-48DC-9FE1-0448990008F9}">
      <dgm:prSet/>
      <dgm:spPr/>
    </dgm:pt>
    <dgm:pt modelId="{1D4C226D-2EEA-4708-BB14-7B5B69535C79}" type="sibTrans" cxnId="{16D81ECC-B51B-48DC-9FE1-0448990008F9}">
      <dgm:prSet/>
      <dgm:spPr/>
    </dgm:pt>
    <dgm:pt modelId="{F0B3618F-D376-4E95-9D71-4FEAE41EFD86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"Elektrik" removed from Fuel(Yakit)</a:t>
          </a:r>
          <a:endParaRPr lang="tr-TR">
            <a:latin typeface="Plantagenet Cherokee"/>
          </a:endParaRPr>
        </a:p>
      </dgm:t>
    </dgm:pt>
    <dgm:pt modelId="{F43EDEBE-8442-457E-A813-A7DD67FFE6CE}" type="parTrans" cxnId="{A7ED6D6E-211E-4591-993F-25690E745B01}">
      <dgm:prSet/>
      <dgm:spPr/>
    </dgm:pt>
    <dgm:pt modelId="{40B94BB4-0A8F-4375-A614-8E9660F04F3A}" type="sibTrans" cxnId="{A7ED6D6E-211E-4591-993F-25690E745B01}">
      <dgm:prSet/>
      <dgm:spPr/>
    </dgm:pt>
    <dgm:pt modelId="{14584374-4D3E-45AB-A158-37B5196A1E35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Categorize</a:t>
          </a:r>
          <a:endParaRPr lang="tr-TR">
            <a:latin typeface="Plantagenet Cherokee"/>
          </a:endParaRPr>
        </a:p>
      </dgm:t>
    </dgm:pt>
    <dgm:pt modelId="{54DB7842-195F-4755-836D-D07C85B45218}" type="parTrans" cxnId="{468C949F-D122-40BA-A55D-281AE94B5E90}">
      <dgm:prSet/>
      <dgm:spPr/>
    </dgm:pt>
    <dgm:pt modelId="{3DB41A13-3B8B-4343-8EBD-A8DE0E340AD7}" type="sibTrans" cxnId="{468C949F-D122-40BA-A55D-281AE94B5E90}">
      <dgm:prSet/>
      <dgm:spPr/>
    </dgm:pt>
    <dgm:pt modelId="{3FC1E159-16F7-42A8-87D2-B422B72476A6}">
      <dgm:prSet phldr="0"/>
      <dgm:spPr/>
      <dgm:t>
        <a:bodyPr/>
        <a:lstStyle/>
        <a:p>
          <a:pPr rtl="0"/>
          <a:r>
            <a:rPr lang="en-US" err="1">
              <a:latin typeface="Plantagenet Cherokee"/>
            </a:rPr>
            <a:t>Location_City</a:t>
          </a:r>
          <a:r>
            <a:rPr lang="en-US">
              <a:latin typeface="Plantagenet Cherokee"/>
            </a:rPr>
            <a:t>(</a:t>
          </a:r>
          <a:r>
            <a:rPr lang="en-US" err="1">
              <a:latin typeface="Plantagenet Cherokee"/>
            </a:rPr>
            <a:t>Konum_sehir</a:t>
          </a:r>
          <a:r>
            <a:rPr lang="en-US">
              <a:latin typeface="Plantagenet Cherokee"/>
            </a:rPr>
            <a:t>) --&gt; Location(</a:t>
          </a:r>
          <a:r>
            <a:rPr lang="en-US" err="1">
              <a:latin typeface="Plantagenet Cherokee"/>
            </a:rPr>
            <a:t>Konum</a:t>
          </a:r>
          <a:r>
            <a:rPr lang="en-US">
              <a:latin typeface="Plantagenet Cherokee"/>
            </a:rPr>
            <a:t>)</a:t>
          </a:r>
          <a:endParaRPr lang="tr-TR"/>
        </a:p>
      </dgm:t>
    </dgm:pt>
    <dgm:pt modelId="{2D143CF5-D9B8-4085-B6AE-C756BEB40E81}" type="parTrans" cxnId="{92C1DA0E-AA13-4DDB-A236-C1E65FC8DD13}">
      <dgm:prSet/>
      <dgm:spPr/>
    </dgm:pt>
    <dgm:pt modelId="{148063A4-8599-4412-AC9E-71D0F5E90841}" type="sibTrans" cxnId="{92C1DA0E-AA13-4DDB-A236-C1E65FC8DD13}">
      <dgm:prSet/>
      <dgm:spPr/>
    </dgm:pt>
    <dgm:pt modelId="{5EB4530B-890E-4C99-938F-64B74E7E666A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Encoder</a:t>
          </a:r>
          <a:endParaRPr lang="tr-TR">
            <a:latin typeface="Plantagenet Cherokee"/>
          </a:endParaRPr>
        </a:p>
      </dgm:t>
    </dgm:pt>
    <dgm:pt modelId="{694918CC-207B-4685-BD68-4BF0509F12D4}" type="parTrans" cxnId="{281E067B-EE0F-4645-8615-96B2D2AE465E}">
      <dgm:prSet/>
      <dgm:spPr/>
    </dgm:pt>
    <dgm:pt modelId="{1BA69402-2204-44FC-AC1D-0C5BAD0243FE}" type="sibTrans" cxnId="{281E067B-EE0F-4645-8615-96B2D2AE465E}">
      <dgm:prSet/>
      <dgm:spPr/>
    </dgm:pt>
    <dgm:pt modelId="{58BF3022-7C29-4A76-B57A-7D6A83D1AC77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Label Encoder</a:t>
          </a:r>
          <a:endParaRPr lang="tr-TR">
            <a:latin typeface="Plantagenet Cherokee"/>
          </a:endParaRPr>
        </a:p>
      </dgm:t>
    </dgm:pt>
    <dgm:pt modelId="{BB3814EA-B9E1-46ED-8ED0-70F8BF826BB4}" type="parTrans" cxnId="{7BD8526F-CC6C-432F-A76E-7377CB783894}">
      <dgm:prSet/>
      <dgm:spPr/>
    </dgm:pt>
    <dgm:pt modelId="{9A3FB38C-B8C6-430F-8350-5DC6AFFB40EB}" type="sibTrans" cxnId="{7BD8526F-CC6C-432F-A76E-7377CB783894}">
      <dgm:prSet/>
      <dgm:spPr/>
    </dgm:pt>
    <dgm:pt modelId="{07212042-B078-47B8-A829-6CEF6C5BA260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One-Hot Encoder</a:t>
          </a:r>
          <a:endParaRPr lang="tr-TR">
            <a:latin typeface="Plantagenet Cherokee"/>
          </a:endParaRPr>
        </a:p>
      </dgm:t>
    </dgm:pt>
    <dgm:pt modelId="{2598D6B5-7774-4455-81CB-3528B8B5039D}" type="parTrans" cxnId="{7CC1EA5F-813E-4FE2-BC69-0D255AC93C81}">
      <dgm:prSet/>
      <dgm:spPr/>
    </dgm:pt>
    <dgm:pt modelId="{12EB6807-4C3D-4363-9A7A-58C962E08F32}" type="sibTrans" cxnId="{7CC1EA5F-813E-4FE2-BC69-0D255AC93C81}">
      <dgm:prSet/>
      <dgm:spPr/>
    </dgm:pt>
    <dgm:pt modelId="{5058C194-D2EB-4D87-9E51-4DEA1D94F4EC}">
      <dgm:prSet phldr="0"/>
      <dgm:spPr/>
      <dgm:t>
        <a:bodyPr/>
        <a:lstStyle/>
        <a:p>
          <a:r>
            <a:rPr lang="en-US">
              <a:latin typeface="Plantagenet Cherokee"/>
            </a:rPr>
            <a:t>Warranty(Garanti)</a:t>
          </a:r>
        </a:p>
      </dgm:t>
    </dgm:pt>
    <dgm:pt modelId="{3AFC4412-E5DD-4103-89DC-F7FD40AB5F19}" type="parTrans" cxnId="{0F0939FE-20D1-4D62-931E-FAE5390BFF01}">
      <dgm:prSet/>
      <dgm:spPr/>
    </dgm:pt>
    <dgm:pt modelId="{21338CDB-8BFD-4924-A2F2-8B3FA5C30BFE}" type="sibTrans" cxnId="{0F0939FE-20D1-4D62-931E-FAE5390BFF01}">
      <dgm:prSet/>
      <dgm:spPr/>
    </dgm:pt>
    <dgm:pt modelId="{54D97974-819E-4C92-947E-EA546CD9D090}">
      <dgm:prSet phldr="0"/>
      <dgm:spPr/>
      <dgm:t>
        <a:bodyPr/>
        <a:lstStyle/>
        <a:p>
          <a:pPr rtl="0"/>
          <a:r>
            <a:rPr lang="en-US">
              <a:latin typeface="Plantagenet Cherokee"/>
            </a:rPr>
            <a:t>Transform Data Types</a:t>
          </a:r>
        </a:p>
      </dgm:t>
    </dgm:pt>
    <dgm:pt modelId="{4CEB89A2-D2E1-413C-94CB-1DBEDE4349D5}" type="parTrans" cxnId="{A319BB1C-CA91-472A-B099-EE83ABAAC448}">
      <dgm:prSet/>
      <dgm:spPr/>
    </dgm:pt>
    <dgm:pt modelId="{60561B86-0421-41E8-9D5E-AF77E616EDDE}" type="sibTrans" cxnId="{A319BB1C-CA91-472A-B099-EE83ABAAC448}">
      <dgm:prSet/>
      <dgm:spPr/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28E550AD-31EF-402E-8A92-16488C1E5494}" type="pres">
      <dgm:prSet presAssocID="{1150279A-5A70-4BD4-B74A-D68137C2A5CD}" presName="posSpace" presStyleCnt="0"/>
      <dgm:spPr/>
    </dgm:pt>
    <dgm:pt modelId="{AC5484F4-2C1B-49B3-B413-D3C57817E5D9}" type="pres">
      <dgm:prSet presAssocID="{1150279A-5A70-4BD4-B74A-D68137C2A5CD}" presName="vertFlow" presStyleCnt="0"/>
      <dgm:spPr/>
    </dgm:pt>
    <dgm:pt modelId="{C0F5CE92-D8C5-4A9C-9823-B7DF34E68F84}" type="pres">
      <dgm:prSet presAssocID="{1150279A-5A70-4BD4-B74A-D68137C2A5CD}" presName="topSpace" presStyleCnt="0"/>
      <dgm:spPr/>
    </dgm:pt>
    <dgm:pt modelId="{C8994F19-5353-4EE6-AEF4-2AAA7D4D25CB}" type="pres">
      <dgm:prSet presAssocID="{1150279A-5A70-4BD4-B74A-D68137C2A5CD}" presName="firstComp" presStyleCnt="0"/>
      <dgm:spPr/>
    </dgm:pt>
    <dgm:pt modelId="{7BE9D552-C57D-4AF9-B96A-D8516E56BC36}" type="pres">
      <dgm:prSet presAssocID="{1150279A-5A70-4BD4-B74A-D68137C2A5CD}" presName="firstChild" presStyleLbl="bgAccFollowNode1" presStyleIdx="0" presStyleCnt="8"/>
      <dgm:spPr/>
    </dgm:pt>
    <dgm:pt modelId="{31D63EB4-1E03-49B5-9F8C-4B5AF01CCA33}" type="pres">
      <dgm:prSet presAssocID="{1150279A-5A70-4BD4-B74A-D68137C2A5CD}" presName="firstChildTx" presStyleLbl="bgAccFollowNode1" presStyleIdx="0" presStyleCnt="8">
        <dgm:presLayoutVars>
          <dgm:bulletEnabled val="1"/>
        </dgm:presLayoutVars>
      </dgm:prSet>
      <dgm:spPr/>
    </dgm:pt>
    <dgm:pt modelId="{E0A8C2B0-C421-44A8-9077-FDF9986EA766}" type="pres">
      <dgm:prSet presAssocID="{1150279A-5A70-4BD4-B74A-D68137C2A5CD}" presName="negSpace" presStyleCnt="0"/>
      <dgm:spPr/>
    </dgm:pt>
    <dgm:pt modelId="{E1582995-2805-4F80-8AE2-F519834C4605}" type="pres">
      <dgm:prSet presAssocID="{1150279A-5A70-4BD4-B74A-D68137C2A5CD}" presName="circle" presStyleLbl="node1" presStyleIdx="0" presStyleCnt="5"/>
      <dgm:spPr/>
    </dgm:pt>
    <dgm:pt modelId="{2C496F59-86AF-4808-BC2B-0E4F7B66228B}" type="pres">
      <dgm:prSet presAssocID="{E631AEB0-54EF-4553-94D2-8044FB6BD823}" presName="transSpace" presStyleCnt="0"/>
      <dgm:spPr/>
    </dgm:pt>
    <dgm:pt modelId="{FF5E2463-F09F-4470-917C-39A3E5079EE7}" type="pres">
      <dgm:prSet presAssocID="{FFECABEA-3715-4895-B670-0F8787B09A66}" presName="posSpace" presStyleCnt="0"/>
      <dgm:spPr/>
    </dgm:pt>
    <dgm:pt modelId="{B6E92AC7-D567-4377-9FCD-1D5DD706DEF5}" type="pres">
      <dgm:prSet presAssocID="{FFECABEA-3715-4895-B670-0F8787B09A66}" presName="vertFlow" presStyleCnt="0"/>
      <dgm:spPr/>
    </dgm:pt>
    <dgm:pt modelId="{032D7AEF-0E95-4611-ABCF-000FA550D425}" type="pres">
      <dgm:prSet presAssocID="{FFECABEA-3715-4895-B670-0F8787B09A66}" presName="topSpace" presStyleCnt="0"/>
      <dgm:spPr/>
    </dgm:pt>
    <dgm:pt modelId="{A62851F8-5465-49F4-BEDD-89ACD82BCA9A}" type="pres">
      <dgm:prSet presAssocID="{FFECABEA-3715-4895-B670-0F8787B09A66}" presName="firstComp" presStyleCnt="0"/>
      <dgm:spPr/>
    </dgm:pt>
    <dgm:pt modelId="{6ABB95E1-11F1-46A2-8ADC-4A8A8814BD76}" type="pres">
      <dgm:prSet presAssocID="{FFECABEA-3715-4895-B670-0F8787B09A66}" presName="firstChild" presStyleLbl="bgAccFollowNode1" presStyleIdx="1" presStyleCnt="8"/>
      <dgm:spPr/>
    </dgm:pt>
    <dgm:pt modelId="{2E444FF5-02B2-4072-A9C6-2649BBF771F5}" type="pres">
      <dgm:prSet presAssocID="{FFECABEA-3715-4895-B670-0F8787B09A66}" presName="firstChildTx" presStyleLbl="bgAccFollowNode1" presStyleIdx="1" presStyleCnt="8">
        <dgm:presLayoutVars>
          <dgm:bulletEnabled val="1"/>
        </dgm:presLayoutVars>
      </dgm:prSet>
      <dgm:spPr/>
    </dgm:pt>
    <dgm:pt modelId="{DB47B637-F44F-423A-9449-7A19640730D7}" type="pres">
      <dgm:prSet presAssocID="{FFECABEA-3715-4895-B670-0F8787B09A66}" presName="negSpace" presStyleCnt="0"/>
      <dgm:spPr/>
    </dgm:pt>
    <dgm:pt modelId="{E0831E69-4AA0-49FB-947A-F871FC861AEB}" type="pres">
      <dgm:prSet presAssocID="{FFECABEA-3715-4895-B670-0F8787B09A66}" presName="circle" presStyleLbl="node1" presStyleIdx="1" presStyleCnt="5"/>
      <dgm:spPr/>
    </dgm:pt>
    <dgm:pt modelId="{5BD070E6-EC20-4A47-8841-6FB56AD6B12A}" type="pres">
      <dgm:prSet presAssocID="{1D4C226D-2EEA-4708-BB14-7B5B69535C79}" presName="transSpace" presStyleCnt="0"/>
      <dgm:spPr/>
    </dgm:pt>
    <dgm:pt modelId="{B625EB75-6E25-4D05-9549-1057E29779BC}" type="pres">
      <dgm:prSet presAssocID="{14584374-4D3E-45AB-A158-37B5196A1E35}" presName="posSpace" presStyleCnt="0"/>
      <dgm:spPr/>
    </dgm:pt>
    <dgm:pt modelId="{E886CA73-A710-4FB1-992B-B53F9F83723F}" type="pres">
      <dgm:prSet presAssocID="{14584374-4D3E-45AB-A158-37B5196A1E35}" presName="vertFlow" presStyleCnt="0"/>
      <dgm:spPr/>
    </dgm:pt>
    <dgm:pt modelId="{BF1498E4-C4D4-4F88-9075-1F4102B339FC}" type="pres">
      <dgm:prSet presAssocID="{14584374-4D3E-45AB-A158-37B5196A1E35}" presName="topSpace" presStyleCnt="0"/>
      <dgm:spPr/>
    </dgm:pt>
    <dgm:pt modelId="{FD0D3960-DD32-4F0E-BA9B-08134DA24481}" type="pres">
      <dgm:prSet presAssocID="{14584374-4D3E-45AB-A158-37B5196A1E35}" presName="firstComp" presStyleCnt="0"/>
      <dgm:spPr/>
    </dgm:pt>
    <dgm:pt modelId="{A5EC600F-FE67-4B86-87D5-2137C202BE1F}" type="pres">
      <dgm:prSet presAssocID="{14584374-4D3E-45AB-A158-37B5196A1E35}" presName="firstChild" presStyleLbl="bgAccFollowNode1" presStyleIdx="2" presStyleCnt="8"/>
      <dgm:spPr/>
    </dgm:pt>
    <dgm:pt modelId="{76FF99FF-8970-4EB2-A858-CC21E13C4CBE}" type="pres">
      <dgm:prSet presAssocID="{14584374-4D3E-45AB-A158-37B5196A1E35}" presName="firstChildTx" presStyleLbl="bgAccFollowNode1" presStyleIdx="2" presStyleCnt="8">
        <dgm:presLayoutVars>
          <dgm:bulletEnabled val="1"/>
        </dgm:presLayoutVars>
      </dgm:prSet>
      <dgm:spPr/>
    </dgm:pt>
    <dgm:pt modelId="{75023058-0C4B-437A-9C33-C331A4A7483A}" type="pres">
      <dgm:prSet presAssocID="{5058C194-D2EB-4D87-9E51-4DEA1D94F4EC}" presName="comp" presStyleCnt="0"/>
      <dgm:spPr/>
    </dgm:pt>
    <dgm:pt modelId="{7839DFBE-C980-4E45-ADC5-6C394BCDE0C2}" type="pres">
      <dgm:prSet presAssocID="{5058C194-D2EB-4D87-9E51-4DEA1D94F4EC}" presName="child" presStyleLbl="bgAccFollowNode1" presStyleIdx="3" presStyleCnt="8"/>
      <dgm:spPr/>
    </dgm:pt>
    <dgm:pt modelId="{575CF5E1-0D84-4FFB-B1A4-7D425A44FA95}" type="pres">
      <dgm:prSet presAssocID="{5058C194-D2EB-4D87-9E51-4DEA1D94F4EC}" presName="childTx" presStyleLbl="bgAccFollowNode1" presStyleIdx="3" presStyleCnt="8">
        <dgm:presLayoutVars>
          <dgm:bulletEnabled val="1"/>
        </dgm:presLayoutVars>
      </dgm:prSet>
      <dgm:spPr/>
    </dgm:pt>
    <dgm:pt modelId="{323E1CA9-F389-4024-8196-55897DC96089}" type="pres">
      <dgm:prSet presAssocID="{14584374-4D3E-45AB-A158-37B5196A1E35}" presName="negSpace" presStyleCnt="0"/>
      <dgm:spPr/>
    </dgm:pt>
    <dgm:pt modelId="{37CA08DC-9D0B-4A18-900B-397A7205D11F}" type="pres">
      <dgm:prSet presAssocID="{14584374-4D3E-45AB-A158-37B5196A1E35}" presName="circle" presStyleLbl="node1" presStyleIdx="2" presStyleCnt="5"/>
      <dgm:spPr/>
    </dgm:pt>
    <dgm:pt modelId="{B5985C18-2C1A-48CC-BDDB-57BA94C249C2}" type="pres">
      <dgm:prSet presAssocID="{3DB41A13-3B8B-4343-8EBD-A8DE0E340AD7}" presName="transSpace" presStyleCnt="0"/>
      <dgm:spPr/>
    </dgm:pt>
    <dgm:pt modelId="{0C0E8460-1548-45D1-819D-9F8E50FF80A8}" type="pres">
      <dgm:prSet presAssocID="{54D97974-819E-4C92-947E-EA546CD9D090}" presName="posSpace" presStyleCnt="0"/>
      <dgm:spPr/>
    </dgm:pt>
    <dgm:pt modelId="{64F232E7-7124-4847-8693-601933EA41AE}" type="pres">
      <dgm:prSet presAssocID="{54D97974-819E-4C92-947E-EA546CD9D090}" presName="vertFlow" presStyleCnt="0"/>
      <dgm:spPr/>
    </dgm:pt>
    <dgm:pt modelId="{5C12FDBC-4471-4554-96E4-E0F0742D5949}" type="pres">
      <dgm:prSet presAssocID="{54D97974-819E-4C92-947E-EA546CD9D090}" presName="topSpace" presStyleCnt="0"/>
      <dgm:spPr/>
    </dgm:pt>
    <dgm:pt modelId="{D176527F-82AA-47B3-82B8-E2B7DF92BF0A}" type="pres">
      <dgm:prSet presAssocID="{54D97974-819E-4C92-947E-EA546CD9D090}" presName="firstComp" presStyleCnt="0"/>
      <dgm:spPr/>
    </dgm:pt>
    <dgm:pt modelId="{2CD1BC2E-B1BE-4B78-BF1E-FE61709D479E}" type="pres">
      <dgm:prSet presAssocID="{54D97974-819E-4C92-947E-EA546CD9D090}" presName="firstChild" presStyleLbl="bgAccFollowNode1" presStyleIdx="4" presStyleCnt="8"/>
      <dgm:spPr/>
    </dgm:pt>
    <dgm:pt modelId="{CC83FDC0-7DC9-4CCE-A9BD-21C717077664}" type="pres">
      <dgm:prSet presAssocID="{54D97974-819E-4C92-947E-EA546CD9D090}" presName="firstChildTx" presStyleLbl="bgAccFollowNode1" presStyleIdx="4" presStyleCnt="8">
        <dgm:presLayoutVars>
          <dgm:bulletEnabled val="1"/>
        </dgm:presLayoutVars>
      </dgm:prSet>
      <dgm:spPr/>
    </dgm:pt>
    <dgm:pt modelId="{1D6ADB09-6B51-44B9-BFFE-99D88B6B6A4C}" type="pres">
      <dgm:prSet presAssocID="{54D97974-819E-4C92-947E-EA546CD9D090}" presName="negSpace" presStyleCnt="0"/>
      <dgm:spPr/>
    </dgm:pt>
    <dgm:pt modelId="{E1102F6D-9335-491F-9B2F-4C7856BA5634}" type="pres">
      <dgm:prSet presAssocID="{54D97974-819E-4C92-947E-EA546CD9D090}" presName="circle" presStyleLbl="node1" presStyleIdx="3" presStyleCnt="5"/>
      <dgm:spPr/>
    </dgm:pt>
    <dgm:pt modelId="{4AC74483-080C-42C3-BD38-F02AD1363BC2}" type="pres">
      <dgm:prSet presAssocID="{60561B86-0421-41E8-9D5E-AF77E616EDDE}" presName="transSpace" presStyleCnt="0"/>
      <dgm:spPr/>
    </dgm:pt>
    <dgm:pt modelId="{686D3CAB-1FE5-4992-A903-FA3CF3DA845B}" type="pres">
      <dgm:prSet presAssocID="{5EB4530B-890E-4C99-938F-64B74E7E666A}" presName="posSpace" presStyleCnt="0"/>
      <dgm:spPr/>
    </dgm:pt>
    <dgm:pt modelId="{C94CD720-E1AC-4BFA-8BC3-B3A1BAC6DE8C}" type="pres">
      <dgm:prSet presAssocID="{5EB4530B-890E-4C99-938F-64B74E7E666A}" presName="vertFlow" presStyleCnt="0"/>
      <dgm:spPr/>
    </dgm:pt>
    <dgm:pt modelId="{955A51DE-7E14-4938-8E81-51AAECA50A67}" type="pres">
      <dgm:prSet presAssocID="{5EB4530B-890E-4C99-938F-64B74E7E666A}" presName="topSpace" presStyleCnt="0"/>
      <dgm:spPr/>
    </dgm:pt>
    <dgm:pt modelId="{64FCECB0-FAE5-4593-9B2A-D0C78664D5F1}" type="pres">
      <dgm:prSet presAssocID="{5EB4530B-890E-4C99-938F-64B74E7E666A}" presName="firstComp" presStyleCnt="0"/>
      <dgm:spPr/>
    </dgm:pt>
    <dgm:pt modelId="{836189A8-7336-4734-851A-54EB8C308D43}" type="pres">
      <dgm:prSet presAssocID="{5EB4530B-890E-4C99-938F-64B74E7E666A}" presName="firstChild" presStyleLbl="bgAccFollowNode1" presStyleIdx="5" presStyleCnt="8"/>
      <dgm:spPr/>
    </dgm:pt>
    <dgm:pt modelId="{837CC8BA-E899-4C5A-A246-AA0E0E39C972}" type="pres">
      <dgm:prSet presAssocID="{5EB4530B-890E-4C99-938F-64B74E7E666A}" presName="firstChildTx" presStyleLbl="bgAccFollowNode1" presStyleIdx="5" presStyleCnt="8">
        <dgm:presLayoutVars>
          <dgm:bulletEnabled val="1"/>
        </dgm:presLayoutVars>
      </dgm:prSet>
      <dgm:spPr/>
    </dgm:pt>
    <dgm:pt modelId="{E7CE02F1-4B45-4705-8ED3-1FB22BA275DE}" type="pres">
      <dgm:prSet presAssocID="{07212042-B078-47B8-A829-6CEF6C5BA260}" presName="comp" presStyleCnt="0"/>
      <dgm:spPr/>
    </dgm:pt>
    <dgm:pt modelId="{4968511A-C01E-471F-A7C9-25097F1155BF}" type="pres">
      <dgm:prSet presAssocID="{07212042-B078-47B8-A829-6CEF6C5BA260}" presName="child" presStyleLbl="bgAccFollowNode1" presStyleIdx="6" presStyleCnt="8"/>
      <dgm:spPr/>
    </dgm:pt>
    <dgm:pt modelId="{5DE6C053-DC13-4396-89A3-A3E7FA6DF09D}" type="pres">
      <dgm:prSet presAssocID="{07212042-B078-47B8-A829-6CEF6C5BA260}" presName="childTx" presStyleLbl="bgAccFollowNode1" presStyleIdx="6" presStyleCnt="8">
        <dgm:presLayoutVars>
          <dgm:bulletEnabled val="1"/>
        </dgm:presLayoutVars>
      </dgm:prSet>
      <dgm:spPr/>
    </dgm:pt>
    <dgm:pt modelId="{57468AC8-9BC0-426E-9DD1-D6F18BA21823}" type="pres">
      <dgm:prSet presAssocID="{74D93A6B-F009-464A-AA38-B4992660C325}" presName="comp" presStyleCnt="0"/>
      <dgm:spPr/>
    </dgm:pt>
    <dgm:pt modelId="{C2260DB4-0F71-4A16-8F06-8E268F63D786}" type="pres">
      <dgm:prSet presAssocID="{74D93A6B-F009-464A-AA38-B4992660C325}" presName="child" presStyleLbl="bgAccFollowNode1" presStyleIdx="7" presStyleCnt="8"/>
      <dgm:spPr/>
    </dgm:pt>
    <dgm:pt modelId="{2701C710-2A04-42B1-923F-1DB4B39C2507}" type="pres">
      <dgm:prSet presAssocID="{74D93A6B-F009-464A-AA38-B4992660C325}" presName="childTx" presStyleLbl="bgAccFollowNode1" presStyleIdx="7" presStyleCnt="8">
        <dgm:presLayoutVars>
          <dgm:bulletEnabled val="1"/>
        </dgm:presLayoutVars>
      </dgm:prSet>
      <dgm:spPr/>
    </dgm:pt>
    <dgm:pt modelId="{09BE1D7C-422D-4B98-9667-51845A4DC86A}" type="pres">
      <dgm:prSet presAssocID="{5EB4530B-890E-4C99-938F-64B74E7E666A}" presName="negSpace" presStyleCnt="0"/>
      <dgm:spPr/>
    </dgm:pt>
    <dgm:pt modelId="{358887F5-553C-4EFA-8CF9-6B6F1790C5C3}" type="pres">
      <dgm:prSet presAssocID="{5EB4530B-890E-4C99-938F-64B74E7E666A}" presName="circle" presStyleLbl="node1" presStyleIdx="4" presStyleCnt="5"/>
      <dgm:spPr/>
    </dgm:pt>
  </dgm:ptLst>
  <dgm:cxnLst>
    <dgm:cxn modelId="{92C1DA0E-AA13-4DDB-A236-C1E65FC8DD13}" srcId="{14584374-4D3E-45AB-A158-37B5196A1E35}" destId="{3FC1E159-16F7-42A8-87D2-B422B72476A6}" srcOrd="0" destOrd="0" parTransId="{2D143CF5-D9B8-4085-B6AE-C756BEB40E81}" sibTransId="{148063A4-8599-4412-AC9E-71D0F5E90841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E66FA714-2C1E-4CF1-9A6F-C139D2E56B82}" srcId="{00C18FBF-3FF5-4C16-97CF-AF03740D7AB6}" destId="{1150279A-5A70-4BD4-B74A-D68137C2A5CD}" srcOrd="0" destOrd="0" parTransId="{39592FE9-793C-4262-9E4C-4402789FA452}" sibTransId="{E631AEB0-54EF-4553-94D2-8044FB6BD823}"/>
    <dgm:cxn modelId="{1F0DC21B-326C-45B7-9AF7-9956149B2A08}" type="presOf" srcId="{FFECABEA-3715-4895-B670-0F8787B09A66}" destId="{E0831E69-4AA0-49FB-947A-F871FC861AEB}" srcOrd="0" destOrd="0" presId="urn:microsoft.com/office/officeart/2005/8/layout/hList9"/>
    <dgm:cxn modelId="{A319BB1C-CA91-472A-B099-EE83ABAAC448}" srcId="{00C18FBF-3FF5-4C16-97CF-AF03740D7AB6}" destId="{54D97974-819E-4C92-947E-EA546CD9D090}" srcOrd="3" destOrd="0" parTransId="{4CEB89A2-D2E1-413C-94CB-1DBEDE4349D5}" sibTransId="{60561B86-0421-41E8-9D5E-AF77E616EDDE}"/>
    <dgm:cxn modelId="{49F9BC2C-9D4D-4EC8-A995-ECEF1906819F}" type="presOf" srcId="{2C921A94-E1B6-4E38-9561-1AAC2D5BBBA9}" destId="{31D63EB4-1E03-49B5-9F8C-4B5AF01CCA33}" srcOrd="1" destOrd="0" presId="urn:microsoft.com/office/officeart/2005/8/layout/hList9"/>
    <dgm:cxn modelId="{C833355F-8636-4D53-8B82-2F4A74B3859D}" type="presOf" srcId="{54D97974-819E-4C92-947E-EA546CD9D090}" destId="{E1102F6D-9335-491F-9B2F-4C7856BA5634}" srcOrd="0" destOrd="0" presId="urn:microsoft.com/office/officeart/2005/8/layout/hList9"/>
    <dgm:cxn modelId="{7CC1EA5F-813E-4FE2-BC69-0D255AC93C81}" srcId="{5EB4530B-890E-4C99-938F-64B74E7E666A}" destId="{07212042-B078-47B8-A829-6CEF6C5BA260}" srcOrd="1" destOrd="0" parTransId="{2598D6B5-7774-4455-81CB-3528B8B5039D}" sibTransId="{12EB6807-4C3D-4363-9A7A-58C962E08F32}"/>
    <dgm:cxn modelId="{52391561-A185-43AC-B4CE-6EC23EBA9AF0}" type="presOf" srcId="{07212042-B078-47B8-A829-6CEF6C5BA260}" destId="{5DE6C053-DC13-4396-89A3-A3E7FA6DF09D}" srcOrd="1" destOrd="0" presId="urn:microsoft.com/office/officeart/2005/8/layout/hList9"/>
    <dgm:cxn modelId="{21014162-F073-4AB0-BD42-0A40A6A4641C}" type="presOf" srcId="{74D93A6B-F009-464A-AA38-B4992660C325}" destId="{2701C710-2A04-42B1-923F-1DB4B39C2507}" srcOrd="1" destOrd="0" presId="urn:microsoft.com/office/officeart/2005/8/layout/hList9"/>
    <dgm:cxn modelId="{B8ED6646-5043-4CEA-9734-5180A0325318}" type="presOf" srcId="{58BF3022-7C29-4A76-B57A-7D6A83D1AC77}" destId="{836189A8-7336-4734-851A-54EB8C308D43}" srcOrd="0" destOrd="0" presId="urn:microsoft.com/office/officeart/2005/8/layout/hList9"/>
    <dgm:cxn modelId="{B7E90E4D-E300-4946-A65D-370A6F049A78}" type="presOf" srcId="{F0B3618F-D376-4E95-9D71-4FEAE41EFD86}" destId="{6ABB95E1-11F1-46A2-8ADC-4A8A8814BD76}" srcOrd="0" destOrd="0" presId="urn:microsoft.com/office/officeart/2005/8/layout/hList9"/>
    <dgm:cxn modelId="{A7ED6D6E-211E-4591-993F-25690E745B01}" srcId="{FFECABEA-3715-4895-B670-0F8787B09A66}" destId="{F0B3618F-D376-4E95-9D71-4FEAE41EFD86}" srcOrd="0" destOrd="0" parTransId="{F43EDEBE-8442-457E-A813-A7DD67FFE6CE}" sibTransId="{40B94BB4-0A8F-4375-A614-8E9660F04F3A}"/>
    <dgm:cxn modelId="{7BD8526F-CC6C-432F-A76E-7377CB783894}" srcId="{5EB4530B-890E-4C99-938F-64B74E7E666A}" destId="{58BF3022-7C29-4A76-B57A-7D6A83D1AC77}" srcOrd="0" destOrd="0" parTransId="{BB3814EA-B9E1-46ED-8ED0-70F8BF826BB4}" sibTransId="{9A3FB38C-B8C6-430F-8350-5DC6AFFB40EB}"/>
    <dgm:cxn modelId="{BC35AF6F-F830-4B76-B038-296244274F11}" type="presOf" srcId="{5058C194-D2EB-4D87-9E51-4DEA1D94F4EC}" destId="{7839DFBE-C980-4E45-ADC5-6C394BCDE0C2}" srcOrd="0" destOrd="0" presId="urn:microsoft.com/office/officeart/2005/8/layout/hList9"/>
    <dgm:cxn modelId="{FACB1573-CB26-44AA-AB52-48DAEF4C198A}" type="presOf" srcId="{3FC1E159-16F7-42A8-87D2-B422B72476A6}" destId="{A5EC600F-FE67-4B86-87D5-2137C202BE1F}" srcOrd="0" destOrd="0" presId="urn:microsoft.com/office/officeart/2005/8/layout/hList9"/>
    <dgm:cxn modelId="{4F2FE574-52E7-4DCE-AA9B-8850EAAE7687}" type="presOf" srcId="{07212042-B078-47B8-A829-6CEF6C5BA260}" destId="{4968511A-C01E-471F-A7C9-25097F1155BF}" srcOrd="0" destOrd="0" presId="urn:microsoft.com/office/officeart/2005/8/layout/hList9"/>
    <dgm:cxn modelId="{EF0E0C55-099F-4704-B7E4-782CEA73D0DB}" type="presOf" srcId="{5058C194-D2EB-4D87-9E51-4DEA1D94F4EC}" destId="{575CF5E1-0D84-4FFB-B1A4-7D425A44FA95}" srcOrd="1" destOrd="0" presId="urn:microsoft.com/office/officeart/2005/8/layout/hList9"/>
    <dgm:cxn modelId="{45D3F057-EE16-429B-9AAC-F8B8AABB27DE}" type="presOf" srcId="{14584374-4D3E-45AB-A158-37B5196A1E35}" destId="{37CA08DC-9D0B-4A18-900B-397A7205D11F}" srcOrd="0" destOrd="0" presId="urn:microsoft.com/office/officeart/2005/8/layout/hList9"/>
    <dgm:cxn modelId="{B46C3E78-AFCA-4A52-8299-B94525BD26EE}" type="presOf" srcId="{74D93A6B-F009-464A-AA38-B4992660C325}" destId="{C2260DB4-0F71-4A16-8F06-8E268F63D786}" srcOrd="0" destOrd="0" presId="urn:microsoft.com/office/officeart/2005/8/layout/hList9"/>
    <dgm:cxn modelId="{281E067B-EE0F-4645-8615-96B2D2AE465E}" srcId="{00C18FBF-3FF5-4C16-97CF-AF03740D7AB6}" destId="{5EB4530B-890E-4C99-938F-64B74E7E666A}" srcOrd="4" destOrd="0" parTransId="{694918CC-207B-4685-BD68-4BF0509F12D4}" sibTransId="{1BA69402-2204-44FC-AC1D-0C5BAD0243FE}"/>
    <dgm:cxn modelId="{D5137E7B-D964-4C8B-BEAA-5337DB6CBCD7}" type="presOf" srcId="{F0B3618F-D376-4E95-9D71-4FEAE41EFD86}" destId="{2E444FF5-02B2-4072-A9C6-2649BBF771F5}" srcOrd="1" destOrd="0" presId="urn:microsoft.com/office/officeart/2005/8/layout/hList9"/>
    <dgm:cxn modelId="{468C949F-D122-40BA-A55D-281AE94B5E90}" srcId="{00C18FBF-3FF5-4C16-97CF-AF03740D7AB6}" destId="{14584374-4D3E-45AB-A158-37B5196A1E35}" srcOrd="2" destOrd="0" parTransId="{54DB7842-195F-4755-836D-D07C85B45218}" sibTransId="{3DB41A13-3B8B-4343-8EBD-A8DE0E340AD7}"/>
    <dgm:cxn modelId="{9B0BF8A3-11E0-4D80-8306-F40A32DC29FB}" srcId="{1150279A-5A70-4BD4-B74A-D68137C2A5CD}" destId="{2C921A94-E1B6-4E38-9561-1AAC2D5BBBA9}" srcOrd="0" destOrd="0" parTransId="{B858010F-2E81-4CA0-8BBB-0292C719EE19}" sibTransId="{93959BE5-B35A-4EBF-869E-48CB9ED75A10}"/>
    <dgm:cxn modelId="{F2EB30C3-8C9D-45B7-A2FD-55CD6D6DCDD0}" type="presOf" srcId="{2C921A94-E1B6-4E38-9561-1AAC2D5BBBA9}" destId="{7BE9D552-C57D-4AF9-B96A-D8516E56BC36}" srcOrd="0" destOrd="0" presId="urn:microsoft.com/office/officeart/2005/8/layout/hList9"/>
    <dgm:cxn modelId="{75A3B5CA-5EA9-4752-BFE4-C2D2DFDB8431}" srcId="{5EB4530B-890E-4C99-938F-64B74E7E666A}" destId="{74D93A6B-F009-464A-AA38-B4992660C325}" srcOrd="2" destOrd="0" parTransId="{061A3EB9-34C1-4925-99E3-7F673D4F7B16}" sibTransId="{E86C0DEC-E648-458D-A413-5D1606F58A3A}"/>
    <dgm:cxn modelId="{16D81ECC-B51B-48DC-9FE1-0448990008F9}" srcId="{00C18FBF-3FF5-4C16-97CF-AF03740D7AB6}" destId="{FFECABEA-3715-4895-B670-0F8787B09A66}" srcOrd="1" destOrd="0" parTransId="{4C1B4C19-E7AD-4F3A-817E-B128DCE32CA0}" sibTransId="{1D4C226D-2EEA-4708-BB14-7B5B69535C79}"/>
    <dgm:cxn modelId="{52A774CE-F5D7-4F40-9FE6-40D74A81FFAE}" type="presOf" srcId="{5EB4530B-890E-4C99-938F-64B74E7E666A}" destId="{358887F5-553C-4EFA-8CF9-6B6F1790C5C3}" srcOrd="0" destOrd="0" presId="urn:microsoft.com/office/officeart/2005/8/layout/hList9"/>
    <dgm:cxn modelId="{380C65D5-8877-426C-B4C7-B59F91E4E80E}" type="presOf" srcId="{1150279A-5A70-4BD4-B74A-D68137C2A5CD}" destId="{E1582995-2805-4F80-8AE2-F519834C4605}" srcOrd="0" destOrd="0" presId="urn:microsoft.com/office/officeart/2005/8/layout/hList9"/>
    <dgm:cxn modelId="{0278FBD7-AC69-4A60-BDFA-6E5E8F822193}" type="presOf" srcId="{58BF3022-7C29-4A76-B57A-7D6A83D1AC77}" destId="{837CC8BA-E899-4C5A-A246-AA0E0E39C972}" srcOrd="1" destOrd="0" presId="urn:microsoft.com/office/officeart/2005/8/layout/hList9"/>
    <dgm:cxn modelId="{EECCAAE3-8A98-4BBC-BACC-71BF25ED621B}" type="presOf" srcId="{3FC1E159-16F7-42A8-87D2-B422B72476A6}" destId="{76FF99FF-8970-4EB2-A858-CC21E13C4CBE}" srcOrd="1" destOrd="0" presId="urn:microsoft.com/office/officeart/2005/8/layout/hList9"/>
    <dgm:cxn modelId="{0F0939FE-20D1-4D62-931E-FAE5390BFF01}" srcId="{14584374-4D3E-45AB-A158-37B5196A1E35}" destId="{5058C194-D2EB-4D87-9E51-4DEA1D94F4EC}" srcOrd="1" destOrd="0" parTransId="{3AFC4412-E5DD-4103-89DC-F7FD40AB5F19}" sibTransId="{21338CDB-8BFD-4924-A2F2-8B3FA5C30BFE}"/>
    <dgm:cxn modelId="{3AA1C8D9-55AE-4EFA-8FFD-C3F8690F50B8}" type="presParOf" srcId="{0DC7A063-583D-4B0F-88B2-BD54F95D95AF}" destId="{28E550AD-31EF-402E-8A92-16488C1E5494}" srcOrd="0" destOrd="0" presId="urn:microsoft.com/office/officeart/2005/8/layout/hList9"/>
    <dgm:cxn modelId="{95BEE38B-AD53-4835-8720-C6B2C08BA4D1}" type="presParOf" srcId="{0DC7A063-583D-4B0F-88B2-BD54F95D95AF}" destId="{AC5484F4-2C1B-49B3-B413-D3C57817E5D9}" srcOrd="1" destOrd="0" presId="urn:microsoft.com/office/officeart/2005/8/layout/hList9"/>
    <dgm:cxn modelId="{B9D6DE4C-B712-4C46-90F3-8DD19B860BC6}" type="presParOf" srcId="{AC5484F4-2C1B-49B3-B413-D3C57817E5D9}" destId="{C0F5CE92-D8C5-4A9C-9823-B7DF34E68F84}" srcOrd="0" destOrd="0" presId="urn:microsoft.com/office/officeart/2005/8/layout/hList9"/>
    <dgm:cxn modelId="{CA80909A-212C-4521-B67B-94F082F6E4F9}" type="presParOf" srcId="{AC5484F4-2C1B-49B3-B413-D3C57817E5D9}" destId="{C8994F19-5353-4EE6-AEF4-2AAA7D4D25CB}" srcOrd="1" destOrd="0" presId="urn:microsoft.com/office/officeart/2005/8/layout/hList9"/>
    <dgm:cxn modelId="{0E823C43-91B8-4E5C-8225-36A54AF7D796}" type="presParOf" srcId="{C8994F19-5353-4EE6-AEF4-2AAA7D4D25CB}" destId="{7BE9D552-C57D-4AF9-B96A-D8516E56BC36}" srcOrd="0" destOrd="0" presId="urn:microsoft.com/office/officeart/2005/8/layout/hList9"/>
    <dgm:cxn modelId="{32B2C960-FA7B-4547-918A-AD236603C039}" type="presParOf" srcId="{C8994F19-5353-4EE6-AEF4-2AAA7D4D25CB}" destId="{31D63EB4-1E03-49B5-9F8C-4B5AF01CCA33}" srcOrd="1" destOrd="0" presId="urn:microsoft.com/office/officeart/2005/8/layout/hList9"/>
    <dgm:cxn modelId="{A885F6CA-44F4-40AA-9E10-21A6D4F7D260}" type="presParOf" srcId="{0DC7A063-583D-4B0F-88B2-BD54F95D95AF}" destId="{E0A8C2B0-C421-44A8-9077-FDF9986EA766}" srcOrd="2" destOrd="0" presId="urn:microsoft.com/office/officeart/2005/8/layout/hList9"/>
    <dgm:cxn modelId="{AECF3A55-79E3-4C75-A294-D53C7CC8707D}" type="presParOf" srcId="{0DC7A063-583D-4B0F-88B2-BD54F95D95AF}" destId="{E1582995-2805-4F80-8AE2-F519834C4605}" srcOrd="3" destOrd="0" presId="urn:microsoft.com/office/officeart/2005/8/layout/hList9"/>
    <dgm:cxn modelId="{7D4D136A-E883-4997-9B98-95736D66D316}" type="presParOf" srcId="{0DC7A063-583D-4B0F-88B2-BD54F95D95AF}" destId="{2C496F59-86AF-4808-BC2B-0E4F7B66228B}" srcOrd="4" destOrd="0" presId="urn:microsoft.com/office/officeart/2005/8/layout/hList9"/>
    <dgm:cxn modelId="{9B565003-9B66-484B-B5BE-69367CFC1325}" type="presParOf" srcId="{0DC7A063-583D-4B0F-88B2-BD54F95D95AF}" destId="{FF5E2463-F09F-4470-917C-39A3E5079EE7}" srcOrd="5" destOrd="0" presId="urn:microsoft.com/office/officeart/2005/8/layout/hList9"/>
    <dgm:cxn modelId="{A58FC14B-4D6B-4645-B79A-B6C431BA5780}" type="presParOf" srcId="{0DC7A063-583D-4B0F-88B2-BD54F95D95AF}" destId="{B6E92AC7-D567-4377-9FCD-1D5DD706DEF5}" srcOrd="6" destOrd="0" presId="urn:microsoft.com/office/officeart/2005/8/layout/hList9"/>
    <dgm:cxn modelId="{E1B40155-AF22-4422-92EA-EC05D5314CE7}" type="presParOf" srcId="{B6E92AC7-D567-4377-9FCD-1D5DD706DEF5}" destId="{032D7AEF-0E95-4611-ABCF-000FA550D425}" srcOrd="0" destOrd="0" presId="urn:microsoft.com/office/officeart/2005/8/layout/hList9"/>
    <dgm:cxn modelId="{E253F495-90EB-4FD5-82EE-6E53900F3387}" type="presParOf" srcId="{B6E92AC7-D567-4377-9FCD-1D5DD706DEF5}" destId="{A62851F8-5465-49F4-BEDD-89ACD82BCA9A}" srcOrd="1" destOrd="0" presId="urn:microsoft.com/office/officeart/2005/8/layout/hList9"/>
    <dgm:cxn modelId="{0D5E8E5E-E457-4E66-8ABC-727A3AAAC4D2}" type="presParOf" srcId="{A62851F8-5465-49F4-BEDD-89ACD82BCA9A}" destId="{6ABB95E1-11F1-46A2-8ADC-4A8A8814BD76}" srcOrd="0" destOrd="0" presId="urn:microsoft.com/office/officeart/2005/8/layout/hList9"/>
    <dgm:cxn modelId="{7F98A1D6-87C7-4AAB-82D6-237556860189}" type="presParOf" srcId="{A62851F8-5465-49F4-BEDD-89ACD82BCA9A}" destId="{2E444FF5-02B2-4072-A9C6-2649BBF771F5}" srcOrd="1" destOrd="0" presId="urn:microsoft.com/office/officeart/2005/8/layout/hList9"/>
    <dgm:cxn modelId="{0AD3E2D7-20BE-4A93-ABCC-BE4A0B69AE2F}" type="presParOf" srcId="{0DC7A063-583D-4B0F-88B2-BD54F95D95AF}" destId="{DB47B637-F44F-423A-9449-7A19640730D7}" srcOrd="7" destOrd="0" presId="urn:microsoft.com/office/officeart/2005/8/layout/hList9"/>
    <dgm:cxn modelId="{4F27657C-0335-4670-B5B7-A134AFE51458}" type="presParOf" srcId="{0DC7A063-583D-4B0F-88B2-BD54F95D95AF}" destId="{E0831E69-4AA0-49FB-947A-F871FC861AEB}" srcOrd="8" destOrd="0" presId="urn:microsoft.com/office/officeart/2005/8/layout/hList9"/>
    <dgm:cxn modelId="{7F5158F3-3B95-49F3-8A2D-12B625C9B106}" type="presParOf" srcId="{0DC7A063-583D-4B0F-88B2-BD54F95D95AF}" destId="{5BD070E6-EC20-4A47-8841-6FB56AD6B12A}" srcOrd="9" destOrd="0" presId="urn:microsoft.com/office/officeart/2005/8/layout/hList9"/>
    <dgm:cxn modelId="{AB32A937-EA57-4E91-B49F-167277F4663E}" type="presParOf" srcId="{0DC7A063-583D-4B0F-88B2-BD54F95D95AF}" destId="{B625EB75-6E25-4D05-9549-1057E29779BC}" srcOrd="10" destOrd="0" presId="urn:microsoft.com/office/officeart/2005/8/layout/hList9"/>
    <dgm:cxn modelId="{FF9833DA-0B4F-44E3-AF29-61BB75E46B61}" type="presParOf" srcId="{0DC7A063-583D-4B0F-88B2-BD54F95D95AF}" destId="{E886CA73-A710-4FB1-992B-B53F9F83723F}" srcOrd="11" destOrd="0" presId="urn:microsoft.com/office/officeart/2005/8/layout/hList9"/>
    <dgm:cxn modelId="{97C6FEA1-A68A-4683-91B5-AA818CE0C9D8}" type="presParOf" srcId="{E886CA73-A710-4FB1-992B-B53F9F83723F}" destId="{BF1498E4-C4D4-4F88-9075-1F4102B339FC}" srcOrd="0" destOrd="0" presId="urn:microsoft.com/office/officeart/2005/8/layout/hList9"/>
    <dgm:cxn modelId="{9C430BE9-E936-4CE5-9ED4-DA10ED37F3CE}" type="presParOf" srcId="{E886CA73-A710-4FB1-992B-B53F9F83723F}" destId="{FD0D3960-DD32-4F0E-BA9B-08134DA24481}" srcOrd="1" destOrd="0" presId="urn:microsoft.com/office/officeart/2005/8/layout/hList9"/>
    <dgm:cxn modelId="{1EE6C610-A3D1-467F-8166-D6AEF6893D36}" type="presParOf" srcId="{FD0D3960-DD32-4F0E-BA9B-08134DA24481}" destId="{A5EC600F-FE67-4B86-87D5-2137C202BE1F}" srcOrd="0" destOrd="0" presId="urn:microsoft.com/office/officeart/2005/8/layout/hList9"/>
    <dgm:cxn modelId="{52D6C37F-A5F2-4C32-AA02-889AD0DA3E8D}" type="presParOf" srcId="{FD0D3960-DD32-4F0E-BA9B-08134DA24481}" destId="{76FF99FF-8970-4EB2-A858-CC21E13C4CBE}" srcOrd="1" destOrd="0" presId="urn:microsoft.com/office/officeart/2005/8/layout/hList9"/>
    <dgm:cxn modelId="{CF2731EF-03E0-471D-8EDD-9F47DC06039B}" type="presParOf" srcId="{E886CA73-A710-4FB1-992B-B53F9F83723F}" destId="{75023058-0C4B-437A-9C33-C331A4A7483A}" srcOrd="2" destOrd="0" presId="urn:microsoft.com/office/officeart/2005/8/layout/hList9"/>
    <dgm:cxn modelId="{C16D8BDE-6367-4726-B352-886FC6BBEBE8}" type="presParOf" srcId="{75023058-0C4B-437A-9C33-C331A4A7483A}" destId="{7839DFBE-C980-4E45-ADC5-6C394BCDE0C2}" srcOrd="0" destOrd="0" presId="urn:microsoft.com/office/officeart/2005/8/layout/hList9"/>
    <dgm:cxn modelId="{6669E83D-7863-476D-B31C-B5F0B91F3A86}" type="presParOf" srcId="{75023058-0C4B-437A-9C33-C331A4A7483A}" destId="{575CF5E1-0D84-4FFB-B1A4-7D425A44FA95}" srcOrd="1" destOrd="0" presId="urn:microsoft.com/office/officeart/2005/8/layout/hList9"/>
    <dgm:cxn modelId="{1E8DF924-172A-437A-A33A-359882BFB5F1}" type="presParOf" srcId="{0DC7A063-583D-4B0F-88B2-BD54F95D95AF}" destId="{323E1CA9-F389-4024-8196-55897DC96089}" srcOrd="12" destOrd="0" presId="urn:microsoft.com/office/officeart/2005/8/layout/hList9"/>
    <dgm:cxn modelId="{9639E30D-8454-4DEE-BBF4-7DAC56D9A8C4}" type="presParOf" srcId="{0DC7A063-583D-4B0F-88B2-BD54F95D95AF}" destId="{37CA08DC-9D0B-4A18-900B-397A7205D11F}" srcOrd="13" destOrd="0" presId="urn:microsoft.com/office/officeart/2005/8/layout/hList9"/>
    <dgm:cxn modelId="{A9029231-BFF6-452B-85BA-223EBB5842C5}" type="presParOf" srcId="{0DC7A063-583D-4B0F-88B2-BD54F95D95AF}" destId="{B5985C18-2C1A-48CC-BDDB-57BA94C249C2}" srcOrd="14" destOrd="0" presId="urn:microsoft.com/office/officeart/2005/8/layout/hList9"/>
    <dgm:cxn modelId="{9216246C-E4BA-4490-8258-ADD3EC003D3E}" type="presParOf" srcId="{0DC7A063-583D-4B0F-88B2-BD54F95D95AF}" destId="{0C0E8460-1548-45D1-819D-9F8E50FF80A8}" srcOrd="15" destOrd="0" presId="urn:microsoft.com/office/officeart/2005/8/layout/hList9"/>
    <dgm:cxn modelId="{D2D9038D-64B1-45E0-8492-F2C5383EFBA6}" type="presParOf" srcId="{0DC7A063-583D-4B0F-88B2-BD54F95D95AF}" destId="{64F232E7-7124-4847-8693-601933EA41AE}" srcOrd="16" destOrd="0" presId="urn:microsoft.com/office/officeart/2005/8/layout/hList9"/>
    <dgm:cxn modelId="{904F79DB-E64D-47CF-95EF-1CA2F32F6634}" type="presParOf" srcId="{64F232E7-7124-4847-8693-601933EA41AE}" destId="{5C12FDBC-4471-4554-96E4-E0F0742D5949}" srcOrd="0" destOrd="0" presId="urn:microsoft.com/office/officeart/2005/8/layout/hList9"/>
    <dgm:cxn modelId="{735CF02B-D0EF-4E20-B5E9-6997B5A5CD3B}" type="presParOf" srcId="{64F232E7-7124-4847-8693-601933EA41AE}" destId="{D176527F-82AA-47B3-82B8-E2B7DF92BF0A}" srcOrd="1" destOrd="0" presId="urn:microsoft.com/office/officeart/2005/8/layout/hList9"/>
    <dgm:cxn modelId="{8336DF73-A15E-42F6-9DF2-E53BDF4B3304}" type="presParOf" srcId="{D176527F-82AA-47B3-82B8-E2B7DF92BF0A}" destId="{2CD1BC2E-B1BE-4B78-BF1E-FE61709D479E}" srcOrd="0" destOrd="0" presId="urn:microsoft.com/office/officeart/2005/8/layout/hList9"/>
    <dgm:cxn modelId="{AE5BC9ED-4C8C-40AE-8A47-5738A741B450}" type="presParOf" srcId="{D176527F-82AA-47B3-82B8-E2B7DF92BF0A}" destId="{CC83FDC0-7DC9-4CCE-A9BD-21C717077664}" srcOrd="1" destOrd="0" presId="urn:microsoft.com/office/officeart/2005/8/layout/hList9"/>
    <dgm:cxn modelId="{A1CD5EEB-4B48-45E7-A8BF-93067AFC8662}" type="presParOf" srcId="{0DC7A063-583D-4B0F-88B2-BD54F95D95AF}" destId="{1D6ADB09-6B51-44B9-BFFE-99D88B6B6A4C}" srcOrd="17" destOrd="0" presId="urn:microsoft.com/office/officeart/2005/8/layout/hList9"/>
    <dgm:cxn modelId="{CA833CBD-D584-4386-A05B-6CCE64481893}" type="presParOf" srcId="{0DC7A063-583D-4B0F-88B2-BD54F95D95AF}" destId="{E1102F6D-9335-491F-9B2F-4C7856BA5634}" srcOrd="18" destOrd="0" presId="urn:microsoft.com/office/officeart/2005/8/layout/hList9"/>
    <dgm:cxn modelId="{979356B0-0411-4804-B2E1-EA23B176C0AC}" type="presParOf" srcId="{0DC7A063-583D-4B0F-88B2-BD54F95D95AF}" destId="{4AC74483-080C-42C3-BD38-F02AD1363BC2}" srcOrd="19" destOrd="0" presId="urn:microsoft.com/office/officeart/2005/8/layout/hList9"/>
    <dgm:cxn modelId="{88143C2B-CCB2-4EBC-ADAD-EE5B50B7AE61}" type="presParOf" srcId="{0DC7A063-583D-4B0F-88B2-BD54F95D95AF}" destId="{686D3CAB-1FE5-4992-A903-FA3CF3DA845B}" srcOrd="20" destOrd="0" presId="urn:microsoft.com/office/officeart/2005/8/layout/hList9"/>
    <dgm:cxn modelId="{1AE87878-4FA8-4296-AAC6-F6369C5967CF}" type="presParOf" srcId="{0DC7A063-583D-4B0F-88B2-BD54F95D95AF}" destId="{C94CD720-E1AC-4BFA-8BC3-B3A1BAC6DE8C}" srcOrd="21" destOrd="0" presId="urn:microsoft.com/office/officeart/2005/8/layout/hList9"/>
    <dgm:cxn modelId="{E9C3A220-3180-4526-BABF-186E461D6C3E}" type="presParOf" srcId="{C94CD720-E1AC-4BFA-8BC3-B3A1BAC6DE8C}" destId="{955A51DE-7E14-4938-8E81-51AAECA50A67}" srcOrd="0" destOrd="0" presId="urn:microsoft.com/office/officeart/2005/8/layout/hList9"/>
    <dgm:cxn modelId="{DF2CB22D-728C-4965-AF06-645D9186F0B2}" type="presParOf" srcId="{C94CD720-E1AC-4BFA-8BC3-B3A1BAC6DE8C}" destId="{64FCECB0-FAE5-4593-9B2A-D0C78664D5F1}" srcOrd="1" destOrd="0" presId="urn:microsoft.com/office/officeart/2005/8/layout/hList9"/>
    <dgm:cxn modelId="{0EE12561-A94C-44F6-9FC0-3BA9943ABD4A}" type="presParOf" srcId="{64FCECB0-FAE5-4593-9B2A-D0C78664D5F1}" destId="{836189A8-7336-4734-851A-54EB8C308D43}" srcOrd="0" destOrd="0" presId="urn:microsoft.com/office/officeart/2005/8/layout/hList9"/>
    <dgm:cxn modelId="{126611E3-B239-48FC-B83F-4E5F79E79153}" type="presParOf" srcId="{64FCECB0-FAE5-4593-9B2A-D0C78664D5F1}" destId="{837CC8BA-E899-4C5A-A246-AA0E0E39C972}" srcOrd="1" destOrd="0" presId="urn:microsoft.com/office/officeart/2005/8/layout/hList9"/>
    <dgm:cxn modelId="{E477DA26-EA21-4BFF-B336-07C5E4F7E651}" type="presParOf" srcId="{C94CD720-E1AC-4BFA-8BC3-B3A1BAC6DE8C}" destId="{E7CE02F1-4B45-4705-8ED3-1FB22BA275DE}" srcOrd="2" destOrd="0" presId="urn:microsoft.com/office/officeart/2005/8/layout/hList9"/>
    <dgm:cxn modelId="{D06A28C1-CB4B-40DA-A15B-B9E92ECDB100}" type="presParOf" srcId="{E7CE02F1-4B45-4705-8ED3-1FB22BA275DE}" destId="{4968511A-C01E-471F-A7C9-25097F1155BF}" srcOrd="0" destOrd="0" presId="urn:microsoft.com/office/officeart/2005/8/layout/hList9"/>
    <dgm:cxn modelId="{9ED064AE-527E-4A83-AC9E-6A1462C2376C}" type="presParOf" srcId="{E7CE02F1-4B45-4705-8ED3-1FB22BA275DE}" destId="{5DE6C053-DC13-4396-89A3-A3E7FA6DF09D}" srcOrd="1" destOrd="0" presId="urn:microsoft.com/office/officeart/2005/8/layout/hList9"/>
    <dgm:cxn modelId="{B900D98F-3D5A-4D52-9F69-F929BAC2C181}" type="presParOf" srcId="{C94CD720-E1AC-4BFA-8BC3-B3A1BAC6DE8C}" destId="{57468AC8-9BC0-426E-9DD1-D6F18BA21823}" srcOrd="3" destOrd="0" presId="urn:microsoft.com/office/officeart/2005/8/layout/hList9"/>
    <dgm:cxn modelId="{50A65648-2F8A-4449-BEE5-AD226DEE4699}" type="presParOf" srcId="{57468AC8-9BC0-426E-9DD1-D6F18BA21823}" destId="{C2260DB4-0F71-4A16-8F06-8E268F63D786}" srcOrd="0" destOrd="0" presId="urn:microsoft.com/office/officeart/2005/8/layout/hList9"/>
    <dgm:cxn modelId="{BADE2093-E414-47C1-B679-6F7D9B7D3460}" type="presParOf" srcId="{57468AC8-9BC0-426E-9DD1-D6F18BA21823}" destId="{2701C710-2A04-42B1-923F-1DB4B39C2507}" srcOrd="1" destOrd="0" presId="urn:microsoft.com/office/officeart/2005/8/layout/hList9"/>
    <dgm:cxn modelId="{0A3A2994-F09E-4D6F-AB55-F39AA76AEE2B}" type="presParOf" srcId="{0DC7A063-583D-4B0F-88B2-BD54F95D95AF}" destId="{09BE1D7C-422D-4B98-9667-51845A4DC86A}" srcOrd="22" destOrd="0" presId="urn:microsoft.com/office/officeart/2005/8/layout/hList9"/>
    <dgm:cxn modelId="{675991E0-0D25-43B3-B5DC-005964DE501D}" type="presParOf" srcId="{0DC7A063-583D-4B0F-88B2-BD54F95D95AF}" destId="{358887F5-553C-4EFA-8CF9-6B6F1790C5C3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D552-C57D-4AF9-B96A-D8516E56BC36}">
      <dsp:nvSpPr>
        <dsp:cNvPr id="0" name=""/>
        <dsp:cNvSpPr/>
      </dsp:nvSpPr>
      <dsp:spPr>
        <a:xfrm>
          <a:off x="718168" y="1661207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Removed "₺" from Price(Fiyat)</a:t>
          </a:r>
          <a:endParaRPr lang="tr-TR" sz="600" kern="1200">
            <a:latin typeface="Plantagenet Cherokee"/>
          </a:endParaRPr>
        </a:p>
      </dsp:txBody>
      <dsp:txXfrm>
        <a:off x="933578" y="1661207"/>
        <a:ext cx="1130902" cy="897990"/>
      </dsp:txXfrm>
    </dsp:sp>
    <dsp:sp modelId="{E1582995-2805-4F80-8AE2-F519834C4605}">
      <dsp:nvSpPr>
        <dsp:cNvPr id="0" name=""/>
        <dsp:cNvSpPr/>
      </dsp:nvSpPr>
      <dsp:spPr>
        <a:xfrm>
          <a:off x="134" y="1302190"/>
          <a:ext cx="897541" cy="8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Plantagenet Cherokee"/>
            </a:rPr>
            <a:t>Cleaning </a:t>
          </a:r>
          <a:endParaRPr lang="tr-TR" sz="1000" b="1" kern="1200">
            <a:latin typeface="Plantagenet Cherokee"/>
          </a:endParaRPr>
        </a:p>
      </dsp:txBody>
      <dsp:txXfrm>
        <a:off x="131576" y="1433632"/>
        <a:ext cx="634657" cy="634657"/>
      </dsp:txXfrm>
    </dsp:sp>
    <dsp:sp modelId="{6ABB95E1-11F1-46A2-8ADC-4A8A8814BD76}">
      <dsp:nvSpPr>
        <dsp:cNvPr id="0" name=""/>
        <dsp:cNvSpPr/>
      </dsp:nvSpPr>
      <dsp:spPr>
        <a:xfrm>
          <a:off x="2962023" y="1661207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"Elektrik" removed from Fuel(Yakit)</a:t>
          </a:r>
          <a:endParaRPr lang="tr-TR" sz="600" kern="1200">
            <a:latin typeface="Plantagenet Cherokee"/>
          </a:endParaRPr>
        </a:p>
      </dsp:txBody>
      <dsp:txXfrm>
        <a:off x="3177433" y="1661207"/>
        <a:ext cx="1130902" cy="897990"/>
      </dsp:txXfrm>
    </dsp:sp>
    <dsp:sp modelId="{E0831E69-4AA0-49FB-947A-F871FC861AEB}">
      <dsp:nvSpPr>
        <dsp:cNvPr id="0" name=""/>
        <dsp:cNvSpPr/>
      </dsp:nvSpPr>
      <dsp:spPr>
        <a:xfrm>
          <a:off x="2243989" y="1302190"/>
          <a:ext cx="897541" cy="8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lantagenet Cherokee"/>
            </a:rPr>
            <a:t>Drop</a:t>
          </a:r>
          <a:endParaRPr lang="tr-TR" sz="1000" kern="1200">
            <a:latin typeface="Plantagenet Cherokee"/>
          </a:endParaRPr>
        </a:p>
      </dsp:txBody>
      <dsp:txXfrm>
        <a:off x="2375431" y="1433632"/>
        <a:ext cx="634657" cy="634657"/>
      </dsp:txXfrm>
    </dsp:sp>
    <dsp:sp modelId="{A5EC600F-FE67-4B86-87D5-2137C202BE1F}">
      <dsp:nvSpPr>
        <dsp:cNvPr id="0" name=""/>
        <dsp:cNvSpPr/>
      </dsp:nvSpPr>
      <dsp:spPr>
        <a:xfrm>
          <a:off x="5205877" y="1661207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err="1">
              <a:latin typeface="Plantagenet Cherokee"/>
            </a:rPr>
            <a:t>Location_City</a:t>
          </a:r>
          <a:r>
            <a:rPr lang="en-US" sz="600" kern="1200">
              <a:latin typeface="Plantagenet Cherokee"/>
            </a:rPr>
            <a:t>(</a:t>
          </a:r>
          <a:r>
            <a:rPr lang="en-US" sz="600" kern="1200" err="1">
              <a:latin typeface="Plantagenet Cherokee"/>
            </a:rPr>
            <a:t>Konum_sehir</a:t>
          </a:r>
          <a:r>
            <a:rPr lang="en-US" sz="600" kern="1200">
              <a:latin typeface="Plantagenet Cherokee"/>
            </a:rPr>
            <a:t>) --&gt; Location(</a:t>
          </a:r>
          <a:r>
            <a:rPr lang="en-US" sz="600" kern="1200" err="1">
              <a:latin typeface="Plantagenet Cherokee"/>
            </a:rPr>
            <a:t>Konum</a:t>
          </a:r>
          <a:r>
            <a:rPr lang="en-US" sz="600" kern="1200">
              <a:latin typeface="Plantagenet Cherokee"/>
            </a:rPr>
            <a:t>)</a:t>
          </a:r>
          <a:endParaRPr lang="tr-TR" sz="600" kern="1200"/>
        </a:p>
      </dsp:txBody>
      <dsp:txXfrm>
        <a:off x="5421287" y="1661207"/>
        <a:ext cx="1130902" cy="897990"/>
      </dsp:txXfrm>
    </dsp:sp>
    <dsp:sp modelId="{7839DFBE-C980-4E45-ADC5-6C394BCDE0C2}">
      <dsp:nvSpPr>
        <dsp:cNvPr id="0" name=""/>
        <dsp:cNvSpPr/>
      </dsp:nvSpPr>
      <dsp:spPr>
        <a:xfrm>
          <a:off x="5205877" y="2559198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Warranty(Garanti)</a:t>
          </a:r>
        </a:p>
      </dsp:txBody>
      <dsp:txXfrm>
        <a:off x="5421287" y="2559198"/>
        <a:ext cx="1130902" cy="897990"/>
      </dsp:txXfrm>
    </dsp:sp>
    <dsp:sp modelId="{37CA08DC-9D0B-4A18-900B-397A7205D11F}">
      <dsp:nvSpPr>
        <dsp:cNvPr id="0" name=""/>
        <dsp:cNvSpPr/>
      </dsp:nvSpPr>
      <dsp:spPr>
        <a:xfrm>
          <a:off x="4487844" y="1302190"/>
          <a:ext cx="897541" cy="8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lantagenet Cherokee"/>
            </a:rPr>
            <a:t>Categorize</a:t>
          </a:r>
          <a:endParaRPr lang="tr-TR" sz="1000" kern="1200">
            <a:latin typeface="Plantagenet Cherokee"/>
          </a:endParaRPr>
        </a:p>
      </dsp:txBody>
      <dsp:txXfrm>
        <a:off x="4619286" y="1433632"/>
        <a:ext cx="634657" cy="634657"/>
      </dsp:txXfrm>
    </dsp:sp>
    <dsp:sp modelId="{2CD1BC2E-B1BE-4B78-BF1E-FE61709D479E}">
      <dsp:nvSpPr>
        <dsp:cNvPr id="0" name=""/>
        <dsp:cNvSpPr/>
      </dsp:nvSpPr>
      <dsp:spPr>
        <a:xfrm>
          <a:off x="7449732" y="1661207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02F6D-9335-491F-9B2F-4C7856BA5634}">
      <dsp:nvSpPr>
        <dsp:cNvPr id="0" name=""/>
        <dsp:cNvSpPr/>
      </dsp:nvSpPr>
      <dsp:spPr>
        <a:xfrm>
          <a:off x="6731699" y="1302190"/>
          <a:ext cx="897541" cy="8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lantagenet Cherokee"/>
            </a:rPr>
            <a:t>Transform Data Types</a:t>
          </a:r>
        </a:p>
      </dsp:txBody>
      <dsp:txXfrm>
        <a:off x="6863141" y="1433632"/>
        <a:ext cx="634657" cy="634657"/>
      </dsp:txXfrm>
    </dsp:sp>
    <dsp:sp modelId="{836189A8-7336-4734-851A-54EB8C308D43}">
      <dsp:nvSpPr>
        <dsp:cNvPr id="0" name=""/>
        <dsp:cNvSpPr/>
      </dsp:nvSpPr>
      <dsp:spPr>
        <a:xfrm>
          <a:off x="9693587" y="1661207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Label Encoder</a:t>
          </a:r>
          <a:endParaRPr lang="tr-TR" sz="600" kern="1200">
            <a:latin typeface="Plantagenet Cherokee"/>
          </a:endParaRPr>
        </a:p>
      </dsp:txBody>
      <dsp:txXfrm>
        <a:off x="9908997" y="1661207"/>
        <a:ext cx="1130902" cy="897990"/>
      </dsp:txXfrm>
    </dsp:sp>
    <dsp:sp modelId="{4968511A-C01E-471F-A7C9-25097F1155BF}">
      <dsp:nvSpPr>
        <dsp:cNvPr id="0" name=""/>
        <dsp:cNvSpPr/>
      </dsp:nvSpPr>
      <dsp:spPr>
        <a:xfrm>
          <a:off x="9693587" y="2559198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One-Hot Encoder</a:t>
          </a:r>
          <a:endParaRPr lang="tr-TR" sz="600" kern="1200">
            <a:latin typeface="Plantagenet Cherokee"/>
          </a:endParaRPr>
        </a:p>
      </dsp:txBody>
      <dsp:txXfrm>
        <a:off x="9908997" y="2559198"/>
        <a:ext cx="1130902" cy="897990"/>
      </dsp:txXfrm>
    </dsp:sp>
    <dsp:sp modelId="{C2260DB4-0F71-4A16-8F06-8E268F63D786}">
      <dsp:nvSpPr>
        <dsp:cNvPr id="0" name=""/>
        <dsp:cNvSpPr/>
      </dsp:nvSpPr>
      <dsp:spPr>
        <a:xfrm>
          <a:off x="9693587" y="3457188"/>
          <a:ext cx="1346312" cy="897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2672" rIns="42672" bIns="42672" numCol="1" spcCol="1270" anchor="ctr" anchorCtr="0">
          <a:noAutofit/>
        </a:bodyPr>
        <a:lstStyle/>
        <a:p>
          <a:pPr marL="0" lvl="0" indent="0" algn="l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latin typeface="Plantagenet Cherokee"/>
            </a:rPr>
            <a:t>Binary Encoder</a:t>
          </a:r>
          <a:endParaRPr lang="tr-TR" sz="600" kern="1200"/>
        </a:p>
      </dsp:txBody>
      <dsp:txXfrm>
        <a:off x="9908997" y="3457188"/>
        <a:ext cx="1130902" cy="897990"/>
      </dsp:txXfrm>
    </dsp:sp>
    <dsp:sp modelId="{358887F5-553C-4EFA-8CF9-6B6F1790C5C3}">
      <dsp:nvSpPr>
        <dsp:cNvPr id="0" name=""/>
        <dsp:cNvSpPr/>
      </dsp:nvSpPr>
      <dsp:spPr>
        <a:xfrm>
          <a:off x="8975553" y="1302190"/>
          <a:ext cx="897541" cy="897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lantagenet Cherokee"/>
            </a:rPr>
            <a:t>Encoder</a:t>
          </a:r>
          <a:endParaRPr lang="tr-TR" sz="1000" kern="1200">
            <a:latin typeface="Plantagenet Cherokee"/>
          </a:endParaRPr>
        </a:p>
      </dsp:txBody>
      <dsp:txXfrm>
        <a:off x="9106995" y="1433632"/>
        <a:ext cx="634657" cy="634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cs typeface="Arial" pitchFamily="34" charset="0"/>
              </a:rPr>
              <a:t>NOTE: </a:t>
            </a:r>
            <a:r>
              <a:rPr lang="en-US" sz="120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d.com.tr/arac-ara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od.com.tr/arac-ara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462423"/>
            <a:ext cx="5734050" cy="2058326"/>
          </a:xfrm>
        </p:spPr>
        <p:txBody>
          <a:bodyPr anchor="ctr">
            <a:normAutofit fontScale="90000"/>
          </a:bodyPr>
          <a:lstStyle/>
          <a:p>
            <a:br>
              <a:rPr lang="en-US" sz="4800"/>
            </a:br>
            <a:r>
              <a:rPr lang="en-US" sz="4800" err="1"/>
              <a:t>CalcuLcar</a:t>
            </a:r>
            <a:br>
              <a:rPr lang="en-US" sz="7300"/>
            </a:br>
            <a:r>
              <a:rPr lang="en-US" sz="2200"/>
              <a:t>car </a:t>
            </a:r>
            <a:r>
              <a:rPr lang="en-US" sz="2200" err="1"/>
              <a:t>prıce</a:t>
            </a:r>
            <a:r>
              <a:rPr lang="en-US" sz="2200"/>
              <a:t> </a:t>
            </a:r>
            <a:r>
              <a:rPr lang="en-US" sz="2200" err="1"/>
              <a:t>eStımatıon</a:t>
            </a:r>
            <a:r>
              <a:rPr lang="en-US" sz="2200"/>
              <a:t> app</a:t>
            </a:r>
            <a:r>
              <a:rPr lang="en-US" sz="7300"/>
              <a:t> </a:t>
            </a:r>
            <a:br>
              <a:rPr lang="en-US" sz="8000"/>
            </a:br>
            <a:endParaRPr lang="en-US" sz="80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Yavuz Selim </a:t>
            </a:r>
            <a:r>
              <a:rPr lang="en-US" err="1"/>
              <a:t>Doğdu</a:t>
            </a:r>
            <a:r>
              <a:rPr lang="en-US"/>
              <a:t> - 190704009</a:t>
            </a:r>
          </a:p>
          <a:p>
            <a:r>
              <a:rPr lang="en-US"/>
              <a:t>Mehmet Yavuz Gökmen - 190704004</a:t>
            </a:r>
          </a:p>
        </p:txBody>
      </p:sp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4024CC9-F742-15A1-CEE2-391E44FA90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088" r="10088"/>
          <a:stretch/>
        </p:blipFill>
        <p:spPr>
          <a:xfrm>
            <a:off x="8851706" y="2691058"/>
            <a:ext cx="2823322" cy="1815353"/>
          </a:xfr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FFF6F2A-3F93-C1D1-0DEE-3D772CF2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12" y="1408387"/>
            <a:ext cx="2743200" cy="181797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797B521-EE13-DC56-4F52-809BCADCB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045719"/>
            <a:ext cx="2743200" cy="18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93" y="326949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latin typeface="+mj-lt"/>
                <a:ea typeface="+mj-ea"/>
                <a:cs typeface="+mj-cs"/>
              </a:rPr>
              <a:t>Location in </a:t>
            </a:r>
            <a:r>
              <a:rPr lang="en-US" sz="4800" b="1"/>
              <a:t>Turkey</a:t>
            </a:r>
            <a:endParaRPr lang="en-US" sz="4800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B9975254-FF69-0026-5721-2634D749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9" y="1836907"/>
            <a:ext cx="8689382" cy="40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08EDD2C2-A7E6-78D5-822F-76BE849A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33" y="1565295"/>
            <a:ext cx="9467522" cy="489395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1324922-0000-AEB8-7794-62FCA9661BAB}"/>
              </a:ext>
            </a:extLst>
          </p:cNvPr>
          <p:cNvSpPr txBox="1"/>
          <p:nvPr/>
        </p:nvSpPr>
        <p:spPr>
          <a:xfrm>
            <a:off x="1308280" y="826228"/>
            <a:ext cx="98727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err="1">
                <a:solidFill>
                  <a:schemeClr val="bg2">
                    <a:lumMod val="25000"/>
                  </a:schemeClr>
                </a:solidFill>
              </a:rPr>
              <a:t>Brand</a:t>
            </a:r>
            <a:r>
              <a:rPr lang="tr-TR" sz="2400" b="1">
                <a:solidFill>
                  <a:schemeClr val="bg2">
                    <a:lumMod val="25000"/>
                  </a:schemeClr>
                </a:solidFill>
              </a:rPr>
              <a:t> Distribution (Bar </a:t>
            </a:r>
            <a:r>
              <a:rPr lang="tr-TR" sz="2400" b="1" err="1">
                <a:solidFill>
                  <a:schemeClr val="bg2">
                    <a:lumMod val="25000"/>
                  </a:schemeClr>
                </a:solidFill>
              </a:rPr>
              <a:t>Plot</a:t>
            </a:r>
            <a:r>
              <a:rPr lang="tr-TR" sz="2400" b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1324922-0000-AEB8-7794-62FCA9661BAB}"/>
              </a:ext>
            </a:extLst>
          </p:cNvPr>
          <p:cNvSpPr txBox="1"/>
          <p:nvPr/>
        </p:nvSpPr>
        <p:spPr>
          <a:xfrm>
            <a:off x="1066233" y="485568"/>
            <a:ext cx="94693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err="1">
                <a:solidFill>
                  <a:srgbClr val="FFC000"/>
                </a:solidFill>
                <a:ea typeface="+mn-lt"/>
                <a:cs typeface="+mn-lt"/>
              </a:rPr>
              <a:t>Pledged</a:t>
            </a:r>
            <a:r>
              <a:rPr lang="tr-TR" sz="2400" b="1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tr-TR" sz="2400" b="1" err="1">
                <a:solidFill>
                  <a:srgbClr val="FFC000"/>
                </a:solidFill>
                <a:ea typeface="+mn-lt"/>
                <a:cs typeface="+mn-lt"/>
              </a:rPr>
              <a:t>Asset</a:t>
            </a:r>
            <a:r>
              <a:rPr lang="tr-TR" sz="2400" b="1">
                <a:solidFill>
                  <a:srgbClr val="FFC000"/>
                </a:solidFill>
              </a:rPr>
              <a:t> (Bar </a:t>
            </a:r>
            <a:r>
              <a:rPr lang="tr-TR" sz="2400" b="1" err="1">
                <a:solidFill>
                  <a:srgbClr val="FFC000"/>
                </a:solidFill>
              </a:rPr>
              <a:t>Plot</a:t>
            </a:r>
            <a:r>
              <a:rPr lang="tr-TR" sz="2400" b="1">
                <a:solidFill>
                  <a:srgbClr val="FFC000"/>
                </a:solidFill>
              </a:rPr>
              <a:t>)</a:t>
            </a:r>
            <a:endParaRPr lang="tr-TR" sz="240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467E01B-D9CB-1680-EA3F-A90A949B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9" y="1111159"/>
            <a:ext cx="10054541" cy="5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78593-97BF-BCDC-844A-735607F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solidFill>
                  <a:srgbClr val="002060"/>
                </a:solidFill>
              </a:rPr>
              <a:t>C</a:t>
            </a:r>
            <a:r>
              <a:rPr lang="tr-TR" err="1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tr-TR" err="1">
                <a:solidFill>
                  <a:schemeClr val="bg2">
                    <a:lumMod val="75000"/>
                  </a:schemeClr>
                </a:solidFill>
              </a:rPr>
              <a:t>l</a:t>
            </a:r>
            <a:r>
              <a:rPr lang="tr-TR" err="1">
                <a:solidFill>
                  <a:srgbClr val="00B0F0"/>
                </a:solidFill>
              </a:rPr>
              <a:t>o</a:t>
            </a:r>
            <a:r>
              <a:rPr lang="tr-TR" err="1">
                <a:solidFill>
                  <a:schemeClr val="accent6"/>
                </a:solidFill>
              </a:rPr>
              <a:t>r</a:t>
            </a:r>
            <a:r>
              <a:rPr lang="tr-TR">
                <a:solidFill>
                  <a:schemeClr val="bg1"/>
                </a:solidFill>
              </a:rPr>
              <a:t> </a:t>
            </a:r>
            <a:r>
              <a:rPr lang="tr-TR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tr-TR">
                <a:solidFill>
                  <a:schemeClr val="accent3"/>
                </a:solidFill>
              </a:rPr>
              <a:t>i</a:t>
            </a:r>
            <a:r>
              <a:rPr lang="tr-TR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tr-TR">
                <a:solidFill>
                  <a:srgbClr val="FFC000"/>
                </a:solidFill>
              </a:rPr>
              <a:t>t</a:t>
            </a:r>
            <a:r>
              <a:rPr lang="tr-TR">
                <a:solidFill>
                  <a:srgbClr val="FF0000"/>
                </a:solidFill>
              </a:rPr>
              <a:t>r</a:t>
            </a:r>
            <a:r>
              <a:rPr lang="tr-TR">
                <a:solidFill>
                  <a:srgbClr val="C00000"/>
                </a:solidFill>
              </a:rPr>
              <a:t>i</a:t>
            </a:r>
            <a:r>
              <a:rPr lang="tr-TR">
                <a:solidFill>
                  <a:srgbClr val="0070C0"/>
                </a:solidFill>
              </a:rPr>
              <a:t>b</a:t>
            </a:r>
            <a:r>
              <a:rPr lang="tr-TR">
                <a:solidFill>
                  <a:srgbClr val="002060"/>
                </a:solidFill>
              </a:rPr>
              <a:t>u</a:t>
            </a:r>
            <a:r>
              <a:rPr lang="tr-TR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tr-TR">
                <a:solidFill>
                  <a:schemeClr val="accent2"/>
                </a:solidFill>
              </a:rPr>
              <a:t>i</a:t>
            </a:r>
            <a:r>
              <a:rPr lang="tr-TR">
                <a:solidFill>
                  <a:schemeClr val="tx1">
                    <a:lumMod val="60000"/>
                    <a:lumOff val="40000"/>
                  </a:schemeClr>
                </a:solidFill>
              </a:rPr>
              <a:t>o</a:t>
            </a:r>
            <a:r>
              <a:rPr lang="tr-TR">
                <a:solidFill>
                  <a:srgbClr val="FFFF00"/>
                </a:solidFill>
              </a:rPr>
              <a:t>n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D976584-DBD4-80E6-4A13-E23E642D2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21" y="1434213"/>
            <a:ext cx="10345201" cy="4822607"/>
          </a:xfrm>
        </p:spPr>
      </p:pic>
    </p:spTree>
    <p:extLst>
      <p:ext uri="{BB962C8B-B14F-4D97-AF65-F5344CB8AC3E}">
        <p14:creationId xmlns:p14="http://schemas.microsoft.com/office/powerpoint/2010/main" val="42773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BUILDING AI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 title="Stacke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350BB6E1-1C26-60E3-8C4F-7F19A8B1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91141"/>
              </p:ext>
            </p:extLst>
          </p:nvPr>
        </p:nvGraphicFramePr>
        <p:xfrm>
          <a:off x="620846" y="1417589"/>
          <a:ext cx="11040035" cy="565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k: U Dönüşü 7">
            <a:extLst>
              <a:ext uri="{FF2B5EF4-FFF2-40B4-BE49-F238E27FC236}">
                <a16:creationId xmlns:a16="http://schemas.microsoft.com/office/drawing/2014/main" id="{F812ADAB-87E3-F391-F17C-8FE5A3E8A1A5}"/>
              </a:ext>
            </a:extLst>
          </p:cNvPr>
          <p:cNvSpPr/>
          <p:nvPr/>
        </p:nvSpPr>
        <p:spPr>
          <a:xfrm>
            <a:off x="7603351" y="1811510"/>
            <a:ext cx="2674683" cy="856130"/>
          </a:xfrm>
          <a:prstGeom prst="utur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A0751-7C77-BCA6-4847-122AE945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C205F7-CC68-CCE5-F8B5-4B80B4B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Cleaning 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Removed "₺" from Price(</a:t>
            </a:r>
            <a:r>
              <a:rPr lang="en-US" err="1">
                <a:ea typeface="+mn-lt"/>
                <a:cs typeface="+mn-lt"/>
              </a:rPr>
              <a:t>Fiyat</a:t>
            </a:r>
            <a:r>
              <a:rPr lang="en-US">
                <a:ea typeface="+mn-lt"/>
                <a:cs typeface="+mn-lt"/>
              </a:rPr>
              <a:t>)</a:t>
            </a:r>
            <a:endParaRPr lang="tr-TR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Drop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"Elektrik" removed from Fuel(</a:t>
            </a:r>
            <a:r>
              <a:rPr lang="en-US" err="1">
                <a:ea typeface="+mn-lt"/>
                <a:cs typeface="+mn-lt"/>
              </a:rPr>
              <a:t>Yakit</a:t>
            </a:r>
            <a:r>
              <a:rPr lang="en-US">
                <a:ea typeface="+mn-lt"/>
                <a:cs typeface="+mn-lt"/>
              </a:rPr>
              <a:t>)</a:t>
            </a:r>
            <a:endParaRPr lang="tr-TR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Categorize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err="1">
                <a:ea typeface="+mn-lt"/>
                <a:cs typeface="+mn-lt"/>
              </a:rPr>
              <a:t>Location_City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Konum_sehir</a:t>
            </a:r>
            <a:r>
              <a:rPr lang="en-US">
                <a:ea typeface="+mn-lt"/>
                <a:cs typeface="+mn-lt"/>
              </a:rPr>
              <a:t>) --&gt; Location(</a:t>
            </a:r>
            <a:r>
              <a:rPr lang="en-US" err="1">
                <a:ea typeface="+mn-lt"/>
                <a:cs typeface="+mn-lt"/>
              </a:rPr>
              <a:t>Konum</a:t>
            </a:r>
            <a:r>
              <a:rPr lang="en-US">
                <a:ea typeface="+mn-lt"/>
                <a:cs typeface="+mn-lt"/>
              </a:rPr>
              <a:t>)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Warranty(Garanti)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Transform Data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Encoder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Label Encoder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One-Hot Encoder</a:t>
            </a:r>
            <a:endParaRPr lang="tr-TR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Binary Encoder</a:t>
            </a:r>
            <a:endParaRPr lang="tr-TR">
              <a:ea typeface="+mn-lt"/>
              <a:cs typeface="+mn-lt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6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95F0B-7733-CBC1-A6DE-0F43CA6F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002060"/>
                </a:solidFill>
                <a:ea typeface="+mj-lt"/>
                <a:cs typeface="+mj-lt"/>
              </a:rPr>
              <a:t>C</a:t>
            </a:r>
            <a:r>
              <a:rPr lang="tr-TR" b="1" err="1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o</a:t>
            </a:r>
            <a:r>
              <a:rPr lang="tr-TR" b="1" err="1">
                <a:solidFill>
                  <a:schemeClr val="bg2">
                    <a:lumMod val="75000"/>
                  </a:schemeClr>
                </a:solidFill>
                <a:ea typeface="+mj-lt"/>
                <a:cs typeface="+mj-lt"/>
              </a:rPr>
              <a:t>l</a:t>
            </a:r>
            <a:r>
              <a:rPr lang="tr-TR" b="1" err="1">
                <a:solidFill>
                  <a:srgbClr val="00B0F0"/>
                </a:solidFill>
                <a:ea typeface="+mj-lt"/>
                <a:cs typeface="+mj-lt"/>
              </a:rPr>
              <a:t>o</a:t>
            </a:r>
            <a:r>
              <a:rPr lang="tr-TR" b="1" err="1">
                <a:solidFill>
                  <a:schemeClr val="accent6"/>
                </a:solidFill>
                <a:ea typeface="+mj-lt"/>
                <a:cs typeface="+mj-lt"/>
              </a:rPr>
              <a:t>r</a:t>
            </a:r>
            <a:r>
              <a:rPr lang="tr-TR" b="1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b="1">
                <a:solidFill>
                  <a:schemeClr val="bg2">
                    <a:lumMod val="90000"/>
                  </a:schemeClr>
                </a:solidFill>
                <a:ea typeface="+mj-lt"/>
                <a:cs typeface="+mj-lt"/>
              </a:rPr>
              <a:t>D</a:t>
            </a:r>
            <a:r>
              <a:rPr lang="tr-TR" b="1">
                <a:solidFill>
                  <a:schemeClr val="accent3"/>
                </a:solidFill>
                <a:ea typeface="+mj-lt"/>
                <a:cs typeface="+mj-lt"/>
              </a:rPr>
              <a:t>i</a:t>
            </a:r>
            <a:r>
              <a:rPr lang="tr-TR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s</a:t>
            </a:r>
            <a:r>
              <a:rPr lang="tr-TR" b="1">
                <a:solidFill>
                  <a:srgbClr val="FFC000"/>
                </a:solidFill>
                <a:ea typeface="+mj-lt"/>
                <a:cs typeface="+mj-lt"/>
              </a:rPr>
              <a:t>t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r</a:t>
            </a:r>
            <a:r>
              <a:rPr lang="tr-TR" b="1">
                <a:solidFill>
                  <a:srgbClr val="C00000"/>
                </a:solidFill>
                <a:ea typeface="+mj-lt"/>
                <a:cs typeface="+mj-lt"/>
              </a:rPr>
              <a:t>i</a:t>
            </a:r>
            <a:r>
              <a:rPr lang="tr-TR" b="1">
                <a:solidFill>
                  <a:srgbClr val="0070C0"/>
                </a:solidFill>
                <a:ea typeface="+mj-lt"/>
                <a:cs typeface="+mj-lt"/>
              </a:rPr>
              <a:t>b</a:t>
            </a:r>
            <a:r>
              <a:rPr lang="tr-TR" b="1">
                <a:solidFill>
                  <a:srgbClr val="002060"/>
                </a:solidFill>
                <a:ea typeface="+mj-lt"/>
                <a:cs typeface="+mj-lt"/>
              </a:rPr>
              <a:t>u</a:t>
            </a:r>
            <a:r>
              <a:rPr lang="tr-TR" b="1">
                <a:solidFill>
                  <a:schemeClr val="bg2">
                    <a:lumMod val="90000"/>
                  </a:schemeClr>
                </a:solidFill>
                <a:ea typeface="+mj-lt"/>
                <a:cs typeface="+mj-lt"/>
              </a:rPr>
              <a:t>t</a:t>
            </a:r>
            <a:r>
              <a:rPr lang="tr-TR" b="1">
                <a:solidFill>
                  <a:schemeClr val="accent2"/>
                </a:solidFill>
                <a:ea typeface="+mj-lt"/>
                <a:cs typeface="+mj-lt"/>
              </a:rPr>
              <a:t>i</a:t>
            </a:r>
            <a:r>
              <a:rPr lang="tr-TR" b="1">
                <a:solidFill>
                  <a:schemeClr val="tx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o</a:t>
            </a:r>
            <a:r>
              <a:rPr lang="tr-TR" b="1">
                <a:solidFill>
                  <a:srgbClr val="FFFF00"/>
                </a:solidFill>
                <a:ea typeface="+mj-lt"/>
                <a:cs typeface="+mj-lt"/>
              </a:rPr>
              <a:t>n</a:t>
            </a:r>
            <a:endParaRPr lang="en-US" b="1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261E1A20-81D6-3F6C-A98D-D1121D61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25" y="1814999"/>
            <a:ext cx="8609793" cy="3998966"/>
          </a:xfrm>
        </p:spPr>
      </p:pic>
    </p:spTree>
    <p:extLst>
      <p:ext uri="{BB962C8B-B14F-4D97-AF65-F5344CB8AC3E}">
        <p14:creationId xmlns:p14="http://schemas.microsoft.com/office/powerpoint/2010/main" val="37821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8E4B58-9E8C-2DD1-F954-D1A2EFE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a typeface="+mj-lt"/>
                <a:cs typeface="+mj-lt"/>
              </a:rPr>
              <a:t>Fuel Type</a:t>
            </a:r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BEA9437-16C3-7440-E2B8-90D6C0249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24" y="2035349"/>
            <a:ext cx="8313957" cy="3845135"/>
          </a:xfrm>
        </p:spPr>
      </p:pic>
    </p:spTree>
    <p:extLst>
      <p:ext uri="{BB962C8B-B14F-4D97-AF65-F5344CB8AC3E}">
        <p14:creationId xmlns:p14="http://schemas.microsoft.com/office/powerpoint/2010/main" val="40331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37F314-062E-A03B-39FB-781B4069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Location in Turkey</a:t>
            </a:r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32993C5B-E3F1-18C4-1728-0C6E76F6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43" y="2107067"/>
            <a:ext cx="8466357" cy="3916853"/>
          </a:xfrm>
        </p:spPr>
      </p:pic>
    </p:spTree>
    <p:extLst>
      <p:ext uri="{BB962C8B-B14F-4D97-AF65-F5344CB8AC3E}">
        <p14:creationId xmlns:p14="http://schemas.microsoft.com/office/powerpoint/2010/main" val="35351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AB3FE9-27E9-4404-10F4-8E023A62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Data </a:t>
            </a:r>
            <a:r>
              <a:rPr lang="tr-TR" err="1"/>
              <a:t>Before</a:t>
            </a:r>
            <a:r>
              <a:rPr lang="tr-TR"/>
              <a:t> Training</a:t>
            </a:r>
          </a:p>
        </p:txBody>
      </p:sp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AECAEAB9-B78E-9F5D-418B-640A1075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440000">
            <a:off x="4806525" y="417755"/>
            <a:ext cx="3807048" cy="6019800"/>
          </a:xfrm>
        </p:spPr>
      </p:pic>
      <p:sp>
        <p:nvSpPr>
          <p:cNvPr id="6" name="Ok: Aşağı 5">
            <a:extLst>
              <a:ext uri="{FF2B5EF4-FFF2-40B4-BE49-F238E27FC236}">
                <a16:creationId xmlns:a16="http://schemas.microsoft.com/office/drawing/2014/main" id="{76B1D729-C73B-DD7C-48BE-56E9C848D561}"/>
              </a:ext>
            </a:extLst>
          </p:cNvPr>
          <p:cNvSpPr/>
          <p:nvPr/>
        </p:nvSpPr>
        <p:spPr>
          <a:xfrm rot="1560000">
            <a:off x="9370687" y="3247429"/>
            <a:ext cx="212202" cy="1639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2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4AA74F-E68D-BFE4-7B8A-CDE19EB6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3407722"/>
          </a:xfrm>
        </p:spPr>
        <p:txBody>
          <a:bodyPr anchor="b">
            <a:normAutofit/>
          </a:bodyPr>
          <a:lstStyle/>
          <a:p>
            <a:pPr algn="ctr"/>
            <a:r>
              <a:rPr lang="tr-TR" sz="4000">
                <a:hlinkClick r:id="rId2"/>
              </a:rPr>
              <a:t>Data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Resim 4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id="{B7ACED28-A14F-104C-C027-D28DE1B25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16" r="2" b="374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5" name="Resim 5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788CD39-45F2-BED5-6C53-0ABE125D4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70" r="-2" b="3194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74AFD-C580-3F46-D5C7-F0949F1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</a:rPr>
              <a:t>Model </a:t>
            </a:r>
            <a:r>
              <a:rPr lang="tr-TR" err="1">
                <a:solidFill>
                  <a:schemeClr val="bg1"/>
                </a:solidFill>
              </a:rPr>
              <a:t>Visualiation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EF6B3C4-1262-3102-FB24-8178703D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32" y="1655269"/>
            <a:ext cx="5400675" cy="4267200"/>
          </a:xfr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9ABF3AC6-95C1-7FAB-A481-F738757A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23" y="1652045"/>
            <a:ext cx="5237949" cy="4263405"/>
          </a:xfrm>
          <a:prstGeom prst="rect">
            <a:avLst/>
          </a:prstGeom>
        </p:spPr>
      </p:pic>
      <p:pic>
        <p:nvPicPr>
          <p:cNvPr id="7" name="Resim 7">
            <a:extLst>
              <a:ext uri="{FF2B5EF4-FFF2-40B4-BE49-F238E27FC236}">
                <a16:creationId xmlns:a16="http://schemas.microsoft.com/office/drawing/2014/main" id="{1360485C-6194-1F06-A5C4-E6D50114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551" y="176172"/>
            <a:ext cx="2223248" cy="1247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2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C4E440-1A86-7CEE-3588-1A3ADB3A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solidFill>
                  <a:schemeClr val="bg1"/>
                </a:solidFill>
                <a:ea typeface="+mj-lt"/>
                <a:cs typeface="+mj-lt"/>
              </a:rPr>
              <a:t>Overfitting</a:t>
            </a:r>
            <a:r>
              <a:rPr lang="tr-TR">
                <a:solidFill>
                  <a:schemeClr val="bg1"/>
                </a:solidFill>
                <a:ea typeface="+mj-lt"/>
                <a:cs typeface="+mj-lt"/>
              </a:rPr>
              <a:t> Control</a:t>
            </a:r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F8DAE17-1A7C-FEE6-794C-239E75160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20" y="1717369"/>
            <a:ext cx="5445252" cy="4141720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40D649-0A50-F8EC-B160-B3381137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2815" y="1719943"/>
            <a:ext cx="5462233" cy="441960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Square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) MSE: </a:t>
            </a:r>
            <a:r>
              <a:rPr lang="tr-TR" sz="2400" b="1" u="sng">
                <a:ea typeface="+mn-lt"/>
                <a:cs typeface="+mn-lt"/>
              </a:rPr>
              <a:t>16738778014.85</a:t>
            </a:r>
            <a:endParaRPr lang="tr-TR" sz="2400" b="1" u="sng"/>
          </a:p>
          <a:p>
            <a:pPr algn="just"/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Root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Square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) RMSE: </a:t>
            </a:r>
            <a:r>
              <a:rPr lang="tr-TR" sz="2400" b="1" u="sng">
                <a:ea typeface="+mn-lt"/>
                <a:cs typeface="+mn-lt"/>
              </a:rPr>
              <a:t>129378.43</a:t>
            </a:r>
            <a:endParaRPr lang="tr-TR" sz="2400" b="1" u="sng"/>
          </a:p>
          <a:p>
            <a:pPr algn="just"/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(R2 </a:t>
            </a:r>
            <a:r>
              <a:rPr lang="tr-TR" b="1" err="1">
                <a:solidFill>
                  <a:schemeClr val="bg1"/>
                </a:solidFill>
                <a:ea typeface="+mn-lt"/>
                <a:cs typeface="+mn-lt"/>
              </a:rPr>
              <a:t>Score</a:t>
            </a:r>
            <a:r>
              <a:rPr lang="tr-TR" b="1">
                <a:solidFill>
                  <a:schemeClr val="bg1"/>
                </a:solidFill>
                <a:ea typeface="+mn-lt"/>
                <a:cs typeface="+mn-lt"/>
              </a:rPr>
              <a:t>) R2:</a:t>
            </a:r>
            <a:r>
              <a:rPr lang="tr-TR" sz="2400" b="1" u="sng">
                <a:solidFill>
                  <a:srgbClr val="514843"/>
                </a:solidFill>
                <a:ea typeface="+mn-lt"/>
                <a:cs typeface="+mn-lt"/>
              </a:rPr>
              <a:t>0.888897599764878</a:t>
            </a:r>
            <a:endParaRPr lang="tr-TR" sz="2400" b="1" u="sng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726A84-841C-D34D-99D3-43D12DAD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Prototype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41ED184-713C-1E4A-7B37-8D07BD6A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38" y="643466"/>
            <a:ext cx="49422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5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726A84-841C-D34D-99D3-43D12DAD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Prototype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DF4CCE-3BB1-63E2-EBC4-0AEB5E7D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32" y="640080"/>
            <a:ext cx="475593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4AA74F-E68D-BFE4-7B8A-CDE19EB6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3407722"/>
          </a:xfrm>
        </p:spPr>
        <p:txBody>
          <a:bodyPr anchor="b">
            <a:normAutofit/>
          </a:bodyPr>
          <a:lstStyle/>
          <a:p>
            <a:pPr algn="ctr"/>
            <a:r>
              <a:rPr lang="tr-TR" sz="4000">
                <a:hlinkClick r:id="rId2"/>
              </a:rPr>
              <a:t>Data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19EE33C2-9628-270A-B120-79446394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26" y="1516"/>
            <a:ext cx="7633501" cy="68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440A54BD-4846-9D9E-02A6-DF76B193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151596"/>
            <a:ext cx="6392863" cy="2901950"/>
          </a:xfrm>
          <a:prstGeom prst="rect">
            <a:avLst/>
          </a:prstGeom>
        </p:spPr>
      </p:pic>
      <p:pic>
        <p:nvPicPr>
          <p:cNvPr id="2" name="Resim 3">
            <a:extLst>
              <a:ext uri="{FF2B5EF4-FFF2-40B4-BE49-F238E27FC236}">
                <a16:creationId xmlns:a16="http://schemas.microsoft.com/office/drawing/2014/main" id="{76A59EAB-771E-670C-F3D5-B5D6D630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25" y="3684427"/>
            <a:ext cx="6392863" cy="291147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Raw Data of Car Prices (Scatter Plot)</a:t>
            </a:r>
          </a:p>
        </p:txBody>
      </p:sp>
      <p:sp>
        <p:nvSpPr>
          <p:cNvPr id="4" name="Ok: Aşağı 3">
            <a:extLst>
              <a:ext uri="{FF2B5EF4-FFF2-40B4-BE49-F238E27FC236}">
                <a16:creationId xmlns:a16="http://schemas.microsoft.com/office/drawing/2014/main" id="{62DE41A5-F891-FB62-D891-C6567EBF3BF5}"/>
              </a:ext>
            </a:extLst>
          </p:cNvPr>
          <p:cNvSpPr/>
          <p:nvPr/>
        </p:nvSpPr>
        <p:spPr>
          <a:xfrm>
            <a:off x="8198733" y="2999773"/>
            <a:ext cx="501569" cy="472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Manufacturing Year (Bar Plot)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32425FAC-684D-D156-563A-EB6C06EA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84" y="1641553"/>
            <a:ext cx="9495098" cy="44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B07DF-E227-BF28-6B7F-4E6CA79B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Correlation</a:t>
            </a:r>
            <a:r>
              <a:rPr lang="tr-TR"/>
              <a:t> </a:t>
            </a:r>
            <a:r>
              <a:rPr lang="tr-TR" err="1"/>
              <a:t>Matrix</a:t>
            </a:r>
            <a:r>
              <a:rPr lang="tr-TR"/>
              <a:t> (</a:t>
            </a:r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Numeric</a:t>
            </a:r>
            <a:r>
              <a:rPr lang="tr-TR"/>
              <a:t> </a:t>
            </a:r>
            <a:r>
              <a:rPr lang="tr-TR" err="1"/>
              <a:t>Values</a:t>
            </a:r>
            <a:r>
              <a:rPr lang="tr-TR"/>
              <a:t>)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76E96F0-9BBC-AD0E-DDEA-BD2727D5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055" y="1787778"/>
            <a:ext cx="7568697" cy="4572000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A13D73-13BA-E8EB-3AFD-27EDE29C147A}"/>
              </a:ext>
            </a:extLst>
          </p:cNvPr>
          <p:cNvSpPr/>
          <p:nvPr/>
        </p:nvSpPr>
        <p:spPr>
          <a:xfrm>
            <a:off x="2511479" y="4600710"/>
            <a:ext cx="6185647" cy="89647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ACF26AEA-FEF3-7BF7-B01D-5841B4CF92C1}"/>
              </a:ext>
            </a:extLst>
          </p:cNvPr>
          <p:cNvSpPr/>
          <p:nvPr/>
        </p:nvSpPr>
        <p:spPr>
          <a:xfrm>
            <a:off x="7610354" y="2160947"/>
            <a:ext cx="1083708" cy="333702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8851" y="1230702"/>
            <a:ext cx="7318577" cy="9555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Case Types (Bar Plot)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E76CABB-1FC7-F6BF-437B-68C5E77C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70" y="2186471"/>
            <a:ext cx="7990389" cy="30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676" y="5043708"/>
            <a:ext cx="7713383" cy="50975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b="1">
                <a:solidFill>
                  <a:srgbClr val="00B050"/>
                </a:solidFill>
              </a:rPr>
              <a:t>Fuel Type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4686815-85FC-C5B9-2F1F-7397E75C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06" y="1152805"/>
            <a:ext cx="7643149" cy="35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Warranty Period</a:t>
            </a:r>
            <a:endParaRPr lang="en-US" sz="3200" b="1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C8FA8368-4950-E347-8B82-EB0FE3301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1993" y="2037628"/>
            <a:ext cx="8433636" cy="3932220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Academic Literature 16x9</vt:lpstr>
      <vt:lpstr> CalcuLcar car prıce eStımatıon app  </vt:lpstr>
      <vt:lpstr>Data</vt:lpstr>
      <vt:lpstr>Data</vt:lpstr>
      <vt:lpstr>Raw Data of Car Prices (Scatter Plot)</vt:lpstr>
      <vt:lpstr>Manufacturing Year (Bar Plot)</vt:lpstr>
      <vt:lpstr>Correlation Matrix (For Numeric Values)</vt:lpstr>
      <vt:lpstr>PowerPoint Presentation</vt:lpstr>
      <vt:lpstr>PowerPoint Presentation</vt:lpstr>
      <vt:lpstr>Warranty Period</vt:lpstr>
      <vt:lpstr>Location in Turkey</vt:lpstr>
      <vt:lpstr>PowerPoint Presentation</vt:lpstr>
      <vt:lpstr>PowerPoint Presentation</vt:lpstr>
      <vt:lpstr>Color Distribution</vt:lpstr>
      <vt:lpstr>BUILDING AI MODEL</vt:lpstr>
      <vt:lpstr>PowerPoint Presentation</vt:lpstr>
      <vt:lpstr>Color Distribution</vt:lpstr>
      <vt:lpstr>Fuel Type</vt:lpstr>
      <vt:lpstr>Location in Turkey</vt:lpstr>
      <vt:lpstr>Data Before Training</vt:lpstr>
      <vt:lpstr>Model Visualiation</vt:lpstr>
      <vt:lpstr>Overfitting Control</vt:lpstr>
      <vt:lpstr>Demo Prototype</vt:lpstr>
      <vt:lpstr>Demo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29</cp:revision>
  <dcterms:created xsi:type="dcterms:W3CDTF">2023-01-05T17:11:08Z</dcterms:created>
  <dcterms:modified xsi:type="dcterms:W3CDTF">2023-01-09T21:16:10Z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