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280" r:id="rId5"/>
    <p:sldId id="298" r:id="rId6"/>
    <p:sldId id="299" r:id="rId7"/>
    <p:sldId id="281" r:id="rId8"/>
    <p:sldId id="283" r:id="rId9"/>
    <p:sldId id="284" r:id="rId10"/>
    <p:sldId id="294" r:id="rId11"/>
    <p:sldId id="285" r:id="rId12"/>
    <p:sldId id="295" r:id="rId13"/>
    <p:sldId id="296" r:id="rId14"/>
    <p:sldId id="297" r:id="rId15"/>
    <p:sldId id="286" r:id="rId16"/>
    <p:sldId id="287" r:id="rId17"/>
    <p:sldId id="288" r:id="rId18"/>
    <p:sldId id="300" r:id="rId19"/>
    <p:sldId id="289" r:id="rId20"/>
    <p:sldId id="290" r:id="rId21"/>
    <p:sldId id="261" r:id="rId22"/>
    <p:sldId id="292" r:id="rId23"/>
    <p:sldId id="293" r:id="rId24"/>
    <p:sldId id="274" r:id="rId25"/>
    <p:sldId id="30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52F02-7B1E-4AFE-972F-6B1408FCE353}" v="51" dt="2022-10-13T02:04:02.924"/>
    <p1510:client id="{6E803F25-3EDA-426D-8D1C-76B4DBCC9686}" v="437" dt="2022-10-13T01:36:59.595"/>
    <p1510:client id="{A23E4E8E-F0C4-4421-BBD6-D49C79B2BC36}" v="1502" dt="2022-10-15T01:30:02.723"/>
    <p1510:client id="{B58167DE-4A08-403E-B792-58B3A84D1AC6}" v="45" dt="2022-10-17T19:24:19.922"/>
    <p1510:client id="{C45E06CD-BB37-43A7-ACA9-FBA952211DF6}" v="742" dt="2022-10-15T04:18:34.457"/>
    <p1510:client id="{CE03B555-52C8-4431-94F1-F29BFFF6CEF6}" v="7" dt="2022-10-20T20:17:19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e Lefebvre" userId="6f31de0d3fd4e7b7" providerId="Windows Live" clId="Web-{CE03B555-52C8-4431-94F1-F29BFFF6CEF6}"/>
    <pc:docChg chg="addSld modSld sldOrd">
      <pc:chgData name="Stephane Lefebvre" userId="6f31de0d3fd4e7b7" providerId="Windows Live" clId="Web-{CE03B555-52C8-4431-94F1-F29BFFF6CEF6}" dt="2022-10-20T20:17:41.228" v="32"/>
      <pc:docMkLst>
        <pc:docMk/>
      </pc:docMkLst>
      <pc:sldChg chg="addSp modSp mod setBg addAnim">
        <pc:chgData name="Stephane Lefebvre" userId="6f31de0d3fd4e7b7" providerId="Windows Live" clId="Web-{CE03B555-52C8-4431-94F1-F29BFFF6CEF6}" dt="2022-10-20T20:17:12.445" v="29"/>
        <pc:sldMkLst>
          <pc:docMk/>
          <pc:sldMk cId="3784089036" sldId="256"/>
        </pc:sldMkLst>
        <pc:spChg chg="mod">
          <ac:chgData name="Stephane Lefebvre" userId="6f31de0d3fd4e7b7" providerId="Windows Live" clId="Web-{CE03B555-52C8-4431-94F1-F29BFFF6CEF6}" dt="2022-10-20T20:17:12.445" v="28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tephane Lefebvre" userId="6f31de0d3fd4e7b7" providerId="Windows Live" clId="Web-{CE03B555-52C8-4431-94F1-F29BFFF6CEF6}" dt="2022-10-20T20:17:12.445" v="28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Stephane Lefebvre" userId="6f31de0d3fd4e7b7" providerId="Windows Live" clId="Web-{CE03B555-52C8-4431-94F1-F29BFFF6CEF6}" dt="2022-10-20T20:17:12.445" v="28"/>
          <ac:spMkLst>
            <pc:docMk/>
            <pc:sldMk cId="3784089036" sldId="256"/>
            <ac:spMk id="8" creationId="{4E1BEB12-92AF-4445-98AD-4C7756E7C93B}"/>
          </ac:spMkLst>
        </pc:spChg>
        <pc:spChg chg="add">
          <ac:chgData name="Stephane Lefebvre" userId="6f31de0d3fd4e7b7" providerId="Windows Live" clId="Web-{CE03B555-52C8-4431-94F1-F29BFFF6CEF6}" dt="2022-10-20T20:17:12.445" v="28"/>
          <ac:spMkLst>
            <pc:docMk/>
            <pc:sldMk cId="3784089036" sldId="256"/>
            <ac:spMk id="10" creationId="{D0522C2C-7B5C-48A7-A969-03941E5D2E76}"/>
          </ac:spMkLst>
        </pc:spChg>
        <pc:spChg chg="add">
          <ac:chgData name="Stephane Lefebvre" userId="6f31de0d3fd4e7b7" providerId="Windows Live" clId="Web-{CE03B555-52C8-4431-94F1-F29BFFF6CEF6}" dt="2022-10-20T20:17:12.445" v="28"/>
          <ac:spMkLst>
            <pc:docMk/>
            <pc:sldMk cId="3784089036" sldId="256"/>
            <ac:spMk id="12" creationId="{9C682A1A-5B2D-4111-BBD6-620165633E5B}"/>
          </ac:spMkLst>
        </pc:spChg>
        <pc:spChg chg="add">
          <ac:chgData name="Stephane Lefebvre" userId="6f31de0d3fd4e7b7" providerId="Windows Live" clId="Web-{CE03B555-52C8-4431-94F1-F29BFFF6CEF6}" dt="2022-10-20T20:17:12.445" v="28"/>
          <ac:spMkLst>
            <pc:docMk/>
            <pc:sldMk cId="3784089036" sldId="256"/>
            <ac:spMk id="14" creationId="{D6EE29F2-D77F-4BD0-A20B-334D316A1C9D}"/>
          </ac:spMkLst>
        </pc:spChg>
        <pc:spChg chg="add">
          <ac:chgData name="Stephane Lefebvre" userId="6f31de0d3fd4e7b7" providerId="Windows Live" clId="Web-{CE03B555-52C8-4431-94F1-F29BFFF6CEF6}" dt="2022-10-20T20:17:12.445" v="28"/>
          <ac:spMkLst>
            <pc:docMk/>
            <pc:sldMk cId="3784089036" sldId="256"/>
            <ac:spMk id="16" creationId="{22D09ED2-868F-42C6-866E-F92E0CEF314F}"/>
          </ac:spMkLst>
        </pc:spChg>
      </pc:sldChg>
      <pc:sldChg chg="addSp modSp mod setBg addAnim">
        <pc:chgData name="Stephane Lefebvre" userId="6f31de0d3fd4e7b7" providerId="Windows Live" clId="Web-{CE03B555-52C8-4431-94F1-F29BFFF6CEF6}" dt="2022-10-20T20:17:19.914" v="31"/>
        <pc:sldMkLst>
          <pc:docMk/>
          <pc:sldMk cId="2459406771" sldId="257"/>
        </pc:sldMkLst>
        <pc:spChg chg="mod">
          <ac:chgData name="Stephane Lefebvre" userId="6f31de0d3fd4e7b7" providerId="Windows Live" clId="Web-{CE03B555-52C8-4431-94F1-F29BFFF6CEF6}" dt="2022-10-20T20:17:19.914" v="30"/>
          <ac:spMkLst>
            <pc:docMk/>
            <pc:sldMk cId="2459406771" sldId="257"/>
            <ac:spMk id="2" creationId="{15A58EDB-9D84-7C68-3258-4DBE46934BCF}"/>
          </ac:spMkLst>
        </pc:spChg>
        <pc:spChg chg="mod">
          <ac:chgData name="Stephane Lefebvre" userId="6f31de0d3fd4e7b7" providerId="Windows Live" clId="Web-{CE03B555-52C8-4431-94F1-F29BFFF6CEF6}" dt="2022-10-20T20:17:19.914" v="30"/>
          <ac:spMkLst>
            <pc:docMk/>
            <pc:sldMk cId="2459406771" sldId="257"/>
            <ac:spMk id="3" creationId="{DF6579B6-3ADA-C340-8420-08EC53C6D62B}"/>
          </ac:spMkLst>
        </pc:spChg>
        <pc:spChg chg="add">
          <ac:chgData name="Stephane Lefebvre" userId="6f31de0d3fd4e7b7" providerId="Windows Live" clId="Web-{CE03B555-52C8-4431-94F1-F29BFFF6CEF6}" dt="2022-10-20T20:17:19.914" v="30"/>
          <ac:spMkLst>
            <pc:docMk/>
            <pc:sldMk cId="2459406771" sldId="257"/>
            <ac:spMk id="8" creationId="{4E1BEB12-92AF-4445-98AD-4C7756E7C93B}"/>
          </ac:spMkLst>
        </pc:spChg>
        <pc:spChg chg="add">
          <ac:chgData name="Stephane Lefebvre" userId="6f31de0d3fd4e7b7" providerId="Windows Live" clId="Web-{CE03B555-52C8-4431-94F1-F29BFFF6CEF6}" dt="2022-10-20T20:17:19.914" v="30"/>
          <ac:spMkLst>
            <pc:docMk/>
            <pc:sldMk cId="2459406771" sldId="257"/>
            <ac:spMk id="10" creationId="{D0522C2C-7B5C-48A7-A969-03941E5D2E76}"/>
          </ac:spMkLst>
        </pc:spChg>
        <pc:spChg chg="add">
          <ac:chgData name="Stephane Lefebvre" userId="6f31de0d3fd4e7b7" providerId="Windows Live" clId="Web-{CE03B555-52C8-4431-94F1-F29BFFF6CEF6}" dt="2022-10-20T20:17:19.914" v="30"/>
          <ac:spMkLst>
            <pc:docMk/>
            <pc:sldMk cId="2459406771" sldId="257"/>
            <ac:spMk id="12" creationId="{9C682A1A-5B2D-4111-BBD6-620165633E5B}"/>
          </ac:spMkLst>
        </pc:spChg>
        <pc:spChg chg="add">
          <ac:chgData name="Stephane Lefebvre" userId="6f31de0d3fd4e7b7" providerId="Windows Live" clId="Web-{CE03B555-52C8-4431-94F1-F29BFFF6CEF6}" dt="2022-10-20T20:17:19.914" v="30"/>
          <ac:spMkLst>
            <pc:docMk/>
            <pc:sldMk cId="2459406771" sldId="257"/>
            <ac:spMk id="14" creationId="{D6EE29F2-D77F-4BD0-A20B-334D316A1C9D}"/>
          </ac:spMkLst>
        </pc:spChg>
        <pc:spChg chg="add">
          <ac:chgData name="Stephane Lefebvre" userId="6f31de0d3fd4e7b7" providerId="Windows Live" clId="Web-{CE03B555-52C8-4431-94F1-F29BFFF6CEF6}" dt="2022-10-20T20:17:19.914" v="30"/>
          <ac:spMkLst>
            <pc:docMk/>
            <pc:sldMk cId="2459406771" sldId="257"/>
            <ac:spMk id="16" creationId="{22D09ED2-868F-42C6-866E-F92E0CEF314F}"/>
          </ac:spMkLst>
        </pc:spChg>
      </pc:sldChg>
      <pc:sldChg chg="addSp modSp mod setBg addAnim">
        <pc:chgData name="Stephane Lefebvre" userId="6f31de0d3fd4e7b7" providerId="Windows Live" clId="Web-{CE03B555-52C8-4431-94F1-F29BFFF6CEF6}" dt="2022-10-20T20:16:14.443" v="23"/>
        <pc:sldMkLst>
          <pc:docMk/>
          <pc:sldMk cId="3266531157" sldId="261"/>
        </pc:sldMkLst>
        <pc:spChg chg="mod">
          <ac:chgData name="Stephane Lefebvre" userId="6f31de0d3fd4e7b7" providerId="Windows Live" clId="Web-{CE03B555-52C8-4431-94F1-F29BFFF6CEF6}" dt="2022-10-20T20:16:14.443" v="22"/>
          <ac:spMkLst>
            <pc:docMk/>
            <pc:sldMk cId="3266531157" sldId="261"/>
            <ac:spMk id="2" creationId="{E8865FDC-31D4-A5A5-2F0D-9D21A8A3F3A6}"/>
          </ac:spMkLst>
        </pc:spChg>
        <pc:spChg chg="mod">
          <ac:chgData name="Stephane Lefebvre" userId="6f31de0d3fd4e7b7" providerId="Windows Live" clId="Web-{CE03B555-52C8-4431-94F1-F29BFFF6CEF6}" dt="2022-10-20T20:16:14.443" v="22"/>
          <ac:spMkLst>
            <pc:docMk/>
            <pc:sldMk cId="3266531157" sldId="261"/>
            <ac:spMk id="3" creationId="{BEF6FA21-8804-12E2-2D1D-DBA10A69BC61}"/>
          </ac:spMkLst>
        </pc:spChg>
        <pc:spChg chg="add">
          <ac:chgData name="Stephane Lefebvre" userId="6f31de0d3fd4e7b7" providerId="Windows Live" clId="Web-{CE03B555-52C8-4431-94F1-F29BFFF6CEF6}" dt="2022-10-20T20:16:14.443" v="22"/>
          <ac:spMkLst>
            <pc:docMk/>
            <pc:sldMk cId="3266531157" sldId="261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6:14.443" v="22"/>
          <ac:spMkLst>
            <pc:docMk/>
            <pc:sldMk cId="3266531157" sldId="261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6:14.443" v="22"/>
          <ac:spMkLst>
            <pc:docMk/>
            <pc:sldMk cId="3266531157" sldId="261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6:28.944" v="26"/>
        <pc:sldMkLst>
          <pc:docMk/>
          <pc:sldMk cId="3724621558" sldId="274"/>
        </pc:sldMkLst>
        <pc:spChg chg="mod">
          <ac:chgData name="Stephane Lefebvre" userId="6f31de0d3fd4e7b7" providerId="Windows Live" clId="Web-{CE03B555-52C8-4431-94F1-F29BFFF6CEF6}" dt="2022-10-20T20:16:28.944" v="26"/>
          <ac:spMkLst>
            <pc:docMk/>
            <pc:sldMk cId="3724621558" sldId="274"/>
            <ac:spMk id="2" creationId="{E8573E27-C8E1-9E4D-5D20-D73B985DC6D7}"/>
          </ac:spMkLst>
        </pc:spChg>
        <pc:spChg chg="mod">
          <ac:chgData name="Stephane Lefebvre" userId="6f31de0d3fd4e7b7" providerId="Windows Live" clId="Web-{CE03B555-52C8-4431-94F1-F29BFFF6CEF6}" dt="2022-10-20T20:16:28.944" v="26"/>
          <ac:spMkLst>
            <pc:docMk/>
            <pc:sldMk cId="3724621558" sldId="274"/>
            <ac:spMk id="3" creationId="{B68EC73B-702D-C7E1-3696-DED941B47BBB}"/>
          </ac:spMkLst>
        </pc:spChg>
        <pc:spChg chg="add">
          <ac:chgData name="Stephane Lefebvre" userId="6f31de0d3fd4e7b7" providerId="Windows Live" clId="Web-{CE03B555-52C8-4431-94F1-F29BFFF6CEF6}" dt="2022-10-20T20:16:28.944" v="26"/>
          <ac:spMkLst>
            <pc:docMk/>
            <pc:sldMk cId="3724621558" sldId="274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6:28.944" v="26"/>
          <ac:spMkLst>
            <pc:docMk/>
            <pc:sldMk cId="3724621558" sldId="274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6:28.944" v="26"/>
          <ac:spMkLst>
            <pc:docMk/>
            <pc:sldMk cId="3724621558" sldId="274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3:20.811" v="3"/>
        <pc:sldMkLst>
          <pc:docMk/>
          <pc:sldMk cId="918894948" sldId="280"/>
        </pc:sldMkLst>
        <pc:spChg chg="mod">
          <ac:chgData name="Stephane Lefebvre" userId="6f31de0d3fd4e7b7" providerId="Windows Live" clId="Web-{CE03B555-52C8-4431-94F1-F29BFFF6CEF6}" dt="2022-10-20T20:13:20.811" v="3"/>
          <ac:spMkLst>
            <pc:docMk/>
            <pc:sldMk cId="918894948" sldId="280"/>
            <ac:spMk id="2" creationId="{781786D2-FC54-72FB-A652-D91655A5FB69}"/>
          </ac:spMkLst>
        </pc:spChg>
        <pc:spChg chg="mod">
          <ac:chgData name="Stephane Lefebvre" userId="6f31de0d3fd4e7b7" providerId="Windows Live" clId="Web-{CE03B555-52C8-4431-94F1-F29BFFF6CEF6}" dt="2022-10-20T20:13:20.811" v="3"/>
          <ac:spMkLst>
            <pc:docMk/>
            <pc:sldMk cId="918894948" sldId="280"/>
            <ac:spMk id="3" creationId="{41378174-3051-2FB8-F88D-661B088D87E9}"/>
          </ac:spMkLst>
        </pc:spChg>
        <pc:spChg chg="add">
          <ac:chgData name="Stephane Lefebvre" userId="6f31de0d3fd4e7b7" providerId="Windows Live" clId="Web-{CE03B555-52C8-4431-94F1-F29BFFF6CEF6}" dt="2022-10-20T20:13:20.811" v="3"/>
          <ac:spMkLst>
            <pc:docMk/>
            <pc:sldMk cId="918894948" sldId="280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3:20.811" v="3"/>
          <ac:spMkLst>
            <pc:docMk/>
            <pc:sldMk cId="918894948" sldId="280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3:20.811" v="3"/>
          <ac:spMkLst>
            <pc:docMk/>
            <pc:sldMk cId="918894948" sldId="280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4:48.455" v="7"/>
        <pc:sldMkLst>
          <pc:docMk/>
          <pc:sldMk cId="2652519362" sldId="281"/>
        </pc:sldMkLst>
        <pc:spChg chg="mod">
          <ac:chgData name="Stephane Lefebvre" userId="6f31de0d3fd4e7b7" providerId="Windows Live" clId="Web-{CE03B555-52C8-4431-94F1-F29BFFF6CEF6}" dt="2022-10-20T20:14:48.455" v="7"/>
          <ac:spMkLst>
            <pc:docMk/>
            <pc:sldMk cId="2652519362" sldId="281"/>
            <ac:spMk id="2" creationId="{73973B05-3D71-C5D7-CD91-1A2BB91B62ED}"/>
          </ac:spMkLst>
        </pc:spChg>
        <pc:spChg chg="mod">
          <ac:chgData name="Stephane Lefebvre" userId="6f31de0d3fd4e7b7" providerId="Windows Live" clId="Web-{CE03B555-52C8-4431-94F1-F29BFFF6CEF6}" dt="2022-10-20T20:14:48.455" v="7"/>
          <ac:spMkLst>
            <pc:docMk/>
            <pc:sldMk cId="2652519362" sldId="281"/>
            <ac:spMk id="3" creationId="{7407AAE3-63A0-A14F-5AE7-A62A734ECAB7}"/>
          </ac:spMkLst>
        </pc:spChg>
        <pc:spChg chg="add">
          <ac:chgData name="Stephane Lefebvre" userId="6f31de0d3fd4e7b7" providerId="Windows Live" clId="Web-{CE03B555-52C8-4431-94F1-F29BFFF6CEF6}" dt="2022-10-20T20:14:48.455" v="7"/>
          <ac:spMkLst>
            <pc:docMk/>
            <pc:sldMk cId="2652519362" sldId="281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4:48.455" v="7"/>
          <ac:spMkLst>
            <pc:docMk/>
            <pc:sldMk cId="2652519362" sldId="281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4:48.455" v="7"/>
          <ac:spMkLst>
            <pc:docMk/>
            <pc:sldMk cId="2652519362" sldId="281"/>
            <ac:spMk id="12" creationId="{081E4A58-353D-44AE-B2FC-2A74E2E400F7}"/>
          </ac:spMkLst>
        </pc:spChg>
      </pc:sldChg>
      <pc:sldChg chg="addSp modSp mod setBg addAnim">
        <pc:chgData name="Stephane Lefebvre" userId="6f31de0d3fd4e7b7" providerId="Windows Live" clId="Web-{CE03B555-52C8-4431-94F1-F29BFFF6CEF6}" dt="2022-10-20T20:15:04.550" v="9"/>
        <pc:sldMkLst>
          <pc:docMk/>
          <pc:sldMk cId="2595184875" sldId="283"/>
        </pc:sldMkLst>
        <pc:spChg chg="mod">
          <ac:chgData name="Stephane Lefebvre" userId="6f31de0d3fd4e7b7" providerId="Windows Live" clId="Web-{CE03B555-52C8-4431-94F1-F29BFFF6CEF6}" dt="2022-10-20T20:15:04.550" v="8"/>
          <ac:spMkLst>
            <pc:docMk/>
            <pc:sldMk cId="2595184875" sldId="283"/>
            <ac:spMk id="2" creationId="{235FE508-7408-60D1-CA5E-D7F7C3C3C0F8}"/>
          </ac:spMkLst>
        </pc:spChg>
        <pc:spChg chg="mod">
          <ac:chgData name="Stephane Lefebvre" userId="6f31de0d3fd4e7b7" providerId="Windows Live" clId="Web-{CE03B555-52C8-4431-94F1-F29BFFF6CEF6}" dt="2022-10-20T20:15:04.550" v="8"/>
          <ac:spMkLst>
            <pc:docMk/>
            <pc:sldMk cId="2595184875" sldId="283"/>
            <ac:spMk id="3" creationId="{0691653D-8E90-3368-CBBA-55686912438D}"/>
          </ac:spMkLst>
        </pc:spChg>
        <pc:spChg chg="add">
          <ac:chgData name="Stephane Lefebvre" userId="6f31de0d3fd4e7b7" providerId="Windows Live" clId="Web-{CE03B555-52C8-4431-94F1-F29BFFF6CEF6}" dt="2022-10-20T20:15:04.550" v="8"/>
          <ac:spMkLst>
            <pc:docMk/>
            <pc:sldMk cId="2595184875" sldId="283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04.550" v="8"/>
          <ac:spMkLst>
            <pc:docMk/>
            <pc:sldMk cId="2595184875" sldId="283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04.550" v="8"/>
          <ac:spMkLst>
            <pc:docMk/>
            <pc:sldMk cId="2595184875" sldId="283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11.425" v="10"/>
        <pc:sldMkLst>
          <pc:docMk/>
          <pc:sldMk cId="1087507327" sldId="284"/>
        </pc:sldMkLst>
        <pc:spChg chg="mod">
          <ac:chgData name="Stephane Lefebvre" userId="6f31de0d3fd4e7b7" providerId="Windows Live" clId="Web-{CE03B555-52C8-4431-94F1-F29BFFF6CEF6}" dt="2022-10-20T20:15:11.425" v="10"/>
          <ac:spMkLst>
            <pc:docMk/>
            <pc:sldMk cId="1087507327" sldId="284"/>
            <ac:spMk id="2" creationId="{BE8D1792-7F01-641F-21AC-425D806EC250}"/>
          </ac:spMkLst>
        </pc:spChg>
        <pc:spChg chg="mod">
          <ac:chgData name="Stephane Lefebvre" userId="6f31de0d3fd4e7b7" providerId="Windows Live" clId="Web-{CE03B555-52C8-4431-94F1-F29BFFF6CEF6}" dt="2022-10-20T20:15:11.425" v="10"/>
          <ac:spMkLst>
            <pc:docMk/>
            <pc:sldMk cId="1087507327" sldId="284"/>
            <ac:spMk id="3" creationId="{41E4047D-EA10-0F4E-9281-C48BEE5DB188}"/>
          </ac:spMkLst>
        </pc:spChg>
        <pc:spChg chg="add">
          <ac:chgData name="Stephane Lefebvre" userId="6f31de0d3fd4e7b7" providerId="Windows Live" clId="Web-{CE03B555-52C8-4431-94F1-F29BFFF6CEF6}" dt="2022-10-20T20:15:11.425" v="10"/>
          <ac:spMkLst>
            <pc:docMk/>
            <pc:sldMk cId="1087507327" sldId="284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11.425" v="10"/>
          <ac:spMkLst>
            <pc:docMk/>
            <pc:sldMk cId="1087507327" sldId="284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11.425" v="10"/>
          <ac:spMkLst>
            <pc:docMk/>
            <pc:sldMk cId="1087507327" sldId="284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22.925" v="12"/>
        <pc:sldMkLst>
          <pc:docMk/>
          <pc:sldMk cId="1986791958" sldId="285"/>
        </pc:sldMkLst>
        <pc:spChg chg="mod">
          <ac:chgData name="Stephane Lefebvre" userId="6f31de0d3fd4e7b7" providerId="Windows Live" clId="Web-{CE03B555-52C8-4431-94F1-F29BFFF6CEF6}" dt="2022-10-20T20:15:22.925" v="12"/>
          <ac:spMkLst>
            <pc:docMk/>
            <pc:sldMk cId="1986791958" sldId="285"/>
            <ac:spMk id="2" creationId="{45CAE78C-678F-9107-C26C-D5A912F3D44C}"/>
          </ac:spMkLst>
        </pc:spChg>
        <pc:spChg chg="mod">
          <ac:chgData name="Stephane Lefebvre" userId="6f31de0d3fd4e7b7" providerId="Windows Live" clId="Web-{CE03B555-52C8-4431-94F1-F29BFFF6CEF6}" dt="2022-10-20T20:15:22.925" v="12"/>
          <ac:spMkLst>
            <pc:docMk/>
            <pc:sldMk cId="1986791958" sldId="285"/>
            <ac:spMk id="3" creationId="{0B6797D9-B172-6174-D66C-DB36F58E96D0}"/>
          </ac:spMkLst>
        </pc:spChg>
        <pc:spChg chg="add">
          <ac:chgData name="Stephane Lefebvre" userId="6f31de0d3fd4e7b7" providerId="Windows Live" clId="Web-{CE03B555-52C8-4431-94F1-F29BFFF6CEF6}" dt="2022-10-20T20:15:22.925" v="12"/>
          <ac:spMkLst>
            <pc:docMk/>
            <pc:sldMk cId="1986791958" sldId="285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22.925" v="12"/>
          <ac:spMkLst>
            <pc:docMk/>
            <pc:sldMk cId="1986791958" sldId="285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22.925" v="12"/>
          <ac:spMkLst>
            <pc:docMk/>
            <pc:sldMk cId="1986791958" sldId="285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44.426" v="16"/>
        <pc:sldMkLst>
          <pc:docMk/>
          <pc:sldMk cId="1930248700" sldId="286"/>
        </pc:sldMkLst>
        <pc:spChg chg="mod">
          <ac:chgData name="Stephane Lefebvre" userId="6f31de0d3fd4e7b7" providerId="Windows Live" clId="Web-{CE03B555-52C8-4431-94F1-F29BFFF6CEF6}" dt="2022-10-20T20:15:44.426" v="16"/>
          <ac:spMkLst>
            <pc:docMk/>
            <pc:sldMk cId="1930248700" sldId="286"/>
            <ac:spMk id="2" creationId="{C07C395A-06AC-E502-36F5-818579598226}"/>
          </ac:spMkLst>
        </pc:spChg>
        <pc:spChg chg="mod">
          <ac:chgData name="Stephane Lefebvre" userId="6f31de0d3fd4e7b7" providerId="Windows Live" clId="Web-{CE03B555-52C8-4431-94F1-F29BFFF6CEF6}" dt="2022-10-20T20:15:44.426" v="16"/>
          <ac:spMkLst>
            <pc:docMk/>
            <pc:sldMk cId="1930248700" sldId="286"/>
            <ac:spMk id="3" creationId="{12F2992B-8109-1912-9AA1-7AE4809F1F3C}"/>
          </ac:spMkLst>
        </pc:spChg>
        <pc:spChg chg="add">
          <ac:chgData name="Stephane Lefebvre" userId="6f31de0d3fd4e7b7" providerId="Windows Live" clId="Web-{CE03B555-52C8-4431-94F1-F29BFFF6CEF6}" dt="2022-10-20T20:15:44.426" v="16"/>
          <ac:spMkLst>
            <pc:docMk/>
            <pc:sldMk cId="1930248700" sldId="286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44.426" v="16"/>
          <ac:spMkLst>
            <pc:docMk/>
            <pc:sldMk cId="1930248700" sldId="286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44.426" v="16"/>
          <ac:spMkLst>
            <pc:docMk/>
            <pc:sldMk cId="1930248700" sldId="286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49.692" v="17"/>
        <pc:sldMkLst>
          <pc:docMk/>
          <pc:sldMk cId="4293959201" sldId="287"/>
        </pc:sldMkLst>
        <pc:spChg chg="mod">
          <ac:chgData name="Stephane Lefebvre" userId="6f31de0d3fd4e7b7" providerId="Windows Live" clId="Web-{CE03B555-52C8-4431-94F1-F29BFFF6CEF6}" dt="2022-10-20T20:15:49.692" v="17"/>
          <ac:spMkLst>
            <pc:docMk/>
            <pc:sldMk cId="4293959201" sldId="287"/>
            <ac:spMk id="2" creationId="{3FA9ECB4-866E-7EEC-4A39-323880B417AD}"/>
          </ac:spMkLst>
        </pc:spChg>
        <pc:spChg chg="mod">
          <ac:chgData name="Stephane Lefebvre" userId="6f31de0d3fd4e7b7" providerId="Windows Live" clId="Web-{CE03B555-52C8-4431-94F1-F29BFFF6CEF6}" dt="2022-10-20T20:15:49.692" v="17"/>
          <ac:spMkLst>
            <pc:docMk/>
            <pc:sldMk cId="4293959201" sldId="287"/>
            <ac:spMk id="3" creationId="{5E1E7F44-0273-D2CE-3B2F-C180CC332AC0}"/>
          </ac:spMkLst>
        </pc:spChg>
        <pc:spChg chg="add">
          <ac:chgData name="Stephane Lefebvre" userId="6f31de0d3fd4e7b7" providerId="Windows Live" clId="Web-{CE03B555-52C8-4431-94F1-F29BFFF6CEF6}" dt="2022-10-20T20:15:49.692" v="17"/>
          <ac:spMkLst>
            <pc:docMk/>
            <pc:sldMk cId="4293959201" sldId="287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49.692" v="17"/>
          <ac:spMkLst>
            <pc:docMk/>
            <pc:sldMk cId="4293959201" sldId="287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49.692" v="17"/>
          <ac:spMkLst>
            <pc:docMk/>
            <pc:sldMk cId="4293959201" sldId="287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54.958" v="18"/>
        <pc:sldMkLst>
          <pc:docMk/>
          <pc:sldMk cId="2783019602" sldId="288"/>
        </pc:sldMkLst>
        <pc:spChg chg="mod">
          <ac:chgData name="Stephane Lefebvre" userId="6f31de0d3fd4e7b7" providerId="Windows Live" clId="Web-{CE03B555-52C8-4431-94F1-F29BFFF6CEF6}" dt="2022-10-20T20:15:54.958" v="18"/>
          <ac:spMkLst>
            <pc:docMk/>
            <pc:sldMk cId="2783019602" sldId="288"/>
            <ac:spMk id="2" creationId="{06780D4A-E4FB-3C81-A4AC-941DBD5F32A3}"/>
          </ac:spMkLst>
        </pc:spChg>
        <pc:spChg chg="mod">
          <ac:chgData name="Stephane Lefebvre" userId="6f31de0d3fd4e7b7" providerId="Windows Live" clId="Web-{CE03B555-52C8-4431-94F1-F29BFFF6CEF6}" dt="2022-10-20T20:15:54.958" v="18"/>
          <ac:spMkLst>
            <pc:docMk/>
            <pc:sldMk cId="2783019602" sldId="288"/>
            <ac:spMk id="3" creationId="{D0C7F8D8-1B09-46D3-5A62-39251B732E5C}"/>
          </ac:spMkLst>
        </pc:spChg>
        <pc:spChg chg="add">
          <ac:chgData name="Stephane Lefebvre" userId="6f31de0d3fd4e7b7" providerId="Windows Live" clId="Web-{CE03B555-52C8-4431-94F1-F29BFFF6CEF6}" dt="2022-10-20T20:15:54.958" v="18"/>
          <ac:spMkLst>
            <pc:docMk/>
            <pc:sldMk cId="2783019602" sldId="288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54.958" v="18"/>
          <ac:spMkLst>
            <pc:docMk/>
            <pc:sldMk cId="2783019602" sldId="288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54.958" v="18"/>
          <ac:spMkLst>
            <pc:docMk/>
            <pc:sldMk cId="2783019602" sldId="288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6:05.240" v="20"/>
        <pc:sldMkLst>
          <pc:docMk/>
          <pc:sldMk cId="3832957889" sldId="289"/>
        </pc:sldMkLst>
        <pc:spChg chg="mod">
          <ac:chgData name="Stephane Lefebvre" userId="6f31de0d3fd4e7b7" providerId="Windows Live" clId="Web-{CE03B555-52C8-4431-94F1-F29BFFF6CEF6}" dt="2022-10-20T20:16:05.240" v="20"/>
          <ac:spMkLst>
            <pc:docMk/>
            <pc:sldMk cId="3832957889" sldId="289"/>
            <ac:spMk id="2" creationId="{9C63401C-77C7-BA83-96B6-75F903E77AA1}"/>
          </ac:spMkLst>
        </pc:spChg>
        <pc:spChg chg="mod">
          <ac:chgData name="Stephane Lefebvre" userId="6f31de0d3fd4e7b7" providerId="Windows Live" clId="Web-{CE03B555-52C8-4431-94F1-F29BFFF6CEF6}" dt="2022-10-20T20:16:05.240" v="20"/>
          <ac:spMkLst>
            <pc:docMk/>
            <pc:sldMk cId="3832957889" sldId="289"/>
            <ac:spMk id="3" creationId="{A623E6CD-D803-D8A7-2435-7B144DE351AA}"/>
          </ac:spMkLst>
        </pc:spChg>
        <pc:spChg chg="add">
          <ac:chgData name="Stephane Lefebvre" userId="6f31de0d3fd4e7b7" providerId="Windows Live" clId="Web-{CE03B555-52C8-4431-94F1-F29BFFF6CEF6}" dt="2022-10-20T20:16:05.240" v="20"/>
          <ac:spMkLst>
            <pc:docMk/>
            <pc:sldMk cId="3832957889" sldId="289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6:05.240" v="20"/>
          <ac:spMkLst>
            <pc:docMk/>
            <pc:sldMk cId="3832957889" sldId="289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6:05.240" v="20"/>
          <ac:spMkLst>
            <pc:docMk/>
            <pc:sldMk cId="3832957889" sldId="289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6:10.927" v="21"/>
        <pc:sldMkLst>
          <pc:docMk/>
          <pc:sldMk cId="4216166840" sldId="290"/>
        </pc:sldMkLst>
        <pc:spChg chg="mod">
          <ac:chgData name="Stephane Lefebvre" userId="6f31de0d3fd4e7b7" providerId="Windows Live" clId="Web-{CE03B555-52C8-4431-94F1-F29BFFF6CEF6}" dt="2022-10-20T20:16:10.927" v="21"/>
          <ac:spMkLst>
            <pc:docMk/>
            <pc:sldMk cId="4216166840" sldId="290"/>
            <ac:spMk id="2" creationId="{EF329574-6D8D-9C64-5B91-D915B00F5EFE}"/>
          </ac:spMkLst>
        </pc:spChg>
        <pc:spChg chg="mod">
          <ac:chgData name="Stephane Lefebvre" userId="6f31de0d3fd4e7b7" providerId="Windows Live" clId="Web-{CE03B555-52C8-4431-94F1-F29BFFF6CEF6}" dt="2022-10-20T20:16:10.927" v="21"/>
          <ac:spMkLst>
            <pc:docMk/>
            <pc:sldMk cId="4216166840" sldId="290"/>
            <ac:spMk id="3" creationId="{7E331D00-41B5-6610-91F5-34A6BD2EA34C}"/>
          </ac:spMkLst>
        </pc:spChg>
        <pc:spChg chg="add">
          <ac:chgData name="Stephane Lefebvre" userId="6f31de0d3fd4e7b7" providerId="Windows Live" clId="Web-{CE03B555-52C8-4431-94F1-F29BFFF6CEF6}" dt="2022-10-20T20:16:10.927" v="21"/>
          <ac:spMkLst>
            <pc:docMk/>
            <pc:sldMk cId="4216166840" sldId="290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6:10.927" v="21"/>
          <ac:spMkLst>
            <pc:docMk/>
            <pc:sldMk cId="4216166840" sldId="290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6:10.927" v="21"/>
          <ac:spMkLst>
            <pc:docMk/>
            <pc:sldMk cId="4216166840" sldId="290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6:20.021" v="24"/>
        <pc:sldMkLst>
          <pc:docMk/>
          <pc:sldMk cId="725401583" sldId="292"/>
        </pc:sldMkLst>
        <pc:spChg chg="mod">
          <ac:chgData name="Stephane Lefebvre" userId="6f31de0d3fd4e7b7" providerId="Windows Live" clId="Web-{CE03B555-52C8-4431-94F1-F29BFFF6CEF6}" dt="2022-10-20T20:16:20.021" v="24"/>
          <ac:spMkLst>
            <pc:docMk/>
            <pc:sldMk cId="725401583" sldId="292"/>
            <ac:spMk id="2" creationId="{66DF3D82-1F70-B6BC-62CD-06BFD26DB722}"/>
          </ac:spMkLst>
        </pc:spChg>
        <pc:spChg chg="mod">
          <ac:chgData name="Stephane Lefebvre" userId="6f31de0d3fd4e7b7" providerId="Windows Live" clId="Web-{CE03B555-52C8-4431-94F1-F29BFFF6CEF6}" dt="2022-10-20T20:16:20.021" v="24"/>
          <ac:spMkLst>
            <pc:docMk/>
            <pc:sldMk cId="725401583" sldId="292"/>
            <ac:spMk id="3" creationId="{B0F61427-9D25-DBE3-E929-BAE8DD395095}"/>
          </ac:spMkLst>
        </pc:spChg>
        <pc:spChg chg="add">
          <ac:chgData name="Stephane Lefebvre" userId="6f31de0d3fd4e7b7" providerId="Windows Live" clId="Web-{CE03B555-52C8-4431-94F1-F29BFFF6CEF6}" dt="2022-10-20T20:16:20.021" v="24"/>
          <ac:spMkLst>
            <pc:docMk/>
            <pc:sldMk cId="725401583" sldId="292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6:20.021" v="24"/>
          <ac:spMkLst>
            <pc:docMk/>
            <pc:sldMk cId="725401583" sldId="292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6:20.021" v="24"/>
          <ac:spMkLst>
            <pc:docMk/>
            <pc:sldMk cId="725401583" sldId="292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6:25.193" v="25"/>
        <pc:sldMkLst>
          <pc:docMk/>
          <pc:sldMk cId="600008466" sldId="293"/>
        </pc:sldMkLst>
        <pc:spChg chg="mod">
          <ac:chgData name="Stephane Lefebvre" userId="6f31de0d3fd4e7b7" providerId="Windows Live" clId="Web-{CE03B555-52C8-4431-94F1-F29BFFF6CEF6}" dt="2022-10-20T20:16:25.193" v="25"/>
          <ac:spMkLst>
            <pc:docMk/>
            <pc:sldMk cId="600008466" sldId="293"/>
            <ac:spMk id="2" creationId="{15D66E73-24E4-5EC1-B018-4B2E0228980B}"/>
          </ac:spMkLst>
        </pc:spChg>
        <pc:spChg chg="mod">
          <ac:chgData name="Stephane Lefebvre" userId="6f31de0d3fd4e7b7" providerId="Windows Live" clId="Web-{CE03B555-52C8-4431-94F1-F29BFFF6CEF6}" dt="2022-10-20T20:16:25.193" v="25"/>
          <ac:spMkLst>
            <pc:docMk/>
            <pc:sldMk cId="600008466" sldId="293"/>
            <ac:spMk id="3" creationId="{25C16804-30C9-2630-59A3-FFA8E0DB8871}"/>
          </ac:spMkLst>
        </pc:spChg>
        <pc:spChg chg="add">
          <ac:chgData name="Stephane Lefebvre" userId="6f31de0d3fd4e7b7" providerId="Windows Live" clId="Web-{CE03B555-52C8-4431-94F1-F29BFFF6CEF6}" dt="2022-10-20T20:16:25.193" v="25"/>
          <ac:spMkLst>
            <pc:docMk/>
            <pc:sldMk cId="600008466" sldId="293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6:25.193" v="25"/>
          <ac:spMkLst>
            <pc:docMk/>
            <pc:sldMk cId="600008466" sldId="293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6:25.193" v="25"/>
          <ac:spMkLst>
            <pc:docMk/>
            <pc:sldMk cId="600008466" sldId="293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16.816" v="11"/>
        <pc:sldMkLst>
          <pc:docMk/>
          <pc:sldMk cId="2399522125" sldId="294"/>
        </pc:sldMkLst>
        <pc:spChg chg="mod">
          <ac:chgData name="Stephane Lefebvre" userId="6f31de0d3fd4e7b7" providerId="Windows Live" clId="Web-{CE03B555-52C8-4431-94F1-F29BFFF6CEF6}" dt="2022-10-20T20:15:16.816" v="11"/>
          <ac:spMkLst>
            <pc:docMk/>
            <pc:sldMk cId="2399522125" sldId="294"/>
            <ac:spMk id="2" creationId="{BBD82E74-30E8-6F8E-2E9B-4BBF425AA1E1}"/>
          </ac:spMkLst>
        </pc:spChg>
        <pc:spChg chg="mod">
          <ac:chgData name="Stephane Lefebvre" userId="6f31de0d3fd4e7b7" providerId="Windows Live" clId="Web-{CE03B555-52C8-4431-94F1-F29BFFF6CEF6}" dt="2022-10-20T20:15:16.816" v="11"/>
          <ac:spMkLst>
            <pc:docMk/>
            <pc:sldMk cId="2399522125" sldId="294"/>
            <ac:spMk id="3" creationId="{C5500EC4-6B97-232A-DE44-D9CE11C53D40}"/>
          </ac:spMkLst>
        </pc:spChg>
        <pc:spChg chg="add">
          <ac:chgData name="Stephane Lefebvre" userId="6f31de0d3fd4e7b7" providerId="Windows Live" clId="Web-{CE03B555-52C8-4431-94F1-F29BFFF6CEF6}" dt="2022-10-20T20:15:16.816" v="11"/>
          <ac:spMkLst>
            <pc:docMk/>
            <pc:sldMk cId="2399522125" sldId="294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16.816" v="11"/>
          <ac:spMkLst>
            <pc:docMk/>
            <pc:sldMk cId="2399522125" sldId="294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16.816" v="11"/>
          <ac:spMkLst>
            <pc:docMk/>
            <pc:sldMk cId="2399522125" sldId="294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28.488" v="13"/>
        <pc:sldMkLst>
          <pc:docMk/>
          <pc:sldMk cId="212744501" sldId="295"/>
        </pc:sldMkLst>
        <pc:spChg chg="mod">
          <ac:chgData name="Stephane Lefebvre" userId="6f31de0d3fd4e7b7" providerId="Windows Live" clId="Web-{CE03B555-52C8-4431-94F1-F29BFFF6CEF6}" dt="2022-10-20T20:15:28.488" v="13"/>
          <ac:spMkLst>
            <pc:docMk/>
            <pc:sldMk cId="212744501" sldId="295"/>
            <ac:spMk id="2" creationId="{EED381F2-557F-33DF-6E6E-C0DFD4A76D56}"/>
          </ac:spMkLst>
        </pc:spChg>
        <pc:spChg chg="mod">
          <ac:chgData name="Stephane Lefebvre" userId="6f31de0d3fd4e7b7" providerId="Windows Live" clId="Web-{CE03B555-52C8-4431-94F1-F29BFFF6CEF6}" dt="2022-10-20T20:15:28.488" v="13"/>
          <ac:spMkLst>
            <pc:docMk/>
            <pc:sldMk cId="212744501" sldId="295"/>
            <ac:spMk id="3" creationId="{904F2D03-69CA-B0E3-2DA7-2CEBDA1A0C70}"/>
          </ac:spMkLst>
        </pc:spChg>
        <pc:spChg chg="add">
          <ac:chgData name="Stephane Lefebvre" userId="6f31de0d3fd4e7b7" providerId="Windows Live" clId="Web-{CE03B555-52C8-4431-94F1-F29BFFF6CEF6}" dt="2022-10-20T20:15:28.488" v="13"/>
          <ac:spMkLst>
            <pc:docMk/>
            <pc:sldMk cId="212744501" sldId="295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28.488" v="13"/>
          <ac:spMkLst>
            <pc:docMk/>
            <pc:sldMk cId="212744501" sldId="295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28.488" v="13"/>
          <ac:spMkLst>
            <pc:docMk/>
            <pc:sldMk cId="212744501" sldId="295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34.692" v="14"/>
        <pc:sldMkLst>
          <pc:docMk/>
          <pc:sldMk cId="1603326975" sldId="296"/>
        </pc:sldMkLst>
        <pc:spChg chg="mod">
          <ac:chgData name="Stephane Lefebvre" userId="6f31de0d3fd4e7b7" providerId="Windows Live" clId="Web-{CE03B555-52C8-4431-94F1-F29BFFF6CEF6}" dt="2022-10-20T20:15:34.692" v="14"/>
          <ac:spMkLst>
            <pc:docMk/>
            <pc:sldMk cId="1603326975" sldId="296"/>
            <ac:spMk id="2" creationId="{37CC8843-32EB-7CA3-3299-42D7C3C1DC23}"/>
          </ac:spMkLst>
        </pc:spChg>
        <pc:spChg chg="mod">
          <ac:chgData name="Stephane Lefebvre" userId="6f31de0d3fd4e7b7" providerId="Windows Live" clId="Web-{CE03B555-52C8-4431-94F1-F29BFFF6CEF6}" dt="2022-10-20T20:15:34.692" v="14"/>
          <ac:spMkLst>
            <pc:docMk/>
            <pc:sldMk cId="1603326975" sldId="296"/>
            <ac:spMk id="3" creationId="{A7292757-A982-8983-1CDE-590F51CDBA77}"/>
          </ac:spMkLst>
        </pc:spChg>
        <pc:spChg chg="add">
          <ac:chgData name="Stephane Lefebvre" userId="6f31de0d3fd4e7b7" providerId="Windows Live" clId="Web-{CE03B555-52C8-4431-94F1-F29BFFF6CEF6}" dt="2022-10-20T20:15:34.692" v="14"/>
          <ac:spMkLst>
            <pc:docMk/>
            <pc:sldMk cId="1603326975" sldId="296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34.692" v="14"/>
          <ac:spMkLst>
            <pc:docMk/>
            <pc:sldMk cId="1603326975" sldId="296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34.692" v="14"/>
          <ac:spMkLst>
            <pc:docMk/>
            <pc:sldMk cId="1603326975" sldId="296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5:38.723" v="15"/>
        <pc:sldMkLst>
          <pc:docMk/>
          <pc:sldMk cId="1748336379" sldId="297"/>
        </pc:sldMkLst>
        <pc:spChg chg="mod">
          <ac:chgData name="Stephane Lefebvre" userId="6f31de0d3fd4e7b7" providerId="Windows Live" clId="Web-{CE03B555-52C8-4431-94F1-F29BFFF6CEF6}" dt="2022-10-20T20:15:38.723" v="15"/>
          <ac:spMkLst>
            <pc:docMk/>
            <pc:sldMk cId="1748336379" sldId="297"/>
            <ac:spMk id="2" creationId="{EEA5F768-2711-B3A3-5B07-570BFC6DC6C4}"/>
          </ac:spMkLst>
        </pc:spChg>
        <pc:spChg chg="mod">
          <ac:chgData name="Stephane Lefebvre" userId="6f31de0d3fd4e7b7" providerId="Windows Live" clId="Web-{CE03B555-52C8-4431-94F1-F29BFFF6CEF6}" dt="2022-10-20T20:15:38.723" v="15"/>
          <ac:spMkLst>
            <pc:docMk/>
            <pc:sldMk cId="1748336379" sldId="297"/>
            <ac:spMk id="3" creationId="{EA9214D9-7374-7C49-030E-95BACAD54C4E}"/>
          </ac:spMkLst>
        </pc:spChg>
        <pc:spChg chg="add">
          <ac:chgData name="Stephane Lefebvre" userId="6f31de0d3fd4e7b7" providerId="Windows Live" clId="Web-{CE03B555-52C8-4431-94F1-F29BFFF6CEF6}" dt="2022-10-20T20:15:38.723" v="15"/>
          <ac:spMkLst>
            <pc:docMk/>
            <pc:sldMk cId="1748336379" sldId="297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5:38.723" v="15"/>
          <ac:spMkLst>
            <pc:docMk/>
            <pc:sldMk cId="1748336379" sldId="297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5:38.723" v="15"/>
          <ac:spMkLst>
            <pc:docMk/>
            <pc:sldMk cId="1748336379" sldId="297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3:28.296" v="4"/>
        <pc:sldMkLst>
          <pc:docMk/>
          <pc:sldMk cId="2037800460" sldId="298"/>
        </pc:sldMkLst>
        <pc:spChg chg="mod">
          <ac:chgData name="Stephane Lefebvre" userId="6f31de0d3fd4e7b7" providerId="Windows Live" clId="Web-{CE03B555-52C8-4431-94F1-F29BFFF6CEF6}" dt="2022-10-20T20:13:28.296" v="4"/>
          <ac:spMkLst>
            <pc:docMk/>
            <pc:sldMk cId="2037800460" sldId="298"/>
            <ac:spMk id="2" creationId="{FB0DC652-7F13-6D5C-11C9-0D7D119C7384}"/>
          </ac:spMkLst>
        </pc:spChg>
        <pc:spChg chg="mod">
          <ac:chgData name="Stephane Lefebvre" userId="6f31de0d3fd4e7b7" providerId="Windows Live" clId="Web-{CE03B555-52C8-4431-94F1-F29BFFF6CEF6}" dt="2022-10-20T20:13:28.296" v="4"/>
          <ac:spMkLst>
            <pc:docMk/>
            <pc:sldMk cId="2037800460" sldId="298"/>
            <ac:spMk id="3" creationId="{7976A495-C335-3ED6-AFAC-1706F9E05CE9}"/>
          </ac:spMkLst>
        </pc:spChg>
        <pc:spChg chg="add">
          <ac:chgData name="Stephane Lefebvre" userId="6f31de0d3fd4e7b7" providerId="Windows Live" clId="Web-{CE03B555-52C8-4431-94F1-F29BFFF6CEF6}" dt="2022-10-20T20:13:28.296" v="4"/>
          <ac:spMkLst>
            <pc:docMk/>
            <pc:sldMk cId="2037800460" sldId="298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3:28.296" v="4"/>
          <ac:spMkLst>
            <pc:docMk/>
            <pc:sldMk cId="2037800460" sldId="298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3:28.296" v="4"/>
          <ac:spMkLst>
            <pc:docMk/>
            <pc:sldMk cId="2037800460" sldId="298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3:39.609" v="5"/>
        <pc:sldMkLst>
          <pc:docMk/>
          <pc:sldMk cId="3688159119" sldId="299"/>
        </pc:sldMkLst>
        <pc:spChg chg="mod">
          <ac:chgData name="Stephane Lefebvre" userId="6f31de0d3fd4e7b7" providerId="Windows Live" clId="Web-{CE03B555-52C8-4431-94F1-F29BFFF6CEF6}" dt="2022-10-20T20:13:39.609" v="5"/>
          <ac:spMkLst>
            <pc:docMk/>
            <pc:sldMk cId="3688159119" sldId="299"/>
            <ac:spMk id="2" creationId="{4934E0E3-FD93-A51E-2725-CD0A68181AE8}"/>
          </ac:spMkLst>
        </pc:spChg>
        <pc:spChg chg="mod">
          <ac:chgData name="Stephane Lefebvre" userId="6f31de0d3fd4e7b7" providerId="Windows Live" clId="Web-{CE03B555-52C8-4431-94F1-F29BFFF6CEF6}" dt="2022-10-20T20:13:39.609" v="5"/>
          <ac:spMkLst>
            <pc:docMk/>
            <pc:sldMk cId="3688159119" sldId="299"/>
            <ac:spMk id="3" creationId="{33FB0357-796C-D8DB-8E56-C792F38C6D2C}"/>
          </ac:spMkLst>
        </pc:spChg>
        <pc:spChg chg="add">
          <ac:chgData name="Stephane Lefebvre" userId="6f31de0d3fd4e7b7" providerId="Windows Live" clId="Web-{CE03B555-52C8-4431-94F1-F29BFFF6CEF6}" dt="2022-10-20T20:13:39.609" v="5"/>
          <ac:spMkLst>
            <pc:docMk/>
            <pc:sldMk cId="3688159119" sldId="299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3:39.609" v="5"/>
          <ac:spMkLst>
            <pc:docMk/>
            <pc:sldMk cId="3688159119" sldId="299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3:39.609" v="5"/>
          <ac:spMkLst>
            <pc:docMk/>
            <pc:sldMk cId="3688159119" sldId="299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6:01.255" v="19"/>
        <pc:sldMkLst>
          <pc:docMk/>
          <pc:sldMk cId="1176371954" sldId="300"/>
        </pc:sldMkLst>
        <pc:spChg chg="mod">
          <ac:chgData name="Stephane Lefebvre" userId="6f31de0d3fd4e7b7" providerId="Windows Live" clId="Web-{CE03B555-52C8-4431-94F1-F29BFFF6CEF6}" dt="2022-10-20T20:16:01.255" v="19"/>
          <ac:spMkLst>
            <pc:docMk/>
            <pc:sldMk cId="1176371954" sldId="300"/>
            <ac:spMk id="2" creationId="{DE625713-5F2C-68F0-C3C6-B4C5657472FB}"/>
          </ac:spMkLst>
        </pc:spChg>
        <pc:spChg chg="mod">
          <ac:chgData name="Stephane Lefebvre" userId="6f31de0d3fd4e7b7" providerId="Windows Live" clId="Web-{CE03B555-52C8-4431-94F1-F29BFFF6CEF6}" dt="2022-10-20T20:16:01.255" v="19"/>
          <ac:spMkLst>
            <pc:docMk/>
            <pc:sldMk cId="1176371954" sldId="300"/>
            <ac:spMk id="3" creationId="{E7FD497F-EE9F-538F-0700-B10D8078B8C2}"/>
          </ac:spMkLst>
        </pc:spChg>
        <pc:spChg chg="add">
          <ac:chgData name="Stephane Lefebvre" userId="6f31de0d3fd4e7b7" providerId="Windows Live" clId="Web-{CE03B555-52C8-4431-94F1-F29BFFF6CEF6}" dt="2022-10-20T20:16:01.255" v="19"/>
          <ac:spMkLst>
            <pc:docMk/>
            <pc:sldMk cId="1176371954" sldId="300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6:01.255" v="19"/>
          <ac:spMkLst>
            <pc:docMk/>
            <pc:sldMk cId="1176371954" sldId="300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6:01.255" v="19"/>
          <ac:spMkLst>
            <pc:docMk/>
            <pc:sldMk cId="1176371954" sldId="300"/>
            <ac:spMk id="12" creationId="{081E4A58-353D-44AE-B2FC-2A74E2E400F7}"/>
          </ac:spMkLst>
        </pc:spChg>
      </pc:sldChg>
      <pc:sldChg chg="addSp modSp mod setBg">
        <pc:chgData name="Stephane Lefebvre" userId="6f31de0d3fd4e7b7" providerId="Windows Live" clId="Web-{CE03B555-52C8-4431-94F1-F29BFFF6CEF6}" dt="2022-10-20T20:16:32.944" v="27"/>
        <pc:sldMkLst>
          <pc:docMk/>
          <pc:sldMk cId="2032745706" sldId="301"/>
        </pc:sldMkLst>
        <pc:spChg chg="mod">
          <ac:chgData name="Stephane Lefebvre" userId="6f31de0d3fd4e7b7" providerId="Windows Live" clId="Web-{CE03B555-52C8-4431-94F1-F29BFFF6CEF6}" dt="2022-10-20T20:16:32.944" v="27"/>
          <ac:spMkLst>
            <pc:docMk/>
            <pc:sldMk cId="2032745706" sldId="301"/>
            <ac:spMk id="2" creationId="{6F08C2DD-7049-9CC0-3390-114E050EA921}"/>
          </ac:spMkLst>
        </pc:spChg>
        <pc:spChg chg="mod">
          <ac:chgData name="Stephane Lefebvre" userId="6f31de0d3fd4e7b7" providerId="Windows Live" clId="Web-{CE03B555-52C8-4431-94F1-F29BFFF6CEF6}" dt="2022-10-20T20:16:32.944" v="27"/>
          <ac:spMkLst>
            <pc:docMk/>
            <pc:sldMk cId="2032745706" sldId="301"/>
            <ac:spMk id="3" creationId="{91294901-965C-505E-1DF4-307262AA1D49}"/>
          </ac:spMkLst>
        </pc:spChg>
        <pc:spChg chg="add">
          <ac:chgData name="Stephane Lefebvre" userId="6f31de0d3fd4e7b7" providerId="Windows Live" clId="Web-{CE03B555-52C8-4431-94F1-F29BFFF6CEF6}" dt="2022-10-20T20:16:32.944" v="27"/>
          <ac:spMkLst>
            <pc:docMk/>
            <pc:sldMk cId="2032745706" sldId="301"/>
            <ac:spMk id="8" creationId="{907EF6B7-1338-4443-8C46-6A318D952DFD}"/>
          </ac:spMkLst>
        </pc:spChg>
        <pc:spChg chg="add">
          <ac:chgData name="Stephane Lefebvre" userId="6f31de0d3fd4e7b7" providerId="Windows Live" clId="Web-{CE03B555-52C8-4431-94F1-F29BFFF6CEF6}" dt="2022-10-20T20:16:32.944" v="27"/>
          <ac:spMkLst>
            <pc:docMk/>
            <pc:sldMk cId="2032745706" sldId="301"/>
            <ac:spMk id="10" creationId="{DAAE4CDD-124C-4DCF-9584-B6033B545DD5}"/>
          </ac:spMkLst>
        </pc:spChg>
        <pc:spChg chg="add">
          <ac:chgData name="Stephane Lefebvre" userId="6f31de0d3fd4e7b7" providerId="Windows Live" clId="Web-{CE03B555-52C8-4431-94F1-F29BFFF6CEF6}" dt="2022-10-20T20:16:32.944" v="27"/>
          <ac:spMkLst>
            <pc:docMk/>
            <pc:sldMk cId="2032745706" sldId="301"/>
            <ac:spMk id="12" creationId="{081E4A58-353D-44AE-B2FC-2A74E2E400F7}"/>
          </ac:spMkLst>
        </pc:spChg>
      </pc:sldChg>
      <pc:sldChg chg="addSp delSp modSp new mod ord setBg">
        <pc:chgData name="Stephane Lefebvre" userId="6f31de0d3fd4e7b7" providerId="Windows Live" clId="Web-{CE03B555-52C8-4431-94F1-F29BFFF6CEF6}" dt="2022-10-20T20:17:41.228" v="32"/>
        <pc:sldMkLst>
          <pc:docMk/>
          <pc:sldMk cId="2565231919" sldId="302"/>
        </pc:sldMkLst>
        <pc:spChg chg="del">
          <ac:chgData name="Stephane Lefebvre" userId="6f31de0d3fd4e7b7" providerId="Windows Live" clId="Web-{CE03B555-52C8-4431-94F1-F29BFFF6CEF6}" dt="2022-10-20T20:14:31.673" v="6"/>
          <ac:spMkLst>
            <pc:docMk/>
            <pc:sldMk cId="2565231919" sldId="302"/>
            <ac:spMk id="2" creationId="{6560008F-1895-C383-055A-99E7312FE0BB}"/>
          </ac:spMkLst>
        </pc:spChg>
        <pc:spChg chg="del">
          <ac:chgData name="Stephane Lefebvre" userId="6f31de0d3fd4e7b7" providerId="Windows Live" clId="Web-{CE03B555-52C8-4431-94F1-F29BFFF6CEF6}" dt="2022-10-20T20:12:34.232" v="2"/>
          <ac:spMkLst>
            <pc:docMk/>
            <pc:sldMk cId="2565231919" sldId="302"/>
            <ac:spMk id="3" creationId="{8FD80F2E-3AFC-21CF-E31C-6D8D09DBD3F2}"/>
          </ac:spMkLst>
        </pc:spChg>
        <pc:spChg chg="add del">
          <ac:chgData name="Stephane Lefebvre" userId="6f31de0d3fd4e7b7" providerId="Windows Live" clId="Web-{CE03B555-52C8-4431-94F1-F29BFFF6CEF6}" dt="2022-10-20T20:17:41.228" v="32"/>
          <ac:spMkLst>
            <pc:docMk/>
            <pc:sldMk cId="2565231919" sldId="302"/>
            <ac:spMk id="9" creationId="{32BC26D8-82FB-445E-AA49-62A77D7C1EE0}"/>
          </ac:spMkLst>
        </pc:spChg>
        <pc:spChg chg="add del">
          <ac:chgData name="Stephane Lefebvre" userId="6f31de0d3fd4e7b7" providerId="Windows Live" clId="Web-{CE03B555-52C8-4431-94F1-F29BFFF6CEF6}" dt="2022-10-20T20:17:41.228" v="32"/>
          <ac:spMkLst>
            <pc:docMk/>
            <pc:sldMk cId="2565231919" sldId="302"/>
            <ac:spMk id="11" creationId="{CB44330D-EA18-4254-AA95-EB49948539B8}"/>
          </ac:spMkLst>
        </pc:spChg>
        <pc:spChg chg="add">
          <ac:chgData name="Stephane Lefebvre" userId="6f31de0d3fd4e7b7" providerId="Windows Live" clId="Web-{CE03B555-52C8-4431-94F1-F29BFFF6CEF6}" dt="2022-10-20T20:17:41.228" v="32"/>
          <ac:spMkLst>
            <pc:docMk/>
            <pc:sldMk cId="2565231919" sldId="302"/>
            <ac:spMk id="16" creationId="{A191BD52-0126-4958-B733-9C55B00CA7DB}"/>
          </ac:spMkLst>
        </pc:spChg>
        <pc:spChg chg="add">
          <ac:chgData name="Stephane Lefebvre" userId="6f31de0d3fd4e7b7" providerId="Windows Live" clId="Web-{CE03B555-52C8-4431-94F1-F29BFFF6CEF6}" dt="2022-10-20T20:17:41.228" v="32"/>
          <ac:spMkLst>
            <pc:docMk/>
            <pc:sldMk cId="2565231919" sldId="302"/>
            <ac:spMk id="18" creationId="{5C9F0EA0-386F-444B-80FE-60274499D6C1}"/>
          </ac:spMkLst>
        </pc:spChg>
        <pc:spChg chg="add">
          <ac:chgData name="Stephane Lefebvre" userId="6f31de0d3fd4e7b7" providerId="Windows Live" clId="Web-{CE03B555-52C8-4431-94F1-F29BFFF6CEF6}" dt="2022-10-20T20:17:41.228" v="32"/>
          <ac:spMkLst>
            <pc:docMk/>
            <pc:sldMk cId="2565231919" sldId="302"/>
            <ac:spMk id="20" creationId="{36DE94DE-881B-4A43-8CF2-6305052CCD42}"/>
          </ac:spMkLst>
        </pc:spChg>
        <pc:spChg chg="add">
          <ac:chgData name="Stephane Lefebvre" userId="6f31de0d3fd4e7b7" providerId="Windows Live" clId="Web-{CE03B555-52C8-4431-94F1-F29BFFF6CEF6}" dt="2022-10-20T20:17:41.228" v="32"/>
          <ac:spMkLst>
            <pc:docMk/>
            <pc:sldMk cId="2565231919" sldId="302"/>
            <ac:spMk id="22" creationId="{AA429B4D-5D67-4F20-BDCD-F7E38C185C50}"/>
          </ac:spMkLst>
        </pc:spChg>
        <pc:picChg chg="add mod ord">
          <ac:chgData name="Stephane Lefebvre" userId="6f31de0d3fd4e7b7" providerId="Windows Live" clId="Web-{CE03B555-52C8-4431-94F1-F29BFFF6CEF6}" dt="2022-10-20T20:17:41.228" v="32"/>
          <ac:picMkLst>
            <pc:docMk/>
            <pc:sldMk cId="2565231919" sldId="302"/>
            <ac:picMk id="4" creationId="{63EA42A9-A7D2-8FB9-803C-B12F40318F25}"/>
          </ac:picMkLst>
        </pc:picChg>
      </pc:sldChg>
    </pc:docChg>
  </pc:docChgLst>
  <pc:docChgLst>
    <pc:chgData name="Stephane Lefebvre" userId="6f31de0d3fd4e7b7" providerId="Windows Live" clId="Web-{A23E4E8E-F0C4-4421-BBD6-D49C79B2BC36}"/>
    <pc:docChg chg="addSld delSld modSld sldOrd">
      <pc:chgData name="Stephane Lefebvre" userId="6f31de0d3fd4e7b7" providerId="Windows Live" clId="Web-{A23E4E8E-F0C4-4421-BBD6-D49C79B2BC36}" dt="2022-10-15T01:30:02.723" v="1489"/>
      <pc:docMkLst>
        <pc:docMk/>
      </pc:docMkLst>
      <pc:sldChg chg="modSp">
        <pc:chgData name="Stephane Lefebvre" userId="6f31de0d3fd4e7b7" providerId="Windows Live" clId="Web-{A23E4E8E-F0C4-4421-BBD6-D49C79B2BC36}" dt="2022-10-13T13:23:51.494" v="722" actId="20577"/>
        <pc:sldMkLst>
          <pc:docMk/>
          <pc:sldMk cId="2459406771" sldId="257"/>
        </pc:sldMkLst>
        <pc:spChg chg="mod">
          <ac:chgData name="Stephane Lefebvre" userId="6f31de0d3fd4e7b7" providerId="Windows Live" clId="Web-{A23E4E8E-F0C4-4421-BBD6-D49C79B2BC36}" dt="2022-10-13T13:23:51.494" v="722" actId="20577"/>
          <ac:spMkLst>
            <pc:docMk/>
            <pc:sldMk cId="2459406771" sldId="257"/>
            <ac:spMk id="3" creationId="{DF6579B6-3ADA-C340-8420-08EC53C6D62B}"/>
          </ac:spMkLst>
        </pc:spChg>
      </pc:sldChg>
      <pc:sldChg chg="modSp del ord">
        <pc:chgData name="Stephane Lefebvre" userId="6f31de0d3fd4e7b7" providerId="Windows Live" clId="Web-{A23E4E8E-F0C4-4421-BBD6-D49C79B2BC36}" dt="2022-10-15T01:26:14.045" v="1451"/>
        <pc:sldMkLst>
          <pc:docMk/>
          <pc:sldMk cId="2084072546" sldId="258"/>
        </pc:sldMkLst>
        <pc:spChg chg="mod">
          <ac:chgData name="Stephane Lefebvre" userId="6f31de0d3fd4e7b7" providerId="Windows Live" clId="Web-{A23E4E8E-F0C4-4421-BBD6-D49C79B2BC36}" dt="2022-10-15T01:26:08.025" v="1450" actId="20577"/>
          <ac:spMkLst>
            <pc:docMk/>
            <pc:sldMk cId="2084072546" sldId="258"/>
            <ac:spMk id="3" creationId="{4BB488DE-9442-9F7E-2C69-C21A04CE4723}"/>
          </ac:spMkLst>
        </pc:spChg>
      </pc:sldChg>
      <pc:sldChg chg="modSp del">
        <pc:chgData name="Stephane Lefebvre" userId="6f31de0d3fd4e7b7" providerId="Windows Live" clId="Web-{A23E4E8E-F0C4-4421-BBD6-D49C79B2BC36}" dt="2022-10-15T01:25:15.680" v="1445"/>
        <pc:sldMkLst>
          <pc:docMk/>
          <pc:sldMk cId="928238676" sldId="259"/>
        </pc:sldMkLst>
        <pc:spChg chg="mod">
          <ac:chgData name="Stephane Lefebvre" userId="6f31de0d3fd4e7b7" providerId="Windows Live" clId="Web-{A23E4E8E-F0C4-4421-BBD6-D49C79B2BC36}" dt="2022-10-15T01:25:10.070" v="1444" actId="20577"/>
          <ac:spMkLst>
            <pc:docMk/>
            <pc:sldMk cId="928238676" sldId="259"/>
            <ac:spMk id="3" creationId="{3C2F9B6F-DE8B-9CF1-8BA3-E26F75210DB6}"/>
          </ac:spMkLst>
        </pc:spChg>
      </pc:sldChg>
      <pc:sldChg chg="modSp">
        <pc:chgData name="Stephane Lefebvre" userId="6f31de0d3fd4e7b7" providerId="Windows Live" clId="Web-{A23E4E8E-F0C4-4421-BBD6-D49C79B2BC36}" dt="2022-10-13T13:38:17.250" v="854" actId="20577"/>
        <pc:sldMkLst>
          <pc:docMk/>
          <pc:sldMk cId="3085209660" sldId="260"/>
        </pc:sldMkLst>
        <pc:spChg chg="mod">
          <ac:chgData name="Stephane Lefebvre" userId="6f31de0d3fd4e7b7" providerId="Windows Live" clId="Web-{A23E4E8E-F0C4-4421-BBD6-D49C79B2BC36}" dt="2022-10-13T13:31:57.037" v="848" actId="20577"/>
          <ac:spMkLst>
            <pc:docMk/>
            <pc:sldMk cId="3085209660" sldId="260"/>
            <ac:spMk id="2" creationId="{9BE5CADB-9362-CFED-8960-697CF376176C}"/>
          </ac:spMkLst>
        </pc:spChg>
        <pc:spChg chg="mod">
          <ac:chgData name="Stephane Lefebvre" userId="6f31de0d3fd4e7b7" providerId="Windows Live" clId="Web-{A23E4E8E-F0C4-4421-BBD6-D49C79B2BC36}" dt="2022-10-13T13:38:17.250" v="854" actId="20577"/>
          <ac:spMkLst>
            <pc:docMk/>
            <pc:sldMk cId="3085209660" sldId="260"/>
            <ac:spMk id="3" creationId="{3A2CBCE5-D42D-C82A-07CB-0107DD42DACB}"/>
          </ac:spMkLst>
        </pc:spChg>
      </pc:sldChg>
      <pc:sldChg chg="modSp new">
        <pc:chgData name="Stephane Lefebvre" userId="6f31de0d3fd4e7b7" providerId="Windows Live" clId="Web-{A23E4E8E-F0C4-4421-BBD6-D49C79B2BC36}" dt="2022-10-15T01:26:37.171" v="1455" actId="20577"/>
        <pc:sldMkLst>
          <pc:docMk/>
          <pc:sldMk cId="3266531157" sldId="261"/>
        </pc:sldMkLst>
        <pc:spChg chg="mod">
          <ac:chgData name="Stephane Lefebvre" userId="6f31de0d3fd4e7b7" providerId="Windows Live" clId="Web-{A23E4E8E-F0C4-4421-BBD6-D49C79B2BC36}" dt="2022-10-15T01:26:37.171" v="1455" actId="20577"/>
          <ac:spMkLst>
            <pc:docMk/>
            <pc:sldMk cId="3266531157" sldId="261"/>
            <ac:spMk id="3" creationId="{BEF6FA21-8804-12E2-2D1D-DBA10A69BC61}"/>
          </ac:spMkLst>
        </pc:spChg>
      </pc:sldChg>
      <pc:sldChg chg="modSp new del">
        <pc:chgData name="Stephane Lefebvre" userId="6f31de0d3fd4e7b7" providerId="Windows Live" clId="Web-{A23E4E8E-F0C4-4421-BBD6-D49C79B2BC36}" dt="2022-10-15T01:27:04.999" v="1460"/>
        <pc:sldMkLst>
          <pc:docMk/>
          <pc:sldMk cId="829900677" sldId="262"/>
        </pc:sldMkLst>
        <pc:spChg chg="mod">
          <ac:chgData name="Stephane Lefebvre" userId="6f31de0d3fd4e7b7" providerId="Windows Live" clId="Web-{A23E4E8E-F0C4-4421-BBD6-D49C79B2BC36}" dt="2022-10-15T01:27:01.296" v="1459" actId="20577"/>
          <ac:spMkLst>
            <pc:docMk/>
            <pc:sldMk cId="829900677" sldId="262"/>
            <ac:spMk id="3" creationId="{CE8ABE96-986B-C3C9-7DC7-A954968FD630}"/>
          </ac:spMkLst>
        </pc:spChg>
      </pc:sldChg>
      <pc:sldChg chg="modSp new del">
        <pc:chgData name="Stephane Lefebvre" userId="6f31de0d3fd4e7b7" providerId="Windows Live" clId="Web-{A23E4E8E-F0C4-4421-BBD6-D49C79B2BC36}" dt="2022-10-15T01:27:31.453" v="1465"/>
        <pc:sldMkLst>
          <pc:docMk/>
          <pc:sldMk cId="39942966" sldId="263"/>
        </pc:sldMkLst>
        <pc:spChg chg="mod">
          <ac:chgData name="Stephane Lefebvre" userId="6f31de0d3fd4e7b7" providerId="Windows Live" clId="Web-{A23E4E8E-F0C4-4421-BBD6-D49C79B2BC36}" dt="2022-10-15T01:27:28.391" v="1464" actId="20577"/>
          <ac:spMkLst>
            <pc:docMk/>
            <pc:sldMk cId="39942966" sldId="263"/>
            <ac:spMk id="3" creationId="{D74E40D8-A944-2666-66F7-4A4CABB2D2E7}"/>
          </ac:spMkLst>
        </pc:spChg>
      </pc:sldChg>
      <pc:sldChg chg="modSp new del">
        <pc:chgData name="Stephane Lefebvre" userId="6f31de0d3fd4e7b7" providerId="Windows Live" clId="Web-{A23E4E8E-F0C4-4421-BBD6-D49C79B2BC36}" dt="2022-10-15T01:28:53.268" v="1479"/>
        <pc:sldMkLst>
          <pc:docMk/>
          <pc:sldMk cId="11505974" sldId="264"/>
        </pc:sldMkLst>
        <pc:spChg chg="mod">
          <ac:chgData name="Stephane Lefebvre" userId="6f31de0d3fd4e7b7" providerId="Windows Live" clId="Web-{A23E4E8E-F0C4-4421-BBD6-D49C79B2BC36}" dt="2022-10-13T13:09:35.408" v="399" actId="20577"/>
          <ac:spMkLst>
            <pc:docMk/>
            <pc:sldMk cId="11505974" sldId="264"/>
            <ac:spMk id="2" creationId="{4501676A-C0E5-9FAE-658D-7FED7E8A3C4D}"/>
          </ac:spMkLst>
        </pc:spChg>
        <pc:spChg chg="mod">
          <ac:chgData name="Stephane Lefebvre" userId="6f31de0d3fd4e7b7" providerId="Windows Live" clId="Web-{A23E4E8E-F0C4-4421-BBD6-D49C79B2BC36}" dt="2022-10-13T13:13:02.147" v="494" actId="20577"/>
          <ac:spMkLst>
            <pc:docMk/>
            <pc:sldMk cId="11505974" sldId="264"/>
            <ac:spMk id="3" creationId="{2143E028-9C1E-D8D7-6DF9-839551B2B205}"/>
          </ac:spMkLst>
        </pc:spChg>
      </pc:sldChg>
      <pc:sldChg chg="modSp new del">
        <pc:chgData name="Stephane Lefebvre" userId="6f31de0d3fd4e7b7" providerId="Windows Live" clId="Web-{A23E4E8E-F0C4-4421-BBD6-D49C79B2BC36}" dt="2022-10-15T01:29:03.159" v="1480"/>
        <pc:sldMkLst>
          <pc:docMk/>
          <pc:sldMk cId="2048016149" sldId="265"/>
        </pc:sldMkLst>
        <pc:spChg chg="mod">
          <ac:chgData name="Stephane Lefebvre" userId="6f31de0d3fd4e7b7" providerId="Windows Live" clId="Web-{A23E4E8E-F0C4-4421-BBD6-D49C79B2BC36}" dt="2022-10-13T13:18:30.469" v="588" actId="20577"/>
          <ac:spMkLst>
            <pc:docMk/>
            <pc:sldMk cId="2048016149" sldId="265"/>
            <ac:spMk id="3" creationId="{04FAACFD-2CD7-2765-8E0A-0B0EFC0DFFD2}"/>
          </ac:spMkLst>
        </pc:spChg>
      </pc:sldChg>
      <pc:sldChg chg="modSp new del">
        <pc:chgData name="Stephane Lefebvre" userId="6f31de0d3fd4e7b7" providerId="Windows Live" clId="Web-{A23E4E8E-F0C4-4421-BBD6-D49C79B2BC36}" dt="2022-10-15T01:29:08.081" v="1481"/>
        <pc:sldMkLst>
          <pc:docMk/>
          <pc:sldMk cId="3771499633" sldId="266"/>
        </pc:sldMkLst>
        <pc:spChg chg="mod">
          <ac:chgData name="Stephane Lefebvre" userId="6f31de0d3fd4e7b7" providerId="Windows Live" clId="Web-{A23E4E8E-F0C4-4421-BBD6-D49C79B2BC36}" dt="2022-10-13T13:23:24.149" v="720" actId="20577"/>
          <ac:spMkLst>
            <pc:docMk/>
            <pc:sldMk cId="3771499633" sldId="266"/>
            <ac:spMk id="3" creationId="{69CCC231-372F-5639-8726-206812205317}"/>
          </ac:spMkLst>
        </pc:spChg>
      </pc:sldChg>
      <pc:sldChg chg="modSp new">
        <pc:chgData name="Stephane Lefebvre" userId="6f31de0d3fd4e7b7" providerId="Windows Live" clId="Web-{A23E4E8E-F0C4-4421-BBD6-D49C79B2BC36}" dt="2022-10-13T13:28:08.953" v="736" actId="20577"/>
        <pc:sldMkLst>
          <pc:docMk/>
          <pc:sldMk cId="4040837297" sldId="267"/>
        </pc:sldMkLst>
        <pc:spChg chg="mod">
          <ac:chgData name="Stephane Lefebvre" userId="6f31de0d3fd4e7b7" providerId="Windows Live" clId="Web-{A23E4E8E-F0C4-4421-BBD6-D49C79B2BC36}" dt="2022-10-13T13:26:19.060" v="732" actId="20577"/>
          <ac:spMkLst>
            <pc:docMk/>
            <pc:sldMk cId="4040837297" sldId="267"/>
            <ac:spMk id="2" creationId="{3EB59FE7-C567-137E-AB75-01768DA08A94}"/>
          </ac:spMkLst>
        </pc:spChg>
        <pc:spChg chg="mod">
          <ac:chgData name="Stephane Lefebvre" userId="6f31de0d3fd4e7b7" providerId="Windows Live" clId="Web-{A23E4E8E-F0C4-4421-BBD6-D49C79B2BC36}" dt="2022-10-13T13:28:08.953" v="736" actId="20577"/>
          <ac:spMkLst>
            <pc:docMk/>
            <pc:sldMk cId="4040837297" sldId="267"/>
            <ac:spMk id="3" creationId="{2B6FF5B3-230F-5382-A8A8-6ECA8278BE58}"/>
          </ac:spMkLst>
        </pc:spChg>
      </pc:sldChg>
      <pc:sldChg chg="modSp new del">
        <pc:chgData name="Stephane Lefebvre" userId="6f31de0d3fd4e7b7" providerId="Windows Live" clId="Web-{A23E4E8E-F0C4-4421-BBD6-D49C79B2BC36}" dt="2022-10-15T01:29:12.784" v="1482"/>
        <pc:sldMkLst>
          <pc:docMk/>
          <pc:sldMk cId="2621980452" sldId="268"/>
        </pc:sldMkLst>
        <pc:spChg chg="mod">
          <ac:chgData name="Stephane Lefebvre" userId="6f31de0d3fd4e7b7" providerId="Windows Live" clId="Web-{A23E4E8E-F0C4-4421-BBD6-D49C79B2BC36}" dt="2022-10-13T13:28:25.172" v="745" actId="20577"/>
          <ac:spMkLst>
            <pc:docMk/>
            <pc:sldMk cId="2621980452" sldId="268"/>
            <ac:spMk id="2" creationId="{E8CFE66C-0FF7-B965-4CB0-2CDCDB33C78D}"/>
          </ac:spMkLst>
        </pc:spChg>
        <pc:spChg chg="mod">
          <ac:chgData name="Stephane Lefebvre" userId="6f31de0d3fd4e7b7" providerId="Windows Live" clId="Web-{A23E4E8E-F0C4-4421-BBD6-D49C79B2BC36}" dt="2022-10-13T13:31:23.193" v="837" actId="20577"/>
          <ac:spMkLst>
            <pc:docMk/>
            <pc:sldMk cId="2621980452" sldId="268"/>
            <ac:spMk id="3" creationId="{468A5D33-A14C-4905-7027-0BDD858383AB}"/>
          </ac:spMkLst>
        </pc:spChg>
      </pc:sldChg>
      <pc:sldChg chg="modSp new del">
        <pc:chgData name="Stephane Lefebvre" userId="6f31de0d3fd4e7b7" providerId="Windows Live" clId="Web-{A23E4E8E-F0C4-4421-BBD6-D49C79B2BC36}" dt="2022-10-15T01:29:16.550" v="1483"/>
        <pc:sldMkLst>
          <pc:docMk/>
          <pc:sldMk cId="3811466593" sldId="269"/>
        </pc:sldMkLst>
        <pc:spChg chg="mod">
          <ac:chgData name="Stephane Lefebvre" userId="6f31de0d3fd4e7b7" providerId="Windows Live" clId="Web-{A23E4E8E-F0C4-4421-BBD6-D49C79B2BC36}" dt="2022-10-13T13:38:38.469" v="865" actId="20577"/>
          <ac:spMkLst>
            <pc:docMk/>
            <pc:sldMk cId="3811466593" sldId="269"/>
            <ac:spMk id="2" creationId="{2FAACFC5-8DEC-B3B6-466A-DC20AABA6F9B}"/>
          </ac:spMkLst>
        </pc:spChg>
        <pc:spChg chg="mod">
          <ac:chgData name="Stephane Lefebvre" userId="6f31de0d3fd4e7b7" providerId="Windows Live" clId="Web-{A23E4E8E-F0C4-4421-BBD6-D49C79B2BC36}" dt="2022-10-13T13:42:48.085" v="986" actId="20577"/>
          <ac:spMkLst>
            <pc:docMk/>
            <pc:sldMk cId="3811466593" sldId="269"/>
            <ac:spMk id="3" creationId="{A5415C27-F00B-911E-C29D-9071E20FFF44}"/>
          </ac:spMkLst>
        </pc:spChg>
      </pc:sldChg>
      <pc:sldChg chg="modSp new">
        <pc:chgData name="Stephane Lefebvre" userId="6f31de0d3fd4e7b7" providerId="Windows Live" clId="Web-{A23E4E8E-F0C4-4421-BBD6-D49C79B2BC36}" dt="2022-10-13T13:45:07.854" v="1001" actId="20577"/>
        <pc:sldMkLst>
          <pc:docMk/>
          <pc:sldMk cId="2337181496" sldId="270"/>
        </pc:sldMkLst>
        <pc:spChg chg="mod">
          <ac:chgData name="Stephane Lefebvre" userId="6f31de0d3fd4e7b7" providerId="Windows Live" clId="Web-{A23E4E8E-F0C4-4421-BBD6-D49C79B2BC36}" dt="2022-10-13T13:43:50.634" v="996" actId="20577"/>
          <ac:spMkLst>
            <pc:docMk/>
            <pc:sldMk cId="2337181496" sldId="270"/>
            <ac:spMk id="2" creationId="{1676DD55-E6CB-3B60-DF21-887EF29836AF}"/>
          </ac:spMkLst>
        </pc:spChg>
        <pc:spChg chg="mod">
          <ac:chgData name="Stephane Lefebvre" userId="6f31de0d3fd4e7b7" providerId="Windows Live" clId="Web-{A23E4E8E-F0C4-4421-BBD6-D49C79B2BC36}" dt="2022-10-13T13:45:07.854" v="1001" actId="20577"/>
          <ac:spMkLst>
            <pc:docMk/>
            <pc:sldMk cId="2337181496" sldId="270"/>
            <ac:spMk id="3" creationId="{BAEC70EB-7ADE-858C-36A5-829EEF8E4532}"/>
          </ac:spMkLst>
        </pc:spChg>
      </pc:sldChg>
      <pc:sldChg chg="modSp new del">
        <pc:chgData name="Stephane Lefebvre" userId="6f31de0d3fd4e7b7" providerId="Windows Live" clId="Web-{A23E4E8E-F0C4-4421-BBD6-D49C79B2BC36}" dt="2022-10-15T01:29:27.347" v="1484"/>
        <pc:sldMkLst>
          <pc:docMk/>
          <pc:sldMk cId="4066117043" sldId="271"/>
        </pc:sldMkLst>
        <pc:spChg chg="mod">
          <ac:chgData name="Stephane Lefebvre" userId="6f31de0d3fd4e7b7" providerId="Windows Live" clId="Web-{A23E4E8E-F0C4-4421-BBD6-D49C79B2BC36}" dt="2022-10-13T13:45:26.042" v="1008" actId="20577"/>
          <ac:spMkLst>
            <pc:docMk/>
            <pc:sldMk cId="4066117043" sldId="271"/>
            <ac:spMk id="2" creationId="{827662E6-AF76-AF45-BF1A-4AE7920243DF}"/>
          </ac:spMkLst>
        </pc:spChg>
        <pc:spChg chg="mod">
          <ac:chgData name="Stephane Lefebvre" userId="6f31de0d3fd4e7b7" providerId="Windows Live" clId="Web-{A23E4E8E-F0C4-4421-BBD6-D49C79B2BC36}" dt="2022-10-13T13:48:34.328" v="1094" actId="20577"/>
          <ac:spMkLst>
            <pc:docMk/>
            <pc:sldMk cId="4066117043" sldId="271"/>
            <ac:spMk id="3" creationId="{C456D2D4-66D2-174C-48F5-7948BBCFD203}"/>
          </ac:spMkLst>
        </pc:spChg>
      </pc:sldChg>
      <pc:sldChg chg="modSp new">
        <pc:chgData name="Stephane Lefebvre" userId="6f31de0d3fd4e7b7" providerId="Windows Live" clId="Web-{A23E4E8E-F0C4-4421-BBD6-D49C79B2BC36}" dt="2022-10-13T14:34:31.344" v="1108" actId="20577"/>
        <pc:sldMkLst>
          <pc:docMk/>
          <pc:sldMk cId="2145849674" sldId="272"/>
        </pc:sldMkLst>
        <pc:spChg chg="mod">
          <ac:chgData name="Stephane Lefebvre" userId="6f31de0d3fd4e7b7" providerId="Windows Live" clId="Web-{A23E4E8E-F0C4-4421-BBD6-D49C79B2BC36}" dt="2022-10-13T14:12:37.022" v="1106" actId="20577"/>
          <ac:spMkLst>
            <pc:docMk/>
            <pc:sldMk cId="2145849674" sldId="272"/>
            <ac:spMk id="2" creationId="{E7383439-019A-7D86-8D61-A207767542A0}"/>
          </ac:spMkLst>
        </pc:spChg>
        <pc:spChg chg="mod">
          <ac:chgData name="Stephane Lefebvre" userId="6f31de0d3fd4e7b7" providerId="Windows Live" clId="Web-{A23E4E8E-F0C4-4421-BBD6-D49C79B2BC36}" dt="2022-10-13T14:34:31.344" v="1108" actId="20577"/>
          <ac:spMkLst>
            <pc:docMk/>
            <pc:sldMk cId="2145849674" sldId="272"/>
            <ac:spMk id="3" creationId="{B071516C-ADB0-D1C9-BDE7-394283954922}"/>
          </ac:spMkLst>
        </pc:spChg>
      </pc:sldChg>
      <pc:sldChg chg="modSp new del">
        <pc:chgData name="Stephane Lefebvre" userId="6f31de0d3fd4e7b7" providerId="Windows Live" clId="Web-{A23E4E8E-F0C4-4421-BBD6-D49C79B2BC36}" dt="2022-10-15T01:29:32.832" v="1485"/>
        <pc:sldMkLst>
          <pc:docMk/>
          <pc:sldMk cId="1771239458" sldId="273"/>
        </pc:sldMkLst>
        <pc:spChg chg="mod">
          <ac:chgData name="Stephane Lefebvre" userId="6f31de0d3fd4e7b7" providerId="Windows Live" clId="Web-{A23E4E8E-F0C4-4421-BBD6-D49C79B2BC36}" dt="2022-10-13T14:34:46.376" v="1122" actId="20577"/>
          <ac:spMkLst>
            <pc:docMk/>
            <pc:sldMk cId="1771239458" sldId="273"/>
            <ac:spMk id="2" creationId="{8624A1BF-9336-85AE-1E28-26700654ECA8}"/>
          </ac:spMkLst>
        </pc:spChg>
        <pc:spChg chg="mod">
          <ac:chgData name="Stephane Lefebvre" userId="6f31de0d3fd4e7b7" providerId="Windows Live" clId="Web-{A23E4E8E-F0C4-4421-BBD6-D49C79B2BC36}" dt="2022-10-13T14:46:19.997" v="1261" actId="20577"/>
          <ac:spMkLst>
            <pc:docMk/>
            <pc:sldMk cId="1771239458" sldId="273"/>
            <ac:spMk id="3" creationId="{1457407C-D841-97A1-93A7-82A6EA6C1759}"/>
          </ac:spMkLst>
        </pc:spChg>
      </pc:sldChg>
      <pc:sldChg chg="modSp new">
        <pc:chgData name="Stephane Lefebvre" userId="6f31de0d3fd4e7b7" providerId="Windows Live" clId="Web-{A23E4E8E-F0C4-4421-BBD6-D49C79B2BC36}" dt="2022-10-13T14:40:18.349" v="1231" actId="20577"/>
        <pc:sldMkLst>
          <pc:docMk/>
          <pc:sldMk cId="3724621558" sldId="274"/>
        </pc:sldMkLst>
        <pc:spChg chg="mod">
          <ac:chgData name="Stephane Lefebvre" userId="6f31de0d3fd4e7b7" providerId="Windows Live" clId="Web-{A23E4E8E-F0C4-4421-BBD6-D49C79B2BC36}" dt="2022-10-13T14:40:10.442" v="1229" actId="20577"/>
          <ac:spMkLst>
            <pc:docMk/>
            <pc:sldMk cId="3724621558" sldId="274"/>
            <ac:spMk id="2" creationId="{E8573E27-C8E1-9E4D-5D20-D73B985DC6D7}"/>
          </ac:spMkLst>
        </pc:spChg>
        <pc:spChg chg="mod">
          <ac:chgData name="Stephane Lefebvre" userId="6f31de0d3fd4e7b7" providerId="Windows Live" clId="Web-{A23E4E8E-F0C4-4421-BBD6-D49C79B2BC36}" dt="2022-10-13T14:40:18.349" v="1231" actId="20577"/>
          <ac:spMkLst>
            <pc:docMk/>
            <pc:sldMk cId="3724621558" sldId="274"/>
            <ac:spMk id="3" creationId="{B68EC73B-702D-C7E1-3696-DED941B47BBB}"/>
          </ac:spMkLst>
        </pc:spChg>
      </pc:sldChg>
      <pc:sldChg chg="modSp new del">
        <pc:chgData name="Stephane Lefebvre" userId="6f31de0d3fd4e7b7" providerId="Windows Live" clId="Web-{A23E4E8E-F0C4-4421-BBD6-D49C79B2BC36}" dt="2022-10-15T01:29:46.895" v="1486"/>
        <pc:sldMkLst>
          <pc:docMk/>
          <pc:sldMk cId="2279391333" sldId="275"/>
        </pc:sldMkLst>
        <pc:spChg chg="mod">
          <ac:chgData name="Stephane Lefebvre" userId="6f31de0d3fd4e7b7" providerId="Windows Live" clId="Web-{A23E4E8E-F0C4-4421-BBD6-D49C79B2BC36}" dt="2022-10-13T14:46:00.668" v="1258" actId="20577"/>
          <ac:spMkLst>
            <pc:docMk/>
            <pc:sldMk cId="2279391333" sldId="275"/>
            <ac:spMk id="3" creationId="{523042FE-CCAF-FD78-5EB1-2808E08A7009}"/>
          </ac:spMkLst>
        </pc:spChg>
      </pc:sldChg>
      <pc:sldChg chg="modSp new del">
        <pc:chgData name="Stephane Lefebvre" userId="6f31de0d3fd4e7b7" providerId="Windows Live" clId="Web-{A23E4E8E-F0C4-4421-BBD6-D49C79B2BC36}" dt="2022-10-15T01:29:55.317" v="1488"/>
        <pc:sldMkLst>
          <pc:docMk/>
          <pc:sldMk cId="3370870697" sldId="276"/>
        </pc:sldMkLst>
        <pc:spChg chg="mod">
          <ac:chgData name="Stephane Lefebvre" userId="6f31de0d3fd4e7b7" providerId="Windows Live" clId="Web-{A23E4E8E-F0C4-4421-BBD6-D49C79B2BC36}" dt="2022-10-13T14:43:46.160" v="1239" actId="20577"/>
          <ac:spMkLst>
            <pc:docMk/>
            <pc:sldMk cId="3370870697" sldId="276"/>
            <ac:spMk id="2" creationId="{A6F98161-EB66-A4B6-826B-1450DB48C8C1}"/>
          </ac:spMkLst>
        </pc:spChg>
        <pc:spChg chg="mod">
          <ac:chgData name="Stephane Lefebvre" userId="6f31de0d3fd4e7b7" providerId="Windows Live" clId="Web-{A23E4E8E-F0C4-4421-BBD6-D49C79B2BC36}" dt="2022-10-13T14:43:52.458" v="1240" actId="20577"/>
          <ac:spMkLst>
            <pc:docMk/>
            <pc:sldMk cId="3370870697" sldId="276"/>
            <ac:spMk id="3" creationId="{27EE3A02-0002-FA99-111E-2451F89A02C6}"/>
          </ac:spMkLst>
        </pc:spChg>
      </pc:sldChg>
      <pc:sldChg chg="new del">
        <pc:chgData name="Stephane Lefebvre" userId="6f31de0d3fd4e7b7" providerId="Windows Live" clId="Web-{A23E4E8E-F0C4-4421-BBD6-D49C79B2BC36}" dt="2022-10-15T01:29:52.036" v="1487"/>
        <pc:sldMkLst>
          <pc:docMk/>
          <pc:sldMk cId="224902862" sldId="277"/>
        </pc:sldMkLst>
      </pc:sldChg>
      <pc:sldChg chg="new del">
        <pc:chgData name="Stephane Lefebvre" userId="6f31de0d3fd4e7b7" providerId="Windows Live" clId="Web-{A23E4E8E-F0C4-4421-BBD6-D49C79B2BC36}" dt="2022-10-13T14:46:27.810" v="1263"/>
        <pc:sldMkLst>
          <pc:docMk/>
          <pc:sldMk cId="3901429249" sldId="277"/>
        </pc:sldMkLst>
      </pc:sldChg>
      <pc:sldChg chg="modSp new del">
        <pc:chgData name="Stephane Lefebvre" userId="6f31de0d3fd4e7b7" providerId="Windows Live" clId="Web-{A23E4E8E-F0C4-4421-BBD6-D49C79B2BC36}" dt="2022-10-15T01:30:02.723" v="1489"/>
        <pc:sldMkLst>
          <pc:docMk/>
          <pc:sldMk cId="1432102955" sldId="278"/>
        </pc:sldMkLst>
        <pc:spChg chg="mod">
          <ac:chgData name="Stephane Lefebvre" userId="6f31de0d3fd4e7b7" providerId="Windows Live" clId="Web-{A23E4E8E-F0C4-4421-BBD6-D49C79B2BC36}" dt="2022-10-13T14:48:39.881" v="1285" actId="20577"/>
          <ac:spMkLst>
            <pc:docMk/>
            <pc:sldMk cId="1432102955" sldId="278"/>
            <ac:spMk id="2" creationId="{F7E33633-CD54-8ABB-5D15-3DDB57EE8970}"/>
          </ac:spMkLst>
        </pc:spChg>
        <pc:spChg chg="mod">
          <ac:chgData name="Stephane Lefebvre" userId="6f31de0d3fd4e7b7" providerId="Windows Live" clId="Web-{A23E4E8E-F0C4-4421-BBD6-D49C79B2BC36}" dt="2022-10-13T15:03:10.544" v="1287" actId="20577"/>
          <ac:spMkLst>
            <pc:docMk/>
            <pc:sldMk cId="1432102955" sldId="278"/>
            <ac:spMk id="3" creationId="{5F7E6824-669B-F1BD-FAD3-286595541BEF}"/>
          </ac:spMkLst>
        </pc:spChg>
      </pc:sldChg>
      <pc:sldChg chg="modSp new">
        <pc:chgData name="Stephane Lefebvre" userId="6f31de0d3fd4e7b7" providerId="Windows Live" clId="Web-{A23E4E8E-F0C4-4421-BBD6-D49C79B2BC36}" dt="2022-10-14T13:47:04.594" v="1300" actId="20577"/>
        <pc:sldMkLst>
          <pc:docMk/>
          <pc:sldMk cId="3979115657" sldId="279"/>
        </pc:sldMkLst>
        <pc:spChg chg="mod">
          <ac:chgData name="Stephane Lefebvre" userId="6f31de0d3fd4e7b7" providerId="Windows Live" clId="Web-{A23E4E8E-F0C4-4421-BBD6-D49C79B2BC36}" dt="2022-10-14T13:47:04.594" v="1300" actId="20577"/>
          <ac:spMkLst>
            <pc:docMk/>
            <pc:sldMk cId="3979115657" sldId="279"/>
            <ac:spMk id="2" creationId="{2D47687C-B9FC-8BAA-7859-46622F5A8071}"/>
          </ac:spMkLst>
        </pc:spChg>
      </pc:sldChg>
      <pc:sldChg chg="modSp new">
        <pc:chgData name="Stephane Lefebvre" userId="6f31de0d3fd4e7b7" providerId="Windows Live" clId="Web-{A23E4E8E-F0C4-4421-BBD6-D49C79B2BC36}" dt="2022-10-15T01:18:02.624" v="1331" actId="20577"/>
        <pc:sldMkLst>
          <pc:docMk/>
          <pc:sldMk cId="918894948" sldId="280"/>
        </pc:sldMkLst>
        <pc:spChg chg="mod">
          <ac:chgData name="Stephane Lefebvre" userId="6f31de0d3fd4e7b7" providerId="Windows Live" clId="Web-{A23E4E8E-F0C4-4421-BBD6-D49C79B2BC36}" dt="2022-10-15T01:18:02.624" v="1331" actId="20577"/>
          <ac:spMkLst>
            <pc:docMk/>
            <pc:sldMk cId="918894948" sldId="280"/>
            <ac:spMk id="2" creationId="{781786D2-FC54-72FB-A652-D91655A5FB69}"/>
          </ac:spMkLst>
        </pc:spChg>
      </pc:sldChg>
      <pc:sldChg chg="modSp new">
        <pc:chgData name="Stephane Lefebvre" userId="6f31de0d3fd4e7b7" providerId="Windows Live" clId="Web-{A23E4E8E-F0C4-4421-BBD6-D49C79B2BC36}" dt="2022-10-15T01:18:48.703" v="1344" actId="20577"/>
        <pc:sldMkLst>
          <pc:docMk/>
          <pc:sldMk cId="2652519362" sldId="281"/>
        </pc:sldMkLst>
        <pc:spChg chg="mod">
          <ac:chgData name="Stephane Lefebvre" userId="6f31de0d3fd4e7b7" providerId="Windows Live" clId="Web-{A23E4E8E-F0C4-4421-BBD6-D49C79B2BC36}" dt="2022-10-15T01:18:48.703" v="1344" actId="20577"/>
          <ac:spMkLst>
            <pc:docMk/>
            <pc:sldMk cId="2652519362" sldId="281"/>
            <ac:spMk id="2" creationId="{73973B05-3D71-C5D7-CD91-1A2BB91B62ED}"/>
          </ac:spMkLst>
        </pc:spChg>
      </pc:sldChg>
      <pc:sldChg chg="new del">
        <pc:chgData name="Stephane Lefebvre" userId="6f31de0d3fd4e7b7" providerId="Windows Live" clId="Web-{A23E4E8E-F0C4-4421-BBD6-D49C79B2BC36}" dt="2022-10-15T01:24:33.210" v="1442"/>
        <pc:sldMkLst>
          <pc:docMk/>
          <pc:sldMk cId="2613392042" sldId="282"/>
        </pc:sldMkLst>
      </pc:sldChg>
      <pc:sldChg chg="modSp new">
        <pc:chgData name="Stephane Lefebvre" userId="6f31de0d3fd4e7b7" providerId="Windows Live" clId="Web-{A23E4E8E-F0C4-4421-BBD6-D49C79B2BC36}" dt="2022-10-15T01:19:26.626" v="1354" actId="20577"/>
        <pc:sldMkLst>
          <pc:docMk/>
          <pc:sldMk cId="2595184875" sldId="283"/>
        </pc:sldMkLst>
        <pc:spChg chg="mod">
          <ac:chgData name="Stephane Lefebvre" userId="6f31de0d3fd4e7b7" providerId="Windows Live" clId="Web-{A23E4E8E-F0C4-4421-BBD6-D49C79B2BC36}" dt="2022-10-15T01:19:26.626" v="1354" actId="20577"/>
          <ac:spMkLst>
            <pc:docMk/>
            <pc:sldMk cId="2595184875" sldId="283"/>
            <ac:spMk id="2" creationId="{235FE508-7408-60D1-CA5E-D7F7C3C3C0F8}"/>
          </ac:spMkLst>
        </pc:spChg>
      </pc:sldChg>
      <pc:sldChg chg="modSp new">
        <pc:chgData name="Stephane Lefebvre" userId="6f31de0d3fd4e7b7" providerId="Windows Live" clId="Web-{A23E4E8E-F0C4-4421-BBD6-D49C79B2BC36}" dt="2022-10-15T01:23:53.271" v="1439" actId="20577"/>
        <pc:sldMkLst>
          <pc:docMk/>
          <pc:sldMk cId="1087507327" sldId="284"/>
        </pc:sldMkLst>
        <pc:spChg chg="mod">
          <ac:chgData name="Stephane Lefebvre" userId="6f31de0d3fd4e7b7" providerId="Windows Live" clId="Web-{A23E4E8E-F0C4-4421-BBD6-D49C79B2BC36}" dt="2022-10-15T01:19:42.673" v="1362" actId="20577"/>
          <ac:spMkLst>
            <pc:docMk/>
            <pc:sldMk cId="1087507327" sldId="284"/>
            <ac:spMk id="2" creationId="{BE8D1792-7F01-641F-21AC-425D806EC250}"/>
          </ac:spMkLst>
        </pc:spChg>
        <pc:spChg chg="mod">
          <ac:chgData name="Stephane Lefebvre" userId="6f31de0d3fd4e7b7" providerId="Windows Live" clId="Web-{A23E4E8E-F0C4-4421-BBD6-D49C79B2BC36}" dt="2022-10-15T01:23:53.271" v="1439" actId="20577"/>
          <ac:spMkLst>
            <pc:docMk/>
            <pc:sldMk cId="1087507327" sldId="284"/>
            <ac:spMk id="3" creationId="{41E4047D-EA10-0F4E-9281-C48BEE5DB188}"/>
          </ac:spMkLst>
        </pc:spChg>
      </pc:sldChg>
      <pc:sldChg chg="modSp new">
        <pc:chgData name="Stephane Lefebvre" userId="6f31de0d3fd4e7b7" providerId="Windows Live" clId="Web-{A23E4E8E-F0C4-4421-BBD6-D49C79B2BC36}" dt="2022-10-15T01:26:27.576" v="1454" actId="20577"/>
        <pc:sldMkLst>
          <pc:docMk/>
          <pc:sldMk cId="1986791958" sldId="285"/>
        </pc:sldMkLst>
        <pc:spChg chg="mod">
          <ac:chgData name="Stephane Lefebvre" userId="6f31de0d3fd4e7b7" providerId="Windows Live" clId="Web-{A23E4E8E-F0C4-4421-BBD6-D49C79B2BC36}" dt="2022-10-15T01:20:00.444" v="1369" actId="20577"/>
          <ac:spMkLst>
            <pc:docMk/>
            <pc:sldMk cId="1986791958" sldId="285"/>
            <ac:spMk id="2" creationId="{45CAE78C-678F-9107-C26C-D5A912F3D44C}"/>
          </ac:spMkLst>
        </pc:spChg>
        <pc:spChg chg="mod">
          <ac:chgData name="Stephane Lefebvre" userId="6f31de0d3fd4e7b7" providerId="Windows Live" clId="Web-{A23E4E8E-F0C4-4421-BBD6-D49C79B2BC36}" dt="2022-10-15T01:26:27.576" v="1454" actId="20577"/>
          <ac:spMkLst>
            <pc:docMk/>
            <pc:sldMk cId="1986791958" sldId="285"/>
            <ac:spMk id="3" creationId="{0B6797D9-B172-6174-D66C-DB36F58E96D0}"/>
          </ac:spMkLst>
        </pc:spChg>
      </pc:sldChg>
      <pc:sldChg chg="modSp new">
        <pc:chgData name="Stephane Lefebvre" userId="6f31de0d3fd4e7b7" providerId="Windows Live" clId="Web-{A23E4E8E-F0C4-4421-BBD6-D49C79B2BC36}" dt="2022-10-15T01:28:05.939" v="1469" actId="20577"/>
        <pc:sldMkLst>
          <pc:docMk/>
          <pc:sldMk cId="1930248700" sldId="286"/>
        </pc:sldMkLst>
        <pc:spChg chg="mod">
          <ac:chgData name="Stephane Lefebvre" userId="6f31de0d3fd4e7b7" providerId="Windows Live" clId="Web-{A23E4E8E-F0C4-4421-BBD6-D49C79B2BC36}" dt="2022-10-15T01:20:27.539" v="1382" actId="20577"/>
          <ac:spMkLst>
            <pc:docMk/>
            <pc:sldMk cId="1930248700" sldId="286"/>
            <ac:spMk id="2" creationId="{C07C395A-06AC-E502-36F5-818579598226}"/>
          </ac:spMkLst>
        </pc:spChg>
        <pc:spChg chg="mod">
          <ac:chgData name="Stephane Lefebvre" userId="6f31de0d3fd4e7b7" providerId="Windows Live" clId="Web-{A23E4E8E-F0C4-4421-BBD6-D49C79B2BC36}" dt="2022-10-15T01:28:05.939" v="1469" actId="20577"/>
          <ac:spMkLst>
            <pc:docMk/>
            <pc:sldMk cId="1930248700" sldId="286"/>
            <ac:spMk id="3" creationId="{12F2992B-8109-1912-9AA1-7AE4809F1F3C}"/>
          </ac:spMkLst>
        </pc:spChg>
      </pc:sldChg>
      <pc:sldChg chg="modSp new">
        <pc:chgData name="Stephane Lefebvre" userId="6f31de0d3fd4e7b7" providerId="Windows Live" clId="Web-{A23E4E8E-F0C4-4421-BBD6-D49C79B2BC36}" dt="2022-10-15T01:28:21.814" v="1474" actId="20577"/>
        <pc:sldMkLst>
          <pc:docMk/>
          <pc:sldMk cId="4293959201" sldId="287"/>
        </pc:sldMkLst>
        <pc:spChg chg="mod">
          <ac:chgData name="Stephane Lefebvre" userId="6f31de0d3fd4e7b7" providerId="Windows Live" clId="Web-{A23E4E8E-F0C4-4421-BBD6-D49C79B2BC36}" dt="2022-10-15T01:20:45.180" v="1388" actId="20577"/>
          <ac:spMkLst>
            <pc:docMk/>
            <pc:sldMk cId="4293959201" sldId="287"/>
            <ac:spMk id="2" creationId="{3FA9ECB4-866E-7EEC-4A39-323880B417AD}"/>
          </ac:spMkLst>
        </pc:spChg>
        <pc:spChg chg="mod">
          <ac:chgData name="Stephane Lefebvre" userId="6f31de0d3fd4e7b7" providerId="Windows Live" clId="Web-{A23E4E8E-F0C4-4421-BBD6-D49C79B2BC36}" dt="2022-10-15T01:28:21.814" v="1474" actId="20577"/>
          <ac:spMkLst>
            <pc:docMk/>
            <pc:sldMk cId="4293959201" sldId="287"/>
            <ac:spMk id="3" creationId="{5E1E7F44-0273-D2CE-3B2F-C180CC332AC0}"/>
          </ac:spMkLst>
        </pc:spChg>
      </pc:sldChg>
      <pc:sldChg chg="modSp new">
        <pc:chgData name="Stephane Lefebvre" userId="6f31de0d3fd4e7b7" providerId="Windows Live" clId="Web-{A23E4E8E-F0C4-4421-BBD6-D49C79B2BC36}" dt="2022-10-15T01:21:14.087" v="1396" actId="20577"/>
        <pc:sldMkLst>
          <pc:docMk/>
          <pc:sldMk cId="2783019602" sldId="288"/>
        </pc:sldMkLst>
        <pc:spChg chg="mod">
          <ac:chgData name="Stephane Lefebvre" userId="6f31de0d3fd4e7b7" providerId="Windows Live" clId="Web-{A23E4E8E-F0C4-4421-BBD6-D49C79B2BC36}" dt="2022-10-15T01:21:14.087" v="1396" actId="20577"/>
          <ac:spMkLst>
            <pc:docMk/>
            <pc:sldMk cId="2783019602" sldId="288"/>
            <ac:spMk id="2" creationId="{06780D4A-E4FB-3C81-A4AC-941DBD5F32A3}"/>
          </ac:spMkLst>
        </pc:spChg>
      </pc:sldChg>
      <pc:sldChg chg="modSp new">
        <pc:chgData name="Stephane Lefebvre" userId="6f31de0d3fd4e7b7" providerId="Windows Live" clId="Web-{A23E4E8E-F0C4-4421-BBD6-D49C79B2BC36}" dt="2022-10-15T01:21:32.713" v="1407" actId="20577"/>
        <pc:sldMkLst>
          <pc:docMk/>
          <pc:sldMk cId="3832957889" sldId="289"/>
        </pc:sldMkLst>
        <pc:spChg chg="mod">
          <ac:chgData name="Stephane Lefebvre" userId="6f31de0d3fd4e7b7" providerId="Windows Live" clId="Web-{A23E4E8E-F0C4-4421-BBD6-D49C79B2BC36}" dt="2022-10-15T01:21:32.713" v="1407" actId="20577"/>
          <ac:spMkLst>
            <pc:docMk/>
            <pc:sldMk cId="3832957889" sldId="289"/>
            <ac:spMk id="2" creationId="{9C63401C-77C7-BA83-96B6-75F903E77AA1}"/>
          </ac:spMkLst>
        </pc:spChg>
      </pc:sldChg>
      <pc:sldChg chg="modSp new">
        <pc:chgData name="Stephane Lefebvre" userId="6f31de0d3fd4e7b7" providerId="Windows Live" clId="Web-{A23E4E8E-F0C4-4421-BBD6-D49C79B2BC36}" dt="2022-10-15T01:21:56.073" v="1413" actId="20577"/>
        <pc:sldMkLst>
          <pc:docMk/>
          <pc:sldMk cId="4216166840" sldId="290"/>
        </pc:sldMkLst>
        <pc:spChg chg="mod">
          <ac:chgData name="Stephane Lefebvre" userId="6f31de0d3fd4e7b7" providerId="Windows Live" clId="Web-{A23E4E8E-F0C4-4421-BBD6-D49C79B2BC36}" dt="2022-10-15T01:21:56.073" v="1413" actId="20577"/>
          <ac:spMkLst>
            <pc:docMk/>
            <pc:sldMk cId="4216166840" sldId="290"/>
            <ac:spMk id="2" creationId="{EF329574-6D8D-9C64-5B91-D915B00F5EFE}"/>
          </ac:spMkLst>
        </pc:spChg>
      </pc:sldChg>
      <pc:sldChg chg="new del">
        <pc:chgData name="Stephane Lefebvre" userId="6f31de0d3fd4e7b7" providerId="Windows Live" clId="Web-{A23E4E8E-F0C4-4421-BBD6-D49C79B2BC36}" dt="2022-10-15T01:24:28.694" v="1441"/>
        <pc:sldMkLst>
          <pc:docMk/>
          <pc:sldMk cId="815024599" sldId="291"/>
        </pc:sldMkLst>
      </pc:sldChg>
      <pc:sldChg chg="modSp new">
        <pc:chgData name="Stephane Lefebvre" userId="6f31de0d3fd4e7b7" providerId="Windows Live" clId="Web-{A23E4E8E-F0C4-4421-BBD6-D49C79B2BC36}" dt="2022-10-15T01:22:35.738" v="1426" actId="20577"/>
        <pc:sldMkLst>
          <pc:docMk/>
          <pc:sldMk cId="725401583" sldId="292"/>
        </pc:sldMkLst>
        <pc:spChg chg="mod">
          <ac:chgData name="Stephane Lefebvre" userId="6f31de0d3fd4e7b7" providerId="Windows Live" clId="Web-{A23E4E8E-F0C4-4421-BBD6-D49C79B2BC36}" dt="2022-10-15T01:22:35.738" v="1426" actId="20577"/>
          <ac:spMkLst>
            <pc:docMk/>
            <pc:sldMk cId="725401583" sldId="292"/>
            <ac:spMk id="2" creationId="{66DF3D82-1F70-B6BC-62CD-06BFD26DB722}"/>
          </ac:spMkLst>
        </pc:spChg>
      </pc:sldChg>
      <pc:sldChg chg="modSp new">
        <pc:chgData name="Stephane Lefebvre" userId="6f31de0d3fd4e7b7" providerId="Windows Live" clId="Web-{A23E4E8E-F0C4-4421-BBD6-D49C79B2BC36}" dt="2022-10-15T01:22:53.301" v="1437" actId="20577"/>
        <pc:sldMkLst>
          <pc:docMk/>
          <pc:sldMk cId="600008466" sldId="293"/>
        </pc:sldMkLst>
        <pc:spChg chg="mod">
          <ac:chgData name="Stephane Lefebvre" userId="6f31de0d3fd4e7b7" providerId="Windows Live" clId="Web-{A23E4E8E-F0C4-4421-BBD6-D49C79B2BC36}" dt="2022-10-15T01:22:53.301" v="1437" actId="20577"/>
          <ac:spMkLst>
            <pc:docMk/>
            <pc:sldMk cId="600008466" sldId="293"/>
            <ac:spMk id="2" creationId="{15D66E73-24E4-5EC1-B018-4B2E0228980B}"/>
          </ac:spMkLst>
        </pc:spChg>
      </pc:sldChg>
      <pc:sldChg chg="modSp new">
        <pc:chgData name="Stephane Lefebvre" userId="6f31de0d3fd4e7b7" providerId="Windows Live" clId="Web-{A23E4E8E-F0C4-4421-BBD6-D49C79B2BC36}" dt="2022-10-15T01:25:50.353" v="1448" actId="20577"/>
        <pc:sldMkLst>
          <pc:docMk/>
          <pc:sldMk cId="2399522125" sldId="294"/>
        </pc:sldMkLst>
        <pc:spChg chg="mod">
          <ac:chgData name="Stephane Lefebvre" userId="6f31de0d3fd4e7b7" providerId="Windows Live" clId="Web-{A23E4E8E-F0C4-4421-BBD6-D49C79B2BC36}" dt="2022-10-15T01:25:50.353" v="1448" actId="20577"/>
          <ac:spMkLst>
            <pc:docMk/>
            <pc:sldMk cId="2399522125" sldId="294"/>
            <ac:spMk id="3" creationId="{C5500EC4-6B97-232A-DE44-D9CE11C53D40}"/>
          </ac:spMkLst>
        </pc:spChg>
      </pc:sldChg>
      <pc:sldChg chg="modSp new">
        <pc:chgData name="Stephane Lefebvre" userId="6f31de0d3fd4e7b7" providerId="Windows Live" clId="Web-{A23E4E8E-F0C4-4421-BBD6-D49C79B2BC36}" dt="2022-10-15T01:27:58.720" v="1468" actId="20577"/>
        <pc:sldMkLst>
          <pc:docMk/>
          <pc:sldMk cId="212744501" sldId="295"/>
        </pc:sldMkLst>
        <pc:spChg chg="mod">
          <ac:chgData name="Stephane Lefebvre" userId="6f31de0d3fd4e7b7" providerId="Windows Live" clId="Web-{A23E4E8E-F0C4-4421-BBD6-D49C79B2BC36}" dt="2022-10-15T01:27:58.720" v="1468" actId="20577"/>
          <ac:spMkLst>
            <pc:docMk/>
            <pc:sldMk cId="212744501" sldId="295"/>
            <ac:spMk id="3" creationId="{904F2D03-69CA-B0E3-2DA7-2CEBDA1A0C70}"/>
          </ac:spMkLst>
        </pc:spChg>
      </pc:sldChg>
      <pc:sldChg chg="modSp new">
        <pc:chgData name="Stephane Lefebvre" userId="6f31de0d3fd4e7b7" providerId="Windows Live" clId="Web-{A23E4E8E-F0C4-4421-BBD6-D49C79B2BC36}" dt="2022-10-15T01:28:17.674" v="1472" actId="20577"/>
        <pc:sldMkLst>
          <pc:docMk/>
          <pc:sldMk cId="1603326975" sldId="296"/>
        </pc:sldMkLst>
        <pc:spChg chg="mod">
          <ac:chgData name="Stephane Lefebvre" userId="6f31de0d3fd4e7b7" providerId="Windows Live" clId="Web-{A23E4E8E-F0C4-4421-BBD6-D49C79B2BC36}" dt="2022-10-15T01:28:17.674" v="1472" actId="20577"/>
          <ac:spMkLst>
            <pc:docMk/>
            <pc:sldMk cId="1603326975" sldId="296"/>
            <ac:spMk id="3" creationId="{A7292757-A982-8983-1CDE-590F51CDBA77}"/>
          </ac:spMkLst>
        </pc:spChg>
      </pc:sldChg>
      <pc:sldChg chg="modSp new">
        <pc:chgData name="Stephane Lefebvre" userId="6f31de0d3fd4e7b7" providerId="Windows Live" clId="Web-{A23E4E8E-F0C4-4421-BBD6-D49C79B2BC36}" dt="2022-10-15T01:28:42.518" v="1478" actId="20577"/>
        <pc:sldMkLst>
          <pc:docMk/>
          <pc:sldMk cId="1748336379" sldId="297"/>
        </pc:sldMkLst>
        <pc:spChg chg="mod">
          <ac:chgData name="Stephane Lefebvre" userId="6f31de0d3fd4e7b7" providerId="Windows Live" clId="Web-{A23E4E8E-F0C4-4421-BBD6-D49C79B2BC36}" dt="2022-10-15T01:28:42.518" v="1478" actId="20577"/>
          <ac:spMkLst>
            <pc:docMk/>
            <pc:sldMk cId="1748336379" sldId="297"/>
            <ac:spMk id="3" creationId="{EA9214D9-7374-7C49-030E-95BACAD54C4E}"/>
          </ac:spMkLst>
        </pc:spChg>
      </pc:sldChg>
    </pc:docChg>
  </pc:docChgLst>
  <pc:docChgLst>
    <pc:chgData name="Stephane Lefebvre" userId="6f31de0d3fd4e7b7" providerId="Windows Live" clId="Web-{C45E06CD-BB37-43A7-ACA9-FBA952211DF6}"/>
    <pc:docChg chg="addSld delSld modSld">
      <pc:chgData name="Stephane Lefebvre" userId="6f31de0d3fd4e7b7" providerId="Windows Live" clId="Web-{C45E06CD-BB37-43A7-ACA9-FBA952211DF6}" dt="2022-10-15T04:18:34.457" v="731" actId="20577"/>
      <pc:docMkLst>
        <pc:docMk/>
      </pc:docMkLst>
      <pc:sldChg chg="modSp del">
        <pc:chgData name="Stephane Lefebvre" userId="6f31de0d3fd4e7b7" providerId="Windows Live" clId="Web-{C45E06CD-BB37-43A7-ACA9-FBA952211DF6}" dt="2022-10-15T04:15:04.319" v="663"/>
        <pc:sldMkLst>
          <pc:docMk/>
          <pc:sldMk cId="3085209660" sldId="260"/>
        </pc:sldMkLst>
        <pc:spChg chg="mod">
          <ac:chgData name="Stephane Lefebvre" userId="6f31de0d3fd4e7b7" providerId="Windows Live" clId="Web-{C45E06CD-BB37-43A7-ACA9-FBA952211DF6}" dt="2022-10-15T04:13:54.862" v="662" actId="20577"/>
          <ac:spMkLst>
            <pc:docMk/>
            <pc:sldMk cId="3085209660" sldId="260"/>
            <ac:spMk id="3" creationId="{3A2CBCE5-D42D-C82A-07CB-0107DD42DACB}"/>
          </ac:spMkLst>
        </pc:spChg>
      </pc:sldChg>
      <pc:sldChg chg="modSp">
        <pc:chgData name="Stephane Lefebvre" userId="6f31de0d3fd4e7b7" providerId="Windows Live" clId="Web-{C45E06CD-BB37-43A7-ACA9-FBA952211DF6}" dt="2022-10-15T04:07:15.644" v="576" actId="20577"/>
        <pc:sldMkLst>
          <pc:docMk/>
          <pc:sldMk cId="3266531157" sldId="261"/>
        </pc:sldMkLst>
        <pc:spChg chg="mod">
          <ac:chgData name="Stephane Lefebvre" userId="6f31de0d3fd4e7b7" providerId="Windows Live" clId="Web-{C45E06CD-BB37-43A7-ACA9-FBA952211DF6}" dt="2022-10-15T04:07:03.815" v="574" actId="20577"/>
          <ac:spMkLst>
            <pc:docMk/>
            <pc:sldMk cId="3266531157" sldId="261"/>
            <ac:spMk id="2" creationId="{E8865FDC-31D4-A5A5-2F0D-9D21A8A3F3A6}"/>
          </ac:spMkLst>
        </pc:spChg>
        <pc:spChg chg="mod">
          <ac:chgData name="Stephane Lefebvre" userId="6f31de0d3fd4e7b7" providerId="Windows Live" clId="Web-{C45E06CD-BB37-43A7-ACA9-FBA952211DF6}" dt="2022-10-15T04:07:15.644" v="576" actId="20577"/>
          <ac:spMkLst>
            <pc:docMk/>
            <pc:sldMk cId="3266531157" sldId="261"/>
            <ac:spMk id="3" creationId="{BEF6FA21-8804-12E2-2D1D-DBA10A69BC61}"/>
          </ac:spMkLst>
        </pc:spChg>
      </pc:sldChg>
      <pc:sldChg chg="del">
        <pc:chgData name="Stephane Lefebvre" userId="6f31de0d3fd4e7b7" providerId="Windows Live" clId="Web-{C45E06CD-BB37-43A7-ACA9-FBA952211DF6}" dt="2022-10-15T04:15:36.993" v="666"/>
        <pc:sldMkLst>
          <pc:docMk/>
          <pc:sldMk cId="4040837297" sldId="267"/>
        </pc:sldMkLst>
      </pc:sldChg>
      <pc:sldChg chg="del">
        <pc:chgData name="Stephane Lefebvre" userId="6f31de0d3fd4e7b7" providerId="Windows Live" clId="Web-{C45E06CD-BB37-43A7-ACA9-FBA952211DF6}" dt="2022-10-15T04:15:18.335" v="664"/>
        <pc:sldMkLst>
          <pc:docMk/>
          <pc:sldMk cId="2337181496" sldId="270"/>
        </pc:sldMkLst>
      </pc:sldChg>
      <pc:sldChg chg="del">
        <pc:chgData name="Stephane Lefebvre" userId="6f31de0d3fd4e7b7" providerId="Windows Live" clId="Web-{C45E06CD-BB37-43A7-ACA9-FBA952211DF6}" dt="2022-10-15T04:15:30.195" v="665"/>
        <pc:sldMkLst>
          <pc:docMk/>
          <pc:sldMk cId="2145849674" sldId="272"/>
        </pc:sldMkLst>
      </pc:sldChg>
      <pc:sldChg chg="modSp">
        <pc:chgData name="Stephane Lefebvre" userId="6f31de0d3fd4e7b7" providerId="Windows Live" clId="Web-{C45E06CD-BB37-43A7-ACA9-FBA952211DF6}" dt="2022-10-15T04:17:53.049" v="717" actId="20577"/>
        <pc:sldMkLst>
          <pc:docMk/>
          <pc:sldMk cId="3724621558" sldId="274"/>
        </pc:sldMkLst>
        <pc:spChg chg="mod">
          <ac:chgData name="Stephane Lefebvre" userId="6f31de0d3fd4e7b7" providerId="Windows Live" clId="Web-{C45E06CD-BB37-43A7-ACA9-FBA952211DF6}" dt="2022-10-15T04:16:46.732" v="690" actId="20577"/>
          <ac:spMkLst>
            <pc:docMk/>
            <pc:sldMk cId="3724621558" sldId="274"/>
            <ac:spMk id="2" creationId="{E8573E27-C8E1-9E4D-5D20-D73B985DC6D7}"/>
          </ac:spMkLst>
        </pc:spChg>
        <pc:spChg chg="mod">
          <ac:chgData name="Stephane Lefebvre" userId="6f31de0d3fd4e7b7" providerId="Windows Live" clId="Web-{C45E06CD-BB37-43A7-ACA9-FBA952211DF6}" dt="2022-10-15T04:17:53.049" v="717" actId="20577"/>
          <ac:spMkLst>
            <pc:docMk/>
            <pc:sldMk cId="3724621558" sldId="274"/>
            <ac:spMk id="3" creationId="{B68EC73B-702D-C7E1-3696-DED941B47BBB}"/>
          </ac:spMkLst>
        </pc:spChg>
      </pc:sldChg>
      <pc:sldChg chg="del">
        <pc:chgData name="Stephane Lefebvre" userId="6f31de0d3fd4e7b7" providerId="Windows Live" clId="Web-{C45E06CD-BB37-43A7-ACA9-FBA952211DF6}" dt="2022-10-15T01:41:27.419" v="88"/>
        <pc:sldMkLst>
          <pc:docMk/>
          <pc:sldMk cId="3979115657" sldId="279"/>
        </pc:sldMkLst>
      </pc:sldChg>
      <pc:sldChg chg="modSp">
        <pc:chgData name="Stephane Lefebvre" userId="6f31de0d3fd4e7b7" providerId="Windows Live" clId="Web-{C45E06CD-BB37-43A7-ACA9-FBA952211DF6}" dt="2022-10-15T01:41:19.200" v="87" actId="20577"/>
        <pc:sldMkLst>
          <pc:docMk/>
          <pc:sldMk cId="918894948" sldId="280"/>
        </pc:sldMkLst>
        <pc:spChg chg="mod">
          <ac:chgData name="Stephane Lefebvre" userId="6f31de0d3fd4e7b7" providerId="Windows Live" clId="Web-{C45E06CD-BB37-43A7-ACA9-FBA952211DF6}" dt="2022-10-15T01:41:19.200" v="87" actId="20577"/>
          <ac:spMkLst>
            <pc:docMk/>
            <pc:sldMk cId="918894948" sldId="280"/>
            <ac:spMk id="3" creationId="{41378174-3051-2FB8-F88D-661B088D87E9}"/>
          </ac:spMkLst>
        </pc:spChg>
      </pc:sldChg>
      <pc:sldChg chg="modSp">
        <pc:chgData name="Stephane Lefebvre" userId="6f31de0d3fd4e7b7" providerId="Windows Live" clId="Web-{C45E06CD-BB37-43A7-ACA9-FBA952211DF6}" dt="2022-10-15T02:05:21.266" v="292" actId="20577"/>
        <pc:sldMkLst>
          <pc:docMk/>
          <pc:sldMk cId="2652519362" sldId="281"/>
        </pc:sldMkLst>
        <pc:spChg chg="mod">
          <ac:chgData name="Stephane Lefebvre" userId="6f31de0d3fd4e7b7" providerId="Windows Live" clId="Web-{C45E06CD-BB37-43A7-ACA9-FBA952211DF6}" dt="2022-10-15T01:32:16.810" v="2" actId="20577"/>
          <ac:spMkLst>
            <pc:docMk/>
            <pc:sldMk cId="2652519362" sldId="281"/>
            <ac:spMk id="2" creationId="{73973B05-3D71-C5D7-CD91-1A2BB91B62ED}"/>
          </ac:spMkLst>
        </pc:spChg>
        <pc:spChg chg="mod">
          <ac:chgData name="Stephane Lefebvre" userId="6f31de0d3fd4e7b7" providerId="Windows Live" clId="Web-{C45E06CD-BB37-43A7-ACA9-FBA952211DF6}" dt="2022-10-15T02:05:21.266" v="292" actId="20577"/>
          <ac:spMkLst>
            <pc:docMk/>
            <pc:sldMk cId="2652519362" sldId="281"/>
            <ac:spMk id="3" creationId="{7407AAE3-63A0-A14F-5AE7-A62A734ECAB7}"/>
          </ac:spMkLst>
        </pc:spChg>
      </pc:sldChg>
      <pc:sldChg chg="modSp">
        <pc:chgData name="Stephane Lefebvre" userId="6f31de0d3fd4e7b7" providerId="Windows Live" clId="Web-{C45E06CD-BB37-43A7-ACA9-FBA952211DF6}" dt="2022-10-15T02:05:36.173" v="296" actId="20577"/>
        <pc:sldMkLst>
          <pc:docMk/>
          <pc:sldMk cId="2595184875" sldId="283"/>
        </pc:sldMkLst>
        <pc:spChg chg="mod">
          <ac:chgData name="Stephane Lefebvre" userId="6f31de0d3fd4e7b7" providerId="Windows Live" clId="Web-{C45E06CD-BB37-43A7-ACA9-FBA952211DF6}" dt="2022-10-15T02:05:36.173" v="296" actId="20577"/>
          <ac:spMkLst>
            <pc:docMk/>
            <pc:sldMk cId="2595184875" sldId="283"/>
            <ac:spMk id="3" creationId="{0691653D-8E90-3368-CBBA-55686912438D}"/>
          </ac:spMkLst>
        </pc:spChg>
      </pc:sldChg>
      <pc:sldChg chg="modSp">
        <pc:chgData name="Stephane Lefebvre" userId="6f31de0d3fd4e7b7" providerId="Windows Live" clId="Web-{C45E06CD-BB37-43A7-ACA9-FBA952211DF6}" dt="2022-10-15T02:07:43.613" v="330" actId="20577"/>
        <pc:sldMkLst>
          <pc:docMk/>
          <pc:sldMk cId="1930248700" sldId="286"/>
        </pc:sldMkLst>
        <pc:spChg chg="mod">
          <ac:chgData name="Stephane Lefebvre" userId="6f31de0d3fd4e7b7" providerId="Windows Live" clId="Web-{C45E06CD-BB37-43A7-ACA9-FBA952211DF6}" dt="2022-10-15T02:07:43.613" v="330" actId="20577"/>
          <ac:spMkLst>
            <pc:docMk/>
            <pc:sldMk cId="1930248700" sldId="286"/>
            <ac:spMk id="3" creationId="{12F2992B-8109-1912-9AA1-7AE4809F1F3C}"/>
          </ac:spMkLst>
        </pc:spChg>
      </pc:sldChg>
      <pc:sldChg chg="modSp">
        <pc:chgData name="Stephane Lefebvre" userId="6f31de0d3fd4e7b7" providerId="Windows Live" clId="Web-{C45E06CD-BB37-43A7-ACA9-FBA952211DF6}" dt="2022-10-15T02:07:59.597" v="336" actId="20577"/>
        <pc:sldMkLst>
          <pc:docMk/>
          <pc:sldMk cId="4293959201" sldId="287"/>
        </pc:sldMkLst>
        <pc:spChg chg="mod">
          <ac:chgData name="Stephane Lefebvre" userId="6f31de0d3fd4e7b7" providerId="Windows Live" clId="Web-{C45E06CD-BB37-43A7-ACA9-FBA952211DF6}" dt="2022-10-15T02:07:59.597" v="336" actId="20577"/>
          <ac:spMkLst>
            <pc:docMk/>
            <pc:sldMk cId="4293959201" sldId="287"/>
            <ac:spMk id="3" creationId="{5E1E7F44-0273-D2CE-3B2F-C180CC332AC0}"/>
          </ac:spMkLst>
        </pc:spChg>
      </pc:sldChg>
      <pc:sldChg chg="modSp">
        <pc:chgData name="Stephane Lefebvre" userId="6f31de0d3fd4e7b7" providerId="Windows Live" clId="Web-{C45E06CD-BB37-43A7-ACA9-FBA952211DF6}" dt="2022-10-15T02:16:17.446" v="428" actId="20577"/>
        <pc:sldMkLst>
          <pc:docMk/>
          <pc:sldMk cId="2783019602" sldId="288"/>
        </pc:sldMkLst>
        <pc:spChg chg="mod">
          <ac:chgData name="Stephane Lefebvre" userId="6f31de0d3fd4e7b7" providerId="Windows Live" clId="Web-{C45E06CD-BB37-43A7-ACA9-FBA952211DF6}" dt="2022-10-15T02:16:17.446" v="428" actId="20577"/>
          <ac:spMkLst>
            <pc:docMk/>
            <pc:sldMk cId="2783019602" sldId="288"/>
            <ac:spMk id="3" creationId="{D0C7F8D8-1B09-46D3-5A62-39251B732E5C}"/>
          </ac:spMkLst>
        </pc:spChg>
      </pc:sldChg>
      <pc:sldChg chg="modSp">
        <pc:chgData name="Stephane Lefebvre" userId="6f31de0d3fd4e7b7" providerId="Windows Live" clId="Web-{C45E06CD-BB37-43A7-ACA9-FBA952211DF6}" dt="2022-10-15T02:22:59.829" v="553" actId="20577"/>
        <pc:sldMkLst>
          <pc:docMk/>
          <pc:sldMk cId="3832957889" sldId="289"/>
        </pc:sldMkLst>
        <pc:spChg chg="mod">
          <ac:chgData name="Stephane Lefebvre" userId="6f31de0d3fd4e7b7" providerId="Windows Live" clId="Web-{C45E06CD-BB37-43A7-ACA9-FBA952211DF6}" dt="2022-10-15T02:22:59.829" v="553" actId="20577"/>
          <ac:spMkLst>
            <pc:docMk/>
            <pc:sldMk cId="3832957889" sldId="289"/>
            <ac:spMk id="3" creationId="{A623E6CD-D803-D8A7-2435-7B144DE351AA}"/>
          </ac:spMkLst>
        </pc:spChg>
      </pc:sldChg>
      <pc:sldChg chg="modSp">
        <pc:chgData name="Stephane Lefebvre" userId="6f31de0d3fd4e7b7" providerId="Windows Live" clId="Web-{C45E06CD-BB37-43A7-ACA9-FBA952211DF6}" dt="2022-10-15T04:06:39.829" v="561" actId="20577"/>
        <pc:sldMkLst>
          <pc:docMk/>
          <pc:sldMk cId="4216166840" sldId="290"/>
        </pc:sldMkLst>
        <pc:spChg chg="mod">
          <ac:chgData name="Stephane Lefebvre" userId="6f31de0d3fd4e7b7" providerId="Windows Live" clId="Web-{C45E06CD-BB37-43A7-ACA9-FBA952211DF6}" dt="2022-10-15T04:06:39.829" v="561" actId="20577"/>
          <ac:spMkLst>
            <pc:docMk/>
            <pc:sldMk cId="4216166840" sldId="290"/>
            <ac:spMk id="3" creationId="{7E331D00-41B5-6610-91F5-34A6BD2EA34C}"/>
          </ac:spMkLst>
        </pc:spChg>
      </pc:sldChg>
      <pc:sldChg chg="modSp">
        <pc:chgData name="Stephane Lefebvre" userId="6f31de0d3fd4e7b7" providerId="Windows Live" clId="Web-{C45E06CD-BB37-43A7-ACA9-FBA952211DF6}" dt="2022-10-15T04:12:42.998" v="654" actId="20577"/>
        <pc:sldMkLst>
          <pc:docMk/>
          <pc:sldMk cId="725401583" sldId="292"/>
        </pc:sldMkLst>
        <pc:spChg chg="mod">
          <ac:chgData name="Stephane Lefebvre" userId="6f31de0d3fd4e7b7" providerId="Windows Live" clId="Web-{C45E06CD-BB37-43A7-ACA9-FBA952211DF6}" dt="2022-10-15T04:12:42.998" v="654" actId="20577"/>
          <ac:spMkLst>
            <pc:docMk/>
            <pc:sldMk cId="725401583" sldId="292"/>
            <ac:spMk id="3" creationId="{B0F61427-9D25-DBE3-E929-BAE8DD395095}"/>
          </ac:spMkLst>
        </pc:spChg>
      </pc:sldChg>
      <pc:sldChg chg="modSp">
        <pc:chgData name="Stephane Lefebvre" userId="6f31de0d3fd4e7b7" providerId="Windows Live" clId="Web-{C45E06CD-BB37-43A7-ACA9-FBA952211DF6}" dt="2022-10-15T04:13:02.281" v="661" actId="20577"/>
        <pc:sldMkLst>
          <pc:docMk/>
          <pc:sldMk cId="600008466" sldId="293"/>
        </pc:sldMkLst>
        <pc:spChg chg="mod">
          <ac:chgData name="Stephane Lefebvre" userId="6f31de0d3fd4e7b7" providerId="Windows Live" clId="Web-{C45E06CD-BB37-43A7-ACA9-FBA952211DF6}" dt="2022-10-15T04:13:02.281" v="661" actId="20577"/>
          <ac:spMkLst>
            <pc:docMk/>
            <pc:sldMk cId="600008466" sldId="293"/>
            <ac:spMk id="3" creationId="{25C16804-30C9-2630-59A3-FFA8E0DB8871}"/>
          </ac:spMkLst>
        </pc:spChg>
      </pc:sldChg>
      <pc:sldChg chg="modSp">
        <pc:chgData name="Stephane Lefebvre" userId="6f31de0d3fd4e7b7" providerId="Windows Live" clId="Web-{C45E06CD-BB37-43A7-ACA9-FBA952211DF6}" dt="2022-10-15T02:06:28.502" v="300" actId="20577"/>
        <pc:sldMkLst>
          <pc:docMk/>
          <pc:sldMk cId="1603326975" sldId="296"/>
        </pc:sldMkLst>
        <pc:spChg chg="mod">
          <ac:chgData name="Stephane Lefebvre" userId="6f31de0d3fd4e7b7" providerId="Windows Live" clId="Web-{C45E06CD-BB37-43A7-ACA9-FBA952211DF6}" dt="2022-10-15T02:06:28.502" v="300" actId="20577"/>
          <ac:spMkLst>
            <pc:docMk/>
            <pc:sldMk cId="1603326975" sldId="296"/>
            <ac:spMk id="3" creationId="{A7292757-A982-8983-1CDE-590F51CDBA77}"/>
          </ac:spMkLst>
        </pc:spChg>
      </pc:sldChg>
      <pc:sldChg chg="modSp new">
        <pc:chgData name="Stephane Lefebvre" userId="6f31de0d3fd4e7b7" providerId="Windows Live" clId="Web-{C45E06CD-BB37-43A7-ACA9-FBA952211DF6}" dt="2022-10-15T01:44:31.595" v="133" actId="20577"/>
        <pc:sldMkLst>
          <pc:docMk/>
          <pc:sldMk cId="2037800460" sldId="298"/>
        </pc:sldMkLst>
        <pc:spChg chg="mod">
          <ac:chgData name="Stephane Lefebvre" userId="6f31de0d3fd4e7b7" providerId="Windows Live" clId="Web-{C45E06CD-BB37-43A7-ACA9-FBA952211DF6}" dt="2022-10-15T01:44:31.595" v="133" actId="20577"/>
          <ac:spMkLst>
            <pc:docMk/>
            <pc:sldMk cId="2037800460" sldId="298"/>
            <ac:spMk id="3" creationId="{7976A495-C335-3ED6-AFAC-1706F9E05CE9}"/>
          </ac:spMkLst>
        </pc:spChg>
      </pc:sldChg>
      <pc:sldChg chg="modSp new">
        <pc:chgData name="Stephane Lefebvre" userId="6f31de0d3fd4e7b7" providerId="Windows Live" clId="Web-{C45E06CD-BB37-43A7-ACA9-FBA952211DF6}" dt="2022-10-15T01:59:35.726" v="262" actId="20577"/>
        <pc:sldMkLst>
          <pc:docMk/>
          <pc:sldMk cId="3688159119" sldId="299"/>
        </pc:sldMkLst>
        <pc:spChg chg="mod">
          <ac:chgData name="Stephane Lefebvre" userId="6f31de0d3fd4e7b7" providerId="Windows Live" clId="Web-{C45E06CD-BB37-43A7-ACA9-FBA952211DF6}" dt="2022-10-15T01:44:59.001" v="147" actId="20577"/>
          <ac:spMkLst>
            <pc:docMk/>
            <pc:sldMk cId="3688159119" sldId="299"/>
            <ac:spMk id="2" creationId="{4934E0E3-FD93-A51E-2725-CD0A68181AE8}"/>
          </ac:spMkLst>
        </pc:spChg>
        <pc:spChg chg="mod">
          <ac:chgData name="Stephane Lefebvre" userId="6f31de0d3fd4e7b7" providerId="Windows Live" clId="Web-{C45E06CD-BB37-43A7-ACA9-FBA952211DF6}" dt="2022-10-15T01:59:35.726" v="262" actId="20577"/>
          <ac:spMkLst>
            <pc:docMk/>
            <pc:sldMk cId="3688159119" sldId="299"/>
            <ac:spMk id="3" creationId="{33FB0357-796C-D8DB-8E56-C792F38C6D2C}"/>
          </ac:spMkLst>
        </pc:spChg>
      </pc:sldChg>
      <pc:sldChg chg="modSp new">
        <pc:chgData name="Stephane Lefebvre" userId="6f31de0d3fd4e7b7" providerId="Windows Live" clId="Web-{C45E06CD-BB37-43A7-ACA9-FBA952211DF6}" dt="2022-10-15T02:18:12.230" v="461" actId="20577"/>
        <pc:sldMkLst>
          <pc:docMk/>
          <pc:sldMk cId="1176371954" sldId="300"/>
        </pc:sldMkLst>
        <pc:spChg chg="mod">
          <ac:chgData name="Stephane Lefebvre" userId="6f31de0d3fd4e7b7" providerId="Windows Live" clId="Web-{C45E06CD-BB37-43A7-ACA9-FBA952211DF6}" dt="2022-10-15T02:18:12.230" v="461" actId="20577"/>
          <ac:spMkLst>
            <pc:docMk/>
            <pc:sldMk cId="1176371954" sldId="300"/>
            <ac:spMk id="3" creationId="{E7FD497F-EE9F-538F-0700-B10D8078B8C2}"/>
          </ac:spMkLst>
        </pc:spChg>
      </pc:sldChg>
      <pc:sldChg chg="modSp new">
        <pc:chgData name="Stephane Lefebvre" userId="6f31de0d3fd4e7b7" providerId="Windows Live" clId="Web-{C45E06CD-BB37-43A7-ACA9-FBA952211DF6}" dt="2022-10-15T04:18:34.457" v="731" actId="20577"/>
        <pc:sldMkLst>
          <pc:docMk/>
          <pc:sldMk cId="2032745706" sldId="301"/>
        </pc:sldMkLst>
        <pc:spChg chg="mod">
          <ac:chgData name="Stephane Lefebvre" userId="6f31de0d3fd4e7b7" providerId="Windows Live" clId="Web-{C45E06CD-BB37-43A7-ACA9-FBA952211DF6}" dt="2022-10-15T04:18:28.019" v="728" actId="20577"/>
          <ac:spMkLst>
            <pc:docMk/>
            <pc:sldMk cId="2032745706" sldId="301"/>
            <ac:spMk id="2" creationId="{6F08C2DD-7049-9CC0-3390-114E050EA921}"/>
          </ac:spMkLst>
        </pc:spChg>
        <pc:spChg chg="mod">
          <ac:chgData name="Stephane Lefebvre" userId="6f31de0d3fd4e7b7" providerId="Windows Live" clId="Web-{C45E06CD-BB37-43A7-ACA9-FBA952211DF6}" dt="2022-10-15T04:18:34.457" v="731" actId="20577"/>
          <ac:spMkLst>
            <pc:docMk/>
            <pc:sldMk cId="2032745706" sldId="301"/>
            <ac:spMk id="3" creationId="{91294901-965C-505E-1DF4-307262AA1D49}"/>
          </ac:spMkLst>
        </pc:spChg>
      </pc:sldChg>
    </pc:docChg>
  </pc:docChgLst>
  <pc:docChgLst>
    <pc:chgData name="Stephane Lefebvre" userId="6f31de0d3fd4e7b7" providerId="Windows Live" clId="Web-{6E803F25-3EDA-426D-8D1C-76B4DBCC9686}"/>
    <pc:docChg chg="addSld modSld">
      <pc:chgData name="Stephane Lefebvre" userId="6f31de0d3fd4e7b7" providerId="Windows Live" clId="Web-{6E803F25-3EDA-426D-8D1C-76B4DBCC9686}" dt="2022-10-13T01:36:59.595" v="435" actId="20577"/>
      <pc:docMkLst>
        <pc:docMk/>
      </pc:docMkLst>
      <pc:sldChg chg="modSp">
        <pc:chgData name="Stephane Lefebvre" userId="6f31de0d3fd4e7b7" providerId="Windows Live" clId="Web-{6E803F25-3EDA-426D-8D1C-76B4DBCC9686}" dt="2022-10-13T00:45:01.222" v="4" actId="20577"/>
        <pc:sldMkLst>
          <pc:docMk/>
          <pc:sldMk cId="3784089036" sldId="256"/>
        </pc:sldMkLst>
        <pc:spChg chg="mod">
          <ac:chgData name="Stephane Lefebvre" userId="6f31de0d3fd4e7b7" providerId="Windows Live" clId="Web-{6E803F25-3EDA-426D-8D1C-76B4DBCC9686}" dt="2022-10-13T00:45:01.222" v="4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 new">
        <pc:chgData name="Stephane Lefebvre" userId="6f31de0d3fd4e7b7" providerId="Windows Live" clId="Web-{6E803F25-3EDA-426D-8D1C-76B4DBCC9686}" dt="2022-10-13T00:57:06.039" v="40" actId="20577"/>
        <pc:sldMkLst>
          <pc:docMk/>
          <pc:sldMk cId="2459406771" sldId="257"/>
        </pc:sldMkLst>
        <pc:spChg chg="mod">
          <ac:chgData name="Stephane Lefebvre" userId="6f31de0d3fd4e7b7" providerId="Windows Live" clId="Web-{6E803F25-3EDA-426D-8D1C-76B4DBCC9686}" dt="2022-10-13T00:49:37.367" v="26" actId="20577"/>
          <ac:spMkLst>
            <pc:docMk/>
            <pc:sldMk cId="2459406771" sldId="257"/>
            <ac:spMk id="2" creationId="{15A58EDB-9D84-7C68-3258-4DBE46934BCF}"/>
          </ac:spMkLst>
        </pc:spChg>
        <pc:spChg chg="mod">
          <ac:chgData name="Stephane Lefebvre" userId="6f31de0d3fd4e7b7" providerId="Windows Live" clId="Web-{6E803F25-3EDA-426D-8D1C-76B4DBCC9686}" dt="2022-10-13T00:57:06.039" v="40" actId="20577"/>
          <ac:spMkLst>
            <pc:docMk/>
            <pc:sldMk cId="2459406771" sldId="257"/>
            <ac:spMk id="3" creationId="{DF6579B6-3ADA-C340-8420-08EC53C6D62B}"/>
          </ac:spMkLst>
        </pc:spChg>
      </pc:sldChg>
      <pc:sldChg chg="modSp new">
        <pc:chgData name="Stephane Lefebvre" userId="6f31de0d3fd4e7b7" providerId="Windows Live" clId="Web-{6E803F25-3EDA-426D-8D1C-76B4DBCC9686}" dt="2022-10-13T01:33:53.386" v="369" actId="20577"/>
        <pc:sldMkLst>
          <pc:docMk/>
          <pc:sldMk cId="2084072546" sldId="258"/>
        </pc:sldMkLst>
        <pc:spChg chg="mod">
          <ac:chgData name="Stephane Lefebvre" userId="6f31de0d3fd4e7b7" providerId="Windows Live" clId="Web-{6E803F25-3EDA-426D-8D1C-76B4DBCC9686}" dt="2022-10-13T01:18:26.577" v="78" actId="20577"/>
          <ac:spMkLst>
            <pc:docMk/>
            <pc:sldMk cId="2084072546" sldId="258"/>
            <ac:spMk id="2" creationId="{96043CDD-6EE0-724F-6246-5EC87B8F7DCC}"/>
          </ac:spMkLst>
        </pc:spChg>
        <pc:spChg chg="mod">
          <ac:chgData name="Stephane Lefebvre" userId="6f31de0d3fd4e7b7" providerId="Windows Live" clId="Web-{6E803F25-3EDA-426D-8D1C-76B4DBCC9686}" dt="2022-10-13T01:33:53.386" v="369" actId="20577"/>
          <ac:spMkLst>
            <pc:docMk/>
            <pc:sldMk cId="2084072546" sldId="258"/>
            <ac:spMk id="3" creationId="{4BB488DE-9442-9F7E-2C69-C21A04CE4723}"/>
          </ac:spMkLst>
        </pc:spChg>
      </pc:sldChg>
      <pc:sldChg chg="modSp new">
        <pc:chgData name="Stephane Lefebvre" userId="6f31de0d3fd4e7b7" providerId="Windows Live" clId="Web-{6E803F25-3EDA-426D-8D1C-76B4DBCC9686}" dt="2022-10-13T01:36:59.595" v="435" actId="20577"/>
        <pc:sldMkLst>
          <pc:docMk/>
          <pc:sldMk cId="928238676" sldId="259"/>
        </pc:sldMkLst>
        <pc:spChg chg="mod">
          <ac:chgData name="Stephane Lefebvre" userId="6f31de0d3fd4e7b7" providerId="Windows Live" clId="Web-{6E803F25-3EDA-426D-8D1C-76B4DBCC9686}" dt="2022-10-13T01:36:59.595" v="435" actId="20577"/>
          <ac:spMkLst>
            <pc:docMk/>
            <pc:sldMk cId="928238676" sldId="259"/>
            <ac:spMk id="3" creationId="{3C2F9B6F-DE8B-9CF1-8BA3-E26F75210DB6}"/>
          </ac:spMkLst>
        </pc:spChg>
      </pc:sldChg>
    </pc:docChg>
  </pc:docChgLst>
  <pc:docChgLst>
    <pc:chgData name="Stephane Lefebvre" userId="6f31de0d3fd4e7b7" providerId="Windows Live" clId="Web-{0EC52F02-7B1E-4AFE-972F-6B1408FCE353}"/>
    <pc:docChg chg="addSld modSld">
      <pc:chgData name="Stephane Lefebvre" userId="6f31de0d3fd4e7b7" providerId="Windows Live" clId="Web-{0EC52F02-7B1E-4AFE-972F-6B1408FCE353}" dt="2022-10-13T02:04:00.674" v="52"/>
      <pc:docMkLst>
        <pc:docMk/>
      </pc:docMkLst>
      <pc:sldChg chg="modSp">
        <pc:chgData name="Stephane Lefebvre" userId="6f31de0d3fd4e7b7" providerId="Windows Live" clId="Web-{0EC52F02-7B1E-4AFE-972F-6B1408FCE353}" dt="2022-10-13T02:03:17.686" v="51" actId="20577"/>
        <pc:sldMkLst>
          <pc:docMk/>
          <pc:sldMk cId="928238676" sldId="259"/>
        </pc:sldMkLst>
        <pc:spChg chg="mod">
          <ac:chgData name="Stephane Lefebvre" userId="6f31de0d3fd4e7b7" providerId="Windows Live" clId="Web-{0EC52F02-7B1E-4AFE-972F-6B1408FCE353}" dt="2022-10-13T02:03:17.686" v="51" actId="20577"/>
          <ac:spMkLst>
            <pc:docMk/>
            <pc:sldMk cId="928238676" sldId="259"/>
            <ac:spMk id="3" creationId="{3C2F9B6F-DE8B-9CF1-8BA3-E26F75210DB6}"/>
          </ac:spMkLst>
        </pc:spChg>
      </pc:sldChg>
      <pc:sldChg chg="new">
        <pc:chgData name="Stephane Lefebvre" userId="6f31de0d3fd4e7b7" providerId="Windows Live" clId="Web-{0EC52F02-7B1E-4AFE-972F-6B1408FCE353}" dt="2022-10-13T02:04:00.674" v="52"/>
        <pc:sldMkLst>
          <pc:docMk/>
          <pc:sldMk cId="3085209660" sldId="260"/>
        </pc:sldMkLst>
      </pc:sldChg>
    </pc:docChg>
  </pc:docChgLst>
  <pc:docChgLst>
    <pc:chgData name="Stephane Lefebvre" userId="6f31de0d3fd4e7b7" providerId="Windows Live" clId="Web-{B58167DE-4A08-403E-B792-58B3A84D1AC6}"/>
    <pc:docChg chg="modSld">
      <pc:chgData name="Stephane Lefebvre" userId="6f31de0d3fd4e7b7" providerId="Windows Live" clId="Web-{B58167DE-4A08-403E-B792-58B3A84D1AC6}" dt="2022-10-17T19:24:19.922" v="46" actId="20577"/>
      <pc:docMkLst>
        <pc:docMk/>
      </pc:docMkLst>
      <pc:sldChg chg="modSp">
        <pc:chgData name="Stephane Lefebvre" userId="6f31de0d3fd4e7b7" providerId="Windows Live" clId="Web-{B58167DE-4A08-403E-B792-58B3A84D1AC6}" dt="2022-10-17T19:24:19.922" v="46" actId="20577"/>
        <pc:sldMkLst>
          <pc:docMk/>
          <pc:sldMk cId="212744501" sldId="295"/>
        </pc:sldMkLst>
        <pc:spChg chg="mod">
          <ac:chgData name="Stephane Lefebvre" userId="6f31de0d3fd4e7b7" providerId="Windows Live" clId="Web-{B58167DE-4A08-403E-B792-58B3A84D1AC6}" dt="2022-10-17T19:24:19.922" v="46" actId="20577"/>
          <ac:spMkLst>
            <pc:docMk/>
            <pc:sldMk cId="212744501" sldId="295"/>
            <ac:spMk id="3" creationId="{904F2D03-69CA-B0E3-2DA7-2CEBDA1A0C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fr-FR">
                <a:cs typeface="Calibri Light"/>
              </a:rPr>
              <a:t>Project 3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82E74-30E8-6F8E-2E9B-4BBF425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00EC4-6B97-232A-DE44-D9CE11C5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b="1" err="1">
                <a:ea typeface="+mn-lt"/>
                <a:cs typeface="+mn-lt"/>
              </a:rPr>
              <a:t>heal</a:t>
            </a:r>
            <a:r>
              <a:rPr lang="fr-FR" sz="2400">
                <a:ea typeface="+mn-lt"/>
                <a:cs typeface="+mn-lt"/>
              </a:rPr>
              <a:t>(</a:t>
            </a:r>
            <a:r>
              <a:rPr lang="fr-FR" sz="2400" err="1">
                <a:ea typeface="+mn-lt"/>
                <a:cs typeface="+mn-lt"/>
              </a:rPr>
              <a:t>character</a:t>
            </a:r>
            <a:r>
              <a:rPr lang="fr-FR" sz="2400">
                <a:ea typeface="+mn-lt"/>
                <a:cs typeface="+mn-lt"/>
              </a:rPr>
              <a:t>)</a:t>
            </a:r>
            <a:endParaRPr lang="en-US" sz="2400">
              <a:ea typeface="+mn-lt"/>
              <a:cs typeface="+mn-lt"/>
            </a:endParaRPr>
          </a:p>
          <a:p>
            <a:r>
              <a:rPr lang="fr-FR" sz="2400" err="1">
                <a:ea typeface="+mn-lt"/>
                <a:cs typeface="+mn-lt"/>
              </a:rPr>
              <a:t>Takes</a:t>
            </a:r>
            <a:r>
              <a:rPr lang="fr-FR" sz="2400">
                <a:ea typeface="+mn-lt"/>
                <a:cs typeface="+mn-lt"/>
              </a:rPr>
              <a:t> in an </a:t>
            </a:r>
            <a:r>
              <a:rPr lang="fr-FR" sz="2400" err="1">
                <a:ea typeface="+mn-lt"/>
                <a:cs typeface="+mn-lt"/>
              </a:rPr>
              <a:t>object</a:t>
            </a:r>
            <a:r>
              <a:rPr lang="fr-FR" sz="2400">
                <a:ea typeface="+mn-lt"/>
                <a:cs typeface="+mn-lt"/>
              </a:rPr>
              <a:t> </a:t>
            </a:r>
            <a:r>
              <a:rPr lang="fr-FR" sz="2400" err="1">
                <a:ea typeface="+mn-lt"/>
                <a:cs typeface="+mn-lt"/>
              </a:rPr>
              <a:t>character</a:t>
            </a:r>
            <a:r>
              <a:rPr lang="fr-FR" sz="2400">
                <a:ea typeface="+mn-lt"/>
                <a:cs typeface="+mn-lt"/>
              </a:rPr>
              <a:t> and </a:t>
            </a:r>
            <a:r>
              <a:rPr lang="fr-FR" sz="2400" err="1">
                <a:ea typeface="+mn-lt"/>
                <a:cs typeface="+mn-lt"/>
              </a:rPr>
              <a:t>increments</a:t>
            </a:r>
            <a:r>
              <a:rPr lang="fr-FR" sz="2400">
                <a:ea typeface="+mn-lt"/>
                <a:cs typeface="+mn-lt"/>
              </a:rPr>
              <a:t> </a:t>
            </a:r>
            <a:r>
              <a:rPr lang="fr-FR" sz="2400" err="1">
                <a:ea typeface="+mn-lt"/>
                <a:cs typeface="+mn-lt"/>
              </a:rPr>
              <a:t>its</a:t>
            </a:r>
            <a:r>
              <a:rPr lang="fr-FR" sz="2400">
                <a:ea typeface="+mn-lt"/>
                <a:cs typeface="+mn-lt"/>
              </a:rPr>
              <a:t> life by the </a:t>
            </a:r>
            <a:r>
              <a:rPr lang="fr-FR" sz="2400" err="1">
                <a:ea typeface="+mn-lt"/>
                <a:cs typeface="+mn-lt"/>
              </a:rPr>
              <a:t>strikeStrength</a:t>
            </a:r>
            <a:r>
              <a:rPr lang="fr-FR" sz="2400">
                <a:ea typeface="+mn-lt"/>
                <a:cs typeface="+mn-lt"/>
              </a:rPr>
              <a:t> of the </a:t>
            </a:r>
            <a:r>
              <a:rPr lang="fr-FR" sz="2400" err="1">
                <a:ea typeface="+mn-lt"/>
                <a:cs typeface="+mn-lt"/>
              </a:rPr>
              <a:t>magus</a:t>
            </a:r>
            <a:r>
              <a:rPr lang="fr-FR" sz="240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endParaRPr lang="fr-FR" sz="2400">
              <a:ea typeface="+mn-lt"/>
              <a:cs typeface="+mn-lt"/>
            </a:endParaRPr>
          </a:p>
          <a:p>
            <a:r>
              <a:rPr lang="fr-FR" sz="2400" err="1">
                <a:ea typeface="+mn-lt"/>
                <a:cs typeface="+mn-lt"/>
              </a:rPr>
              <a:t>InitializePlayer</a:t>
            </a:r>
            <a:r>
              <a:rPr lang="fr-FR" sz="2400">
                <a:ea typeface="+mn-lt"/>
                <a:cs typeface="+mn-lt"/>
              </a:rPr>
              <a:t>()</a:t>
            </a:r>
            <a:endParaRPr lang="en-US" sz="2400">
              <a:ea typeface="+mn-lt"/>
              <a:cs typeface="+mn-lt"/>
            </a:endParaRPr>
          </a:p>
          <a:p>
            <a:r>
              <a:rPr lang="fr-FR" sz="2400">
                <a:ea typeface="+mn-lt"/>
                <a:cs typeface="+mn-lt"/>
              </a:rPr>
              <a:t>Gets the </a:t>
            </a:r>
            <a:r>
              <a:rPr lang="fr-FR" sz="2400" err="1">
                <a:ea typeface="+mn-lt"/>
                <a:cs typeface="+mn-lt"/>
              </a:rPr>
              <a:t>name</a:t>
            </a:r>
            <a:r>
              <a:rPr lang="fr-FR" sz="2400">
                <a:ea typeface="+mn-lt"/>
                <a:cs typeface="+mn-lt"/>
              </a:rPr>
              <a:t> of the </a:t>
            </a:r>
            <a:r>
              <a:rPr lang="fr-FR" sz="2400" err="1">
                <a:ea typeface="+mn-lt"/>
                <a:cs typeface="+mn-lt"/>
              </a:rPr>
              <a:t>player</a:t>
            </a:r>
            <a:r>
              <a:rPr lang="fr-FR" sz="2400">
                <a:ea typeface="+mn-lt"/>
                <a:cs typeface="+mn-lt"/>
              </a:rPr>
              <a:t> and </a:t>
            </a:r>
            <a:r>
              <a:rPr lang="fr-FR" sz="2400" err="1">
                <a:ea typeface="+mn-lt"/>
                <a:cs typeface="+mn-lt"/>
              </a:rPr>
              <a:t>creates</a:t>
            </a:r>
            <a:r>
              <a:rPr lang="fr-FR" sz="2400">
                <a:ea typeface="+mn-lt"/>
                <a:cs typeface="+mn-lt"/>
              </a:rPr>
              <a:t> the team of </a:t>
            </a:r>
            <a:r>
              <a:rPr lang="fr-FR" sz="2400" err="1">
                <a:ea typeface="+mn-lt"/>
                <a:cs typeface="+mn-lt"/>
              </a:rPr>
              <a:t>characters</a:t>
            </a:r>
            <a:r>
              <a:rPr lang="fr-FR" sz="240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endParaRPr lang="fr-FR" sz="2400">
              <a:ea typeface="+mn-lt"/>
              <a:cs typeface="+mn-lt"/>
            </a:endParaRPr>
          </a:p>
          <a:p>
            <a:r>
              <a:rPr lang="fr-FR" sz="2400" b="1" err="1">
                <a:ea typeface="+mn-lt"/>
                <a:cs typeface="+mn-lt"/>
              </a:rPr>
              <a:t>IsDead</a:t>
            </a:r>
            <a:r>
              <a:rPr lang="fr-FR" sz="2400">
                <a:ea typeface="+mn-lt"/>
                <a:cs typeface="+mn-lt"/>
              </a:rPr>
              <a:t>()</a:t>
            </a:r>
            <a:endParaRPr lang="en-US" sz="2400">
              <a:ea typeface="+mn-lt"/>
              <a:cs typeface="+mn-lt"/>
            </a:endParaRPr>
          </a:p>
          <a:p>
            <a:r>
              <a:rPr lang="fr-FR" sz="2400" err="1">
                <a:ea typeface="+mn-lt"/>
                <a:cs typeface="+mn-lt"/>
              </a:rPr>
              <a:t>Takes</a:t>
            </a:r>
            <a:r>
              <a:rPr lang="fr-FR" sz="2400">
                <a:ea typeface="+mn-lt"/>
                <a:cs typeface="+mn-lt"/>
              </a:rPr>
              <a:t> in a </a:t>
            </a:r>
            <a:r>
              <a:rPr lang="fr-FR" sz="2400" err="1">
                <a:ea typeface="+mn-lt"/>
                <a:cs typeface="+mn-lt"/>
              </a:rPr>
              <a:t>character</a:t>
            </a:r>
            <a:r>
              <a:rPr lang="fr-FR" sz="2400">
                <a:ea typeface="+mn-lt"/>
                <a:cs typeface="+mn-lt"/>
              </a:rPr>
              <a:t> and </a:t>
            </a:r>
            <a:r>
              <a:rPr lang="fr-FR" sz="2400" err="1">
                <a:ea typeface="+mn-lt"/>
                <a:cs typeface="+mn-lt"/>
              </a:rPr>
              <a:t>returns</a:t>
            </a:r>
            <a:r>
              <a:rPr lang="fr-FR" sz="2400">
                <a:ea typeface="+mn-lt"/>
                <a:cs typeface="+mn-lt"/>
              </a:rPr>
              <a:t> a </a:t>
            </a:r>
            <a:r>
              <a:rPr lang="fr-FR" sz="2400" err="1">
                <a:ea typeface="+mn-lt"/>
                <a:cs typeface="+mn-lt"/>
              </a:rPr>
              <a:t>boolean</a:t>
            </a:r>
            <a:r>
              <a:rPr lang="fr-FR" sz="2400">
                <a:ea typeface="+mn-lt"/>
                <a:cs typeface="+mn-lt"/>
              </a:rPr>
              <a:t>. Checks if the life of a </a:t>
            </a:r>
            <a:r>
              <a:rPr lang="fr-FR" sz="2400" err="1">
                <a:ea typeface="+mn-lt"/>
                <a:cs typeface="+mn-lt"/>
              </a:rPr>
              <a:t>character</a:t>
            </a:r>
            <a:r>
              <a:rPr lang="fr-FR" sz="2400">
                <a:ea typeface="+mn-lt"/>
                <a:cs typeface="+mn-lt"/>
              </a:rPr>
              <a:t> </a:t>
            </a:r>
            <a:r>
              <a:rPr lang="fr-FR" sz="2400" err="1">
                <a:ea typeface="+mn-lt"/>
                <a:cs typeface="+mn-lt"/>
              </a:rPr>
              <a:t>is</a:t>
            </a:r>
            <a:r>
              <a:rPr lang="fr-FR" sz="2400">
                <a:ea typeface="+mn-lt"/>
                <a:cs typeface="+mn-lt"/>
              </a:rPr>
              <a:t> </a:t>
            </a:r>
            <a:r>
              <a:rPr lang="fr-FR" sz="2400" err="1">
                <a:ea typeface="+mn-lt"/>
                <a:cs typeface="+mn-lt"/>
              </a:rPr>
              <a:t>smaller</a:t>
            </a:r>
            <a:r>
              <a:rPr lang="fr-FR" sz="2400">
                <a:ea typeface="+mn-lt"/>
                <a:cs typeface="+mn-lt"/>
              </a:rPr>
              <a:t> or </a:t>
            </a:r>
            <a:r>
              <a:rPr lang="fr-FR" sz="2400" err="1">
                <a:ea typeface="+mn-lt"/>
                <a:cs typeface="+mn-lt"/>
              </a:rPr>
              <a:t>equal</a:t>
            </a:r>
            <a:r>
              <a:rPr lang="fr-FR" sz="2400">
                <a:ea typeface="+mn-lt"/>
                <a:cs typeface="+mn-lt"/>
              </a:rPr>
              <a:t> to </a:t>
            </a:r>
            <a:r>
              <a:rPr lang="fr-FR" sz="2400" err="1">
                <a:ea typeface="+mn-lt"/>
                <a:cs typeface="+mn-lt"/>
              </a:rPr>
              <a:t>zero</a:t>
            </a:r>
            <a:r>
              <a:rPr lang="fr-FR" sz="240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endParaRPr lang="fr-F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52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CAE78C-678F-9107-C26C-D5A912F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Game methods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797D9-B172-6174-D66C-DB36F58E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600" b="1" err="1">
                <a:ea typeface="+mn-lt"/>
                <a:cs typeface="+mn-lt"/>
              </a:rPr>
              <a:t>DisplayTeam</a:t>
            </a:r>
            <a:r>
              <a:rPr lang="fr-FR" sz="2600">
                <a:ea typeface="+mn-lt"/>
                <a:cs typeface="+mn-lt"/>
              </a:rPr>
              <a:t>(</a:t>
            </a:r>
            <a:r>
              <a:rPr lang="fr-FR" sz="2600" err="1">
                <a:ea typeface="+mn-lt"/>
                <a:cs typeface="+mn-lt"/>
              </a:rPr>
              <a:t>player</a:t>
            </a:r>
            <a:r>
              <a:rPr lang="fr-FR" sz="2600">
                <a:ea typeface="+mn-lt"/>
                <a:cs typeface="+mn-lt"/>
              </a:rPr>
              <a:t>)</a:t>
            </a:r>
            <a:endParaRPr lang="en-US" sz="2600">
              <a:ea typeface="+mn-lt"/>
              <a:cs typeface="+mn-lt"/>
            </a:endParaRPr>
          </a:p>
          <a:p>
            <a:r>
              <a:rPr lang="fr-FR" sz="2600" err="1">
                <a:ea typeface="+mn-lt"/>
                <a:cs typeface="+mn-lt"/>
              </a:rPr>
              <a:t>Takes</a:t>
            </a:r>
            <a:r>
              <a:rPr lang="fr-FR" sz="2600">
                <a:ea typeface="+mn-lt"/>
                <a:cs typeface="+mn-lt"/>
              </a:rPr>
              <a:t> in an </a:t>
            </a:r>
            <a:r>
              <a:rPr lang="fr-FR" sz="2600" err="1">
                <a:ea typeface="+mn-lt"/>
                <a:cs typeface="+mn-lt"/>
              </a:rPr>
              <a:t>object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player</a:t>
            </a:r>
            <a:r>
              <a:rPr lang="fr-FR" sz="2600">
                <a:ea typeface="+mn-lt"/>
                <a:cs typeface="+mn-lt"/>
              </a:rPr>
              <a:t> and displays an </a:t>
            </a:r>
            <a:r>
              <a:rPr lang="fr-FR" sz="2600" err="1">
                <a:ea typeface="+mn-lt"/>
                <a:cs typeface="+mn-lt"/>
              </a:rPr>
              <a:t>numbered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list</a:t>
            </a:r>
            <a:r>
              <a:rPr lang="fr-FR" sz="2600">
                <a:ea typeface="+mn-lt"/>
                <a:cs typeface="+mn-lt"/>
              </a:rPr>
              <a:t> of the </a:t>
            </a:r>
            <a:r>
              <a:rPr lang="fr-FR" sz="2600" err="1">
                <a:ea typeface="+mn-lt"/>
                <a:cs typeface="+mn-lt"/>
              </a:rPr>
              <a:t>team's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characters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so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that</a:t>
            </a:r>
            <a:r>
              <a:rPr lang="fr-FR" sz="2600">
                <a:ea typeface="+mn-lt"/>
                <a:cs typeface="+mn-lt"/>
              </a:rPr>
              <a:t> the user can </a:t>
            </a:r>
            <a:r>
              <a:rPr lang="fr-FR" sz="2600" err="1">
                <a:ea typeface="+mn-lt"/>
                <a:cs typeface="+mn-lt"/>
              </a:rPr>
              <a:t>choose</a:t>
            </a:r>
            <a:r>
              <a:rPr lang="fr-FR" sz="2600">
                <a:ea typeface="+mn-lt"/>
                <a:cs typeface="+mn-lt"/>
              </a:rPr>
              <a:t> a striker or a </a:t>
            </a:r>
            <a:r>
              <a:rPr lang="fr-FR" sz="2600" err="1">
                <a:ea typeface="+mn-lt"/>
                <a:cs typeface="+mn-lt"/>
              </a:rPr>
              <a:t>healer</a:t>
            </a:r>
            <a:r>
              <a:rPr lang="fr-FR" sz="2600">
                <a:ea typeface="+mn-lt"/>
                <a:cs typeface="+mn-lt"/>
              </a:rPr>
              <a:t> by </a:t>
            </a:r>
            <a:r>
              <a:rPr lang="fr-FR" sz="2600" err="1">
                <a:ea typeface="+mn-lt"/>
                <a:cs typeface="+mn-lt"/>
              </a:rPr>
              <a:t>number</a:t>
            </a:r>
            <a:r>
              <a:rPr lang="fr-FR" sz="2600">
                <a:ea typeface="+mn-lt"/>
                <a:cs typeface="+mn-lt"/>
              </a:rPr>
              <a:t>.</a:t>
            </a:r>
            <a:endParaRPr lang="en-US" sz="2600">
              <a:ea typeface="+mn-lt"/>
              <a:cs typeface="+mn-lt"/>
            </a:endParaRPr>
          </a:p>
          <a:p>
            <a:endParaRPr lang="fr-FR" sz="2600">
              <a:ea typeface="+mn-lt"/>
              <a:cs typeface="+mn-lt"/>
            </a:endParaRPr>
          </a:p>
          <a:p>
            <a:r>
              <a:rPr lang="fr-FR" sz="2600" b="1" err="1">
                <a:ea typeface="+mn-lt"/>
                <a:cs typeface="+mn-lt"/>
              </a:rPr>
              <a:t>Fight</a:t>
            </a:r>
            <a:r>
              <a:rPr lang="fr-FR" sz="2600">
                <a:ea typeface="+mn-lt"/>
                <a:cs typeface="+mn-lt"/>
              </a:rPr>
              <a:t>()</a:t>
            </a:r>
            <a:endParaRPr lang="en-US" sz="2600">
              <a:ea typeface="+mn-lt"/>
              <a:cs typeface="+mn-lt"/>
            </a:endParaRPr>
          </a:p>
          <a:p>
            <a:r>
              <a:rPr lang="fr-FR" sz="2600" err="1">
                <a:ea typeface="+mn-lt"/>
                <a:cs typeface="+mn-lt"/>
              </a:rPr>
              <a:t>Controles</a:t>
            </a:r>
            <a:r>
              <a:rPr lang="fr-FR" sz="2600">
                <a:ea typeface="+mn-lt"/>
                <a:cs typeface="+mn-lt"/>
              </a:rPr>
              <a:t> the flow of the </a:t>
            </a:r>
            <a:r>
              <a:rPr lang="fr-FR" sz="2600" err="1">
                <a:ea typeface="+mn-lt"/>
                <a:cs typeface="+mn-lt"/>
              </a:rPr>
              <a:t>fight</a:t>
            </a:r>
            <a:r>
              <a:rPr lang="fr-FR" sz="2600">
                <a:ea typeface="+mn-lt"/>
                <a:cs typeface="+mn-lt"/>
              </a:rPr>
              <a:t>.</a:t>
            </a:r>
            <a:endParaRPr lang="en-US" sz="2600">
              <a:ea typeface="+mn-lt"/>
              <a:cs typeface="+mn-lt"/>
            </a:endParaRPr>
          </a:p>
          <a:p>
            <a:endParaRPr lang="fr-FR" sz="2600">
              <a:ea typeface="+mn-lt"/>
              <a:cs typeface="+mn-lt"/>
            </a:endParaRPr>
          </a:p>
          <a:p>
            <a:r>
              <a:rPr lang="fr-FR" sz="2600" b="1" err="1">
                <a:ea typeface="+mn-lt"/>
                <a:cs typeface="+mn-lt"/>
              </a:rPr>
              <a:t>GetName</a:t>
            </a:r>
            <a:r>
              <a:rPr lang="fr-FR" sz="2600">
                <a:ea typeface="+mn-lt"/>
                <a:cs typeface="+mn-lt"/>
              </a:rPr>
              <a:t>()</a:t>
            </a:r>
            <a:endParaRPr lang="en-US" sz="2600">
              <a:ea typeface="+mn-lt"/>
              <a:cs typeface="+mn-lt"/>
            </a:endParaRPr>
          </a:p>
          <a:p>
            <a:r>
              <a:rPr lang="fr-FR" sz="2600">
                <a:ea typeface="+mn-lt"/>
                <a:cs typeface="+mn-lt"/>
              </a:rPr>
              <a:t>Checks for the </a:t>
            </a:r>
            <a:r>
              <a:rPr lang="fr-FR" sz="2600" err="1">
                <a:ea typeface="+mn-lt"/>
                <a:cs typeface="+mn-lt"/>
              </a:rPr>
              <a:t>empty</a:t>
            </a:r>
            <a:r>
              <a:rPr lang="fr-FR" sz="2600">
                <a:ea typeface="+mn-lt"/>
                <a:cs typeface="+mn-lt"/>
              </a:rPr>
              <a:t> string and checks if the </a:t>
            </a:r>
            <a:r>
              <a:rPr lang="fr-FR" sz="2600" err="1">
                <a:ea typeface="+mn-lt"/>
                <a:cs typeface="+mn-lt"/>
              </a:rPr>
              <a:t>name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already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exists</a:t>
            </a:r>
            <a:r>
              <a:rPr lang="fr-FR" sz="2600">
                <a:ea typeface="+mn-lt"/>
                <a:cs typeface="+mn-lt"/>
              </a:rPr>
              <a:t>.</a:t>
            </a:r>
            <a:endParaRPr lang="en-US" sz="2600">
              <a:ea typeface="+mn-lt"/>
              <a:cs typeface="+mn-lt"/>
            </a:endParaRPr>
          </a:p>
          <a:p>
            <a:endParaRPr lang="fr-FR" sz="2600">
              <a:ea typeface="+mn-lt"/>
              <a:cs typeface="+mn-lt"/>
            </a:endParaRPr>
          </a:p>
          <a:p>
            <a:endParaRPr lang="fr-FR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79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D381F2-557F-33DF-6E6E-C0DFD4A7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2D03-69CA-B0E3-2DA7-2CEBDA1A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fr-FR" sz="2600" b="1">
                <a:ea typeface="+mn-lt"/>
                <a:cs typeface="+mn-lt"/>
              </a:rPr>
              <a:t>ReadInCharactersRange()</a:t>
            </a:r>
            <a:endParaRPr lang="fr-FR" sz="2600" b="1" err="1"/>
          </a:p>
          <a:p>
            <a:pPr marL="0" indent="0">
              <a:buNone/>
            </a:pPr>
            <a:r>
              <a:rPr lang="fr-FR" sz="2600" b="1">
                <a:ea typeface="+mn-lt"/>
                <a:cs typeface="+mn-lt"/>
              </a:rPr>
              <a:t>Checks if the </a:t>
            </a:r>
            <a:r>
              <a:rPr lang="fr-FR" sz="2600" b="1" err="1">
                <a:ea typeface="+mn-lt"/>
                <a:cs typeface="+mn-lt"/>
              </a:rPr>
              <a:t>choice</a:t>
            </a:r>
            <a:r>
              <a:rPr lang="fr-FR" sz="2600" b="1">
                <a:ea typeface="+mn-lt"/>
                <a:cs typeface="+mn-lt"/>
              </a:rPr>
              <a:t> </a:t>
            </a:r>
            <a:r>
              <a:rPr lang="fr-FR" sz="2600" b="1" err="1">
                <a:ea typeface="+mn-lt"/>
                <a:cs typeface="+mn-lt"/>
              </a:rPr>
              <a:t>is</a:t>
            </a:r>
            <a:r>
              <a:rPr lang="fr-FR" sz="2600" b="1">
                <a:ea typeface="+mn-lt"/>
                <a:cs typeface="+mn-lt"/>
              </a:rPr>
              <a:t> in the range of the </a:t>
            </a:r>
            <a:r>
              <a:rPr lang="fr-FR" sz="2600" b="1" err="1">
                <a:ea typeface="+mn-lt"/>
                <a:cs typeface="+mn-lt"/>
              </a:rPr>
              <a:t>number</a:t>
            </a:r>
            <a:r>
              <a:rPr lang="fr-FR" sz="2600" b="1">
                <a:ea typeface="+mn-lt"/>
                <a:cs typeface="+mn-lt"/>
              </a:rPr>
              <a:t> of </a:t>
            </a:r>
            <a:r>
              <a:rPr lang="fr-FR" sz="2600" b="1" err="1">
                <a:ea typeface="+mn-lt"/>
                <a:cs typeface="+mn-lt"/>
              </a:rPr>
              <a:t>characters</a:t>
            </a:r>
            <a:r>
              <a:rPr lang="fr-FR" sz="2600" b="1">
                <a:ea typeface="+mn-lt"/>
                <a:cs typeface="+mn-lt"/>
              </a:rPr>
              <a:t> and </a:t>
            </a:r>
            <a:r>
              <a:rPr lang="fr-FR" sz="2600" b="1" err="1">
                <a:ea typeface="+mn-lt"/>
                <a:cs typeface="+mn-lt"/>
              </a:rPr>
              <a:t>returns</a:t>
            </a:r>
            <a:r>
              <a:rPr lang="fr-FR" sz="2600" b="1">
                <a:ea typeface="+mn-lt"/>
                <a:cs typeface="+mn-lt"/>
              </a:rPr>
              <a:t> a string of the number.</a:t>
            </a:r>
          </a:p>
          <a:p>
            <a:pPr marL="0" indent="0">
              <a:buNone/>
            </a:pPr>
            <a:endParaRPr lang="fr-FR" sz="26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600" b="1">
                <a:ea typeface="+mn-lt"/>
                <a:cs typeface="+mn-lt"/>
              </a:rPr>
              <a:t>start</a:t>
            </a:r>
            <a:r>
              <a:rPr lang="fr-FR" sz="2600">
                <a:ea typeface="+mn-lt"/>
                <a:cs typeface="+mn-lt"/>
              </a:rPr>
              <a:t>()</a:t>
            </a:r>
            <a:endParaRPr lang="en-US" sz="260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600">
                <a:ea typeface="+mn-lt"/>
                <a:cs typeface="+mn-lt"/>
              </a:rPr>
              <a:t>Initialises the </a:t>
            </a:r>
            <a:r>
              <a:rPr lang="fr-FR" sz="2600" err="1">
                <a:ea typeface="+mn-lt"/>
                <a:cs typeface="+mn-lt"/>
              </a:rPr>
              <a:t>characters</a:t>
            </a:r>
            <a:r>
              <a:rPr lang="fr-FR" sz="2600">
                <a:ea typeface="+mn-lt"/>
                <a:cs typeface="+mn-lt"/>
              </a:rPr>
              <a:t> and calls </a:t>
            </a:r>
            <a:r>
              <a:rPr lang="fr-FR" sz="2600" err="1">
                <a:ea typeface="+mn-lt"/>
                <a:cs typeface="+mn-lt"/>
              </a:rPr>
              <a:t>fight</a:t>
            </a:r>
            <a:r>
              <a:rPr lang="fr-FR" sz="2600">
                <a:ea typeface="+mn-lt"/>
                <a:cs typeface="+mn-lt"/>
              </a:rPr>
              <a:t>() </a:t>
            </a:r>
            <a:r>
              <a:rPr lang="fr-FR" sz="2600" err="1">
                <a:ea typeface="+mn-lt"/>
                <a:cs typeface="+mn-lt"/>
              </a:rPr>
              <a:t>until</a:t>
            </a:r>
            <a:r>
              <a:rPr lang="fr-FR" sz="2600">
                <a:ea typeface="+mn-lt"/>
                <a:cs typeface="+mn-lt"/>
              </a:rPr>
              <a:t> a team </a:t>
            </a:r>
            <a:r>
              <a:rPr lang="fr-FR" sz="2600" err="1">
                <a:ea typeface="+mn-lt"/>
                <a:cs typeface="+mn-lt"/>
              </a:rPr>
              <a:t>is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decimated</a:t>
            </a:r>
            <a:r>
              <a:rPr lang="fr-FR" sz="2600">
                <a:ea typeface="+mn-lt"/>
                <a:cs typeface="+mn-lt"/>
              </a:rPr>
              <a:t>.</a:t>
            </a:r>
            <a:endParaRPr lang="en-US" sz="2600">
              <a:ea typeface="+mn-lt"/>
              <a:cs typeface="+mn-lt"/>
            </a:endParaRPr>
          </a:p>
          <a:p>
            <a:endParaRPr lang="fr-FR" sz="260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600" b="1">
                <a:ea typeface="+mn-lt"/>
                <a:cs typeface="+mn-lt"/>
              </a:rPr>
              <a:t>strike</a:t>
            </a:r>
            <a:r>
              <a:rPr lang="fr-FR" sz="2600">
                <a:ea typeface="+mn-lt"/>
                <a:cs typeface="+mn-lt"/>
              </a:rPr>
              <a:t>()</a:t>
            </a:r>
            <a:endParaRPr lang="en-US" sz="260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600" err="1">
                <a:ea typeface="+mn-lt"/>
                <a:cs typeface="+mn-lt"/>
              </a:rPr>
              <a:t>Removes</a:t>
            </a:r>
            <a:r>
              <a:rPr lang="fr-FR" sz="2600">
                <a:ea typeface="+mn-lt"/>
                <a:cs typeface="+mn-lt"/>
              </a:rPr>
              <a:t> </a:t>
            </a:r>
            <a:r>
              <a:rPr lang="fr-FR" sz="2600" err="1">
                <a:ea typeface="+mn-lt"/>
                <a:cs typeface="+mn-lt"/>
              </a:rPr>
              <a:t>from</a:t>
            </a:r>
            <a:r>
              <a:rPr lang="fr-FR" sz="2600">
                <a:ea typeface="+mn-lt"/>
                <a:cs typeface="+mn-lt"/>
              </a:rPr>
              <a:t> the </a:t>
            </a:r>
            <a:r>
              <a:rPr lang="fr-FR" sz="2600" err="1">
                <a:ea typeface="+mn-lt"/>
                <a:cs typeface="+mn-lt"/>
              </a:rPr>
              <a:t>character's</a:t>
            </a:r>
            <a:r>
              <a:rPr lang="fr-FR" sz="2600">
                <a:ea typeface="+mn-lt"/>
                <a:cs typeface="+mn-lt"/>
              </a:rPr>
              <a:t> life the </a:t>
            </a:r>
            <a:r>
              <a:rPr lang="fr-FR" sz="2600" err="1">
                <a:ea typeface="+mn-lt"/>
                <a:cs typeface="+mn-lt"/>
              </a:rPr>
              <a:t>amount</a:t>
            </a:r>
            <a:r>
              <a:rPr lang="fr-FR" sz="2600">
                <a:ea typeface="+mn-lt"/>
                <a:cs typeface="+mn-lt"/>
              </a:rPr>
              <a:t> of the </a:t>
            </a:r>
            <a:r>
              <a:rPr lang="fr-FR" sz="2600" err="1">
                <a:ea typeface="+mn-lt"/>
                <a:cs typeface="+mn-lt"/>
              </a:rPr>
              <a:t>strength</a:t>
            </a:r>
            <a:r>
              <a:rPr lang="fr-FR" sz="2600">
                <a:ea typeface="+mn-lt"/>
                <a:cs typeface="+mn-lt"/>
              </a:rPr>
              <a:t> of the striker.</a:t>
            </a:r>
            <a:endParaRPr lang="en-US" sz="2600">
              <a:ea typeface="+mn-lt"/>
              <a:cs typeface="+mn-lt"/>
            </a:endParaRPr>
          </a:p>
          <a:p>
            <a:endParaRPr lang="fr-FR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4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C8843-32EB-7CA3-3299-42D7C3C1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92757-A982-8983-1CDE-590F51CD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err="1">
                <a:ea typeface="+mn-lt"/>
                <a:cs typeface="+mn-lt"/>
              </a:rPr>
              <a:t>OneTeamIsDecimated</a:t>
            </a:r>
            <a:r>
              <a:rPr lang="fr-FR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Boolean </a:t>
            </a:r>
            <a:r>
              <a:rPr lang="fr-FR" dirty="0" err="1">
                <a:ea typeface="+mn-lt"/>
                <a:cs typeface="+mn-lt"/>
              </a:rPr>
              <a:t>method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 check if </a:t>
            </a:r>
            <a:r>
              <a:rPr lang="fr-FR" dirty="0" err="1">
                <a:ea typeface="+mn-lt"/>
                <a:cs typeface="+mn-lt"/>
              </a:rPr>
              <a:t>dthe</a:t>
            </a:r>
            <a:r>
              <a:rPr lang="fr-FR" dirty="0">
                <a:ea typeface="+mn-lt"/>
                <a:cs typeface="+mn-lt"/>
              </a:rPr>
              <a:t> team </a:t>
            </a:r>
            <a:r>
              <a:rPr lang="fr-FR" dirty="0" err="1">
                <a:ea typeface="+mn-lt"/>
                <a:cs typeface="+mn-lt"/>
              </a:rPr>
              <a:t>counter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 at </a:t>
            </a:r>
            <a:r>
              <a:rPr lang="fr-FR" dirty="0" err="1">
                <a:ea typeface="+mn-lt"/>
                <a:cs typeface="+mn-lt"/>
              </a:rPr>
              <a:t>zero</a:t>
            </a:r>
            <a:r>
              <a:rPr lang="fr-FR" dirty="0">
                <a:ea typeface="+mn-lt"/>
                <a:cs typeface="+mn-lt"/>
              </a:rPr>
              <a:t> and sets the winner or looser.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 err="1">
                <a:ea typeface="+mn-lt"/>
                <a:cs typeface="+mn-lt"/>
              </a:rPr>
              <a:t>ReadChoice</a:t>
            </a:r>
            <a:r>
              <a:rPr lang="fr-FR" dirty="0">
                <a:ea typeface="+mn-lt"/>
                <a:cs typeface="+mn-lt"/>
              </a:rPr>
              <a:t>()</a:t>
            </a:r>
            <a:r>
              <a:rPr lang="fr-FR" dirty="0" err="1">
                <a:ea typeface="+mn-lt"/>
                <a:cs typeface="+mn-lt"/>
              </a:rPr>
              <a:t>Takes</a:t>
            </a:r>
            <a:r>
              <a:rPr lang="fr-FR" dirty="0">
                <a:ea typeface="+mn-lt"/>
                <a:cs typeface="+mn-lt"/>
              </a:rPr>
              <a:t> in a </a:t>
            </a:r>
            <a:r>
              <a:rPr lang="fr-FR" dirty="0" err="1">
                <a:ea typeface="+mn-lt"/>
                <a:cs typeface="+mn-lt"/>
              </a:rPr>
              <a:t>player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object</a:t>
            </a:r>
            <a:r>
              <a:rPr lang="fr-FR" dirty="0">
                <a:ea typeface="+mn-lt"/>
                <a:cs typeface="+mn-lt"/>
              </a:rPr>
              <a:t> and return a string </a:t>
            </a:r>
            <a:r>
              <a:rPr lang="fr-FR" dirty="0" err="1">
                <a:ea typeface="+mn-lt"/>
                <a:cs typeface="+mn-lt"/>
              </a:rPr>
              <a:t>representing</a:t>
            </a:r>
            <a:r>
              <a:rPr lang="fr-FR" dirty="0">
                <a:ea typeface="+mn-lt"/>
                <a:cs typeface="+mn-lt"/>
              </a:rPr>
              <a:t> an </a:t>
            </a:r>
            <a:r>
              <a:rPr lang="fr-FR" dirty="0" err="1">
                <a:ea typeface="+mn-lt"/>
                <a:cs typeface="+mn-lt"/>
              </a:rPr>
              <a:t>integer</a:t>
            </a:r>
            <a:r>
              <a:rPr lang="fr-FR" dirty="0">
                <a:ea typeface="+mn-lt"/>
                <a:cs typeface="+mn-lt"/>
              </a:rPr>
              <a:t>. </a:t>
            </a:r>
            <a:r>
              <a:rPr lang="fr-FR" dirty="0" err="1">
                <a:ea typeface="+mn-lt"/>
                <a:cs typeface="+mn-lt"/>
              </a:rPr>
              <a:t>Checjs</a:t>
            </a:r>
            <a:r>
              <a:rPr lang="fr-FR" dirty="0">
                <a:ea typeface="+mn-lt"/>
                <a:cs typeface="+mn-lt"/>
              </a:rPr>
              <a:t> and enforces the input of an </a:t>
            </a:r>
            <a:r>
              <a:rPr lang="fr-FR" dirty="0" err="1">
                <a:ea typeface="+mn-lt"/>
                <a:cs typeface="+mn-lt"/>
              </a:rPr>
              <a:t>integer</a:t>
            </a:r>
            <a:r>
              <a:rPr lang="fr-FR" dirty="0">
                <a:ea typeface="+mn-lt"/>
                <a:cs typeface="+mn-lt"/>
              </a:rPr>
              <a:t> in the range of the </a:t>
            </a:r>
            <a:r>
              <a:rPr lang="fr-FR" dirty="0" err="1">
                <a:ea typeface="+mn-lt"/>
                <a:cs typeface="+mn-lt"/>
              </a:rPr>
              <a:t>left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characters</a:t>
            </a:r>
            <a:r>
              <a:rPr lang="fr-FR" dirty="0">
                <a:ea typeface="+mn-lt"/>
                <a:cs typeface="+mn-lt"/>
              </a:rPr>
              <a:t> in the team.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32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A5F768-2711-B3A3-5B07-570BFC6D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214D9-7374-7C49-030E-95BACAD5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err="1">
                <a:ea typeface="+mn-lt"/>
                <a:cs typeface="+mn-lt"/>
              </a:rPr>
              <a:t>ReadInt</a:t>
            </a:r>
            <a:r>
              <a:rPr lang="fr-FR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r>
              <a:rPr lang="fr-FR" dirty="0" err="1">
                <a:ea typeface="+mn-lt"/>
                <a:cs typeface="+mn-lt"/>
              </a:rPr>
              <a:t>Returns</a:t>
            </a:r>
            <a:r>
              <a:rPr lang="fr-FR" dirty="0">
                <a:ea typeface="+mn-lt"/>
                <a:cs typeface="+mn-lt"/>
              </a:rPr>
              <a:t> a string </a:t>
            </a:r>
            <a:r>
              <a:rPr lang="fr-FR" dirty="0" err="1">
                <a:ea typeface="+mn-lt"/>
                <a:cs typeface="+mn-lt"/>
              </a:rPr>
              <a:t>representing</a:t>
            </a:r>
            <a:r>
              <a:rPr lang="fr-FR" dirty="0">
                <a:ea typeface="+mn-lt"/>
                <a:cs typeface="+mn-lt"/>
              </a:rPr>
              <a:t> an </a:t>
            </a:r>
            <a:r>
              <a:rPr lang="fr-FR" dirty="0" err="1">
                <a:ea typeface="+mn-lt"/>
                <a:cs typeface="+mn-lt"/>
              </a:rPr>
              <a:t>integer</a:t>
            </a:r>
            <a:r>
              <a:rPr lang="fr-FR" dirty="0">
                <a:ea typeface="+mn-lt"/>
                <a:cs typeface="+mn-lt"/>
              </a:rPr>
              <a:t>. </a:t>
            </a:r>
            <a:r>
              <a:rPr lang="fr-FR" dirty="0" err="1">
                <a:ea typeface="+mn-lt"/>
                <a:cs typeface="+mn-lt"/>
              </a:rPr>
              <a:t>Makes</a:t>
            </a:r>
            <a:r>
              <a:rPr lang="fr-FR" dirty="0">
                <a:ea typeface="+mn-lt"/>
                <a:cs typeface="+mn-lt"/>
              </a:rPr>
              <a:t> sure the </a:t>
            </a:r>
            <a:r>
              <a:rPr lang="fr-FR" dirty="0" err="1">
                <a:ea typeface="+mn-lt"/>
                <a:cs typeface="+mn-lt"/>
              </a:rPr>
              <a:t>entered</a:t>
            </a:r>
            <a:r>
              <a:rPr lang="fr-FR" dirty="0">
                <a:ea typeface="+mn-lt"/>
                <a:cs typeface="+mn-lt"/>
              </a:rPr>
              <a:t> string </a:t>
            </a:r>
            <a:r>
              <a:rPr lang="fr-FR" dirty="0" err="1">
                <a:ea typeface="+mn-lt"/>
                <a:cs typeface="+mn-lt"/>
              </a:rPr>
              <a:t>represents</a:t>
            </a:r>
            <a:r>
              <a:rPr lang="fr-FR" dirty="0">
                <a:ea typeface="+mn-lt"/>
                <a:cs typeface="+mn-lt"/>
              </a:rPr>
              <a:t> an </a:t>
            </a:r>
            <a:r>
              <a:rPr lang="fr-FR" dirty="0" err="1">
                <a:ea typeface="+mn-lt"/>
                <a:cs typeface="+mn-lt"/>
              </a:rPr>
              <a:t>intefer</a:t>
            </a:r>
            <a:r>
              <a:rPr lang="fr-FR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 b="1" dirty="0" err="1">
                <a:ea typeface="+mn-lt"/>
                <a:cs typeface="+mn-lt"/>
              </a:rPr>
              <a:t>recap</a:t>
            </a:r>
            <a:r>
              <a:rPr lang="fr-FR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Displays the teams. </a:t>
            </a:r>
            <a:r>
              <a:rPr lang="fr-FR" dirty="0" err="1">
                <a:ea typeface="+mn-lt"/>
                <a:cs typeface="+mn-lt"/>
              </a:rPr>
              <a:t>When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there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 a winner displays the winner.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 b="1" dirty="0" err="1">
                <a:ea typeface="+mn-lt"/>
                <a:cs typeface="+mn-lt"/>
              </a:rPr>
              <a:t>removeIfDead</a:t>
            </a:r>
            <a:r>
              <a:rPr lang="fr-FR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r>
              <a:rPr lang="fr-FR" dirty="0" err="1">
                <a:ea typeface="+mn-lt"/>
                <a:cs typeface="+mn-lt"/>
              </a:rPr>
              <a:t>Removes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dead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characters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 the team.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33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7C395A-06AC-E502-36F5-81857959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Magus properties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2992B-8109-1912-9AA1-7AE4809F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 err="1">
                <a:cs typeface="Calibri"/>
              </a:rPr>
              <a:t>kind</a:t>
            </a:r>
            <a:endParaRPr lang="fr-FR" b="1">
              <a:cs typeface="Calibri"/>
            </a:endParaRPr>
          </a:p>
          <a:p>
            <a:pPr marL="0" indent="0">
              <a:buNone/>
            </a:pPr>
            <a:r>
              <a:rPr lang="fr-FR" dirty="0" err="1">
                <a:cs typeface="Calibri"/>
              </a:rPr>
              <a:t>Holds</a:t>
            </a:r>
            <a:r>
              <a:rPr lang="fr-FR" dirty="0">
                <a:cs typeface="Calibri"/>
              </a:rPr>
              <a:t> the </a:t>
            </a:r>
            <a:r>
              <a:rPr lang="fr-FR" dirty="0" err="1">
                <a:cs typeface="Calibri"/>
              </a:rPr>
              <a:t>kind</a:t>
            </a:r>
            <a:r>
              <a:rPr lang="fr-FR" dirty="0">
                <a:cs typeface="Calibri"/>
              </a:rPr>
              <a:t> of </a:t>
            </a:r>
            <a:r>
              <a:rPr lang="fr-FR" dirty="0" err="1">
                <a:cs typeface="Calibri"/>
              </a:rPr>
              <a:t>character</a:t>
            </a:r>
            <a:r>
              <a:rPr lang="fr-FR" dirty="0">
                <a:cs typeface="Calibri"/>
              </a:rPr>
              <a:t>: </a:t>
            </a:r>
            <a:r>
              <a:rPr lang="fr-FR" dirty="0" err="1">
                <a:cs typeface="Calibri"/>
              </a:rPr>
              <a:t>Magus</a:t>
            </a:r>
            <a:r>
              <a:rPr lang="fr-F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24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A9ECB4-866E-7EEC-4A39-323880B4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Magus methods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1E7F44-0273-D2CE-3B2F-C180CC33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None.</a:t>
            </a:r>
            <a:endParaRPr lang="fr-FR" dirty="0"/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95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780D4A-E4FB-3C81-A4AC-941DBD5F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Player properties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7F8D8-1B09-46D3-5A62-39251B73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 err="1">
                <a:cs typeface="Calibri"/>
              </a:rPr>
              <a:t>name</a:t>
            </a:r>
          </a:p>
          <a:p>
            <a:pPr marL="0" indent="0">
              <a:buNone/>
            </a:pPr>
            <a:r>
              <a:rPr lang="fr-FR" b="1" dirty="0" err="1">
                <a:cs typeface="Calibri"/>
              </a:rPr>
              <a:t>Holds</a:t>
            </a:r>
            <a:r>
              <a:rPr lang="fr-FR" b="1" dirty="0">
                <a:cs typeface="Calibri"/>
              </a:rPr>
              <a:t> the </a:t>
            </a:r>
            <a:r>
              <a:rPr lang="fr-FR" b="1" dirty="0" err="1">
                <a:cs typeface="Calibri"/>
              </a:rPr>
              <a:t>bame</a:t>
            </a:r>
            <a:r>
              <a:rPr lang="fr-FR" b="1" dirty="0">
                <a:cs typeface="Calibri"/>
              </a:rPr>
              <a:t> of the </a:t>
            </a:r>
            <a:r>
              <a:rPr lang="fr-FR" b="1" dirty="0" err="1">
                <a:cs typeface="Calibri"/>
              </a:rPr>
              <a:t>player</a:t>
            </a:r>
            <a:r>
              <a:rPr lang="fr-FR" b="1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FR" b="1" dirty="0">
              <a:cs typeface="Calibri"/>
            </a:endParaRPr>
          </a:p>
          <a:p>
            <a:pPr marL="0" indent="0">
              <a:buNone/>
            </a:pPr>
            <a:r>
              <a:rPr lang="fr-FR" b="1" dirty="0" err="1">
                <a:cs typeface="Calibri"/>
              </a:rPr>
              <a:t>number</a:t>
            </a:r>
          </a:p>
          <a:p>
            <a:pPr marL="0" indent="0">
              <a:buNone/>
            </a:pPr>
            <a:r>
              <a:rPr lang="fr-FR" b="1" dirty="0" err="1">
                <a:cs typeface="Calibri"/>
              </a:rPr>
              <a:t>Holds</a:t>
            </a:r>
            <a:r>
              <a:rPr lang="fr-FR" b="1" dirty="0">
                <a:cs typeface="Calibri"/>
              </a:rPr>
              <a:t> the </a:t>
            </a:r>
            <a:r>
              <a:rPr lang="fr-FR" b="1" dirty="0" err="1">
                <a:cs typeface="Calibri"/>
              </a:rPr>
              <a:t>player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number</a:t>
            </a:r>
            <a:r>
              <a:rPr lang="fr-FR" b="1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FR" b="1" dirty="0">
              <a:cs typeface="Calibri"/>
            </a:endParaRPr>
          </a:p>
          <a:p>
            <a:pPr marL="0" indent="0">
              <a:buNone/>
            </a:pPr>
            <a:r>
              <a:rPr lang="fr-FR" b="1" dirty="0">
                <a:cs typeface="Calibri"/>
              </a:rPr>
              <a:t>team</a:t>
            </a:r>
          </a:p>
          <a:p>
            <a:pPr marL="0" indent="0">
              <a:buNone/>
            </a:pPr>
            <a:r>
              <a:rPr lang="fr-FR" b="1" dirty="0" err="1">
                <a:cs typeface="Calibri"/>
              </a:rPr>
              <a:t>Holds</a:t>
            </a:r>
            <a:r>
              <a:rPr lang="fr-FR" b="1" dirty="0">
                <a:cs typeface="Calibri"/>
              </a:rPr>
              <a:t> an </a:t>
            </a:r>
            <a:r>
              <a:rPr lang="fr-FR" b="1" dirty="0" err="1">
                <a:cs typeface="Calibri"/>
              </a:rPr>
              <a:t>array</a:t>
            </a:r>
            <a:r>
              <a:rPr lang="fr-FR" b="1" dirty="0">
                <a:cs typeface="Calibri"/>
              </a:rPr>
              <a:t> of all the </a:t>
            </a:r>
            <a:r>
              <a:rPr lang="fr-FR" b="1" dirty="0" err="1">
                <a:cs typeface="Calibri"/>
              </a:rPr>
              <a:t>existing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names</a:t>
            </a:r>
            <a:r>
              <a:rPr lang="fr-FR" b="1" dirty="0">
                <a:cs typeface="Calibri"/>
              </a:rPr>
              <a:t> in the </a:t>
            </a:r>
            <a:r>
              <a:rPr lang="fr-FR" b="1" dirty="0" err="1">
                <a:cs typeface="Calibri"/>
              </a:rPr>
              <a:t>game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so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that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there</a:t>
            </a:r>
            <a:r>
              <a:rPr lang="fr-FR" b="1" dirty="0">
                <a:cs typeface="Calibri"/>
              </a:rPr>
              <a:t> are no duplicates.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01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625713-5F2C-68F0-C3C6-B4C56574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FD497F-EE9F-538F-0700-B10D8078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 err="1">
                <a:cs typeface="Calibri"/>
              </a:rPr>
              <a:t>saysItsHisTurn</a:t>
            </a:r>
            <a:endParaRPr lang="fr-FR" b="1" dirty="0" err="1"/>
          </a:p>
          <a:p>
            <a:pPr marL="0" indent="0">
              <a:buNone/>
            </a:pPr>
            <a:r>
              <a:rPr lang="fr-FR" dirty="0">
                <a:cs typeface="Calibri"/>
              </a:rPr>
              <a:t>Boolean flag to check </a:t>
            </a:r>
            <a:r>
              <a:rPr lang="fr-FR" dirty="0" err="1">
                <a:cs typeface="Calibri"/>
              </a:rPr>
              <a:t>whos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turn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it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is</a:t>
            </a:r>
            <a:r>
              <a:rPr lang="fr-F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37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63401C-77C7-BA83-96B6-75F903E7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Player methods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3E6CD-D803-D8A7-2435-7B144DE3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 err="1">
                <a:cs typeface="Calibri" panose="020F0502020204030204"/>
              </a:rPr>
              <a:t>appendCharacter</a:t>
            </a:r>
            <a:r>
              <a:rPr lang="fr-FR" dirty="0">
                <a:cs typeface="Calibri" panose="020F0502020204030204"/>
              </a:rPr>
              <a:t>()</a:t>
            </a:r>
          </a:p>
          <a:p>
            <a:pPr marL="0" indent="0">
              <a:buNone/>
            </a:pPr>
            <a:r>
              <a:rPr lang="fr-FR" dirty="0" err="1">
                <a:cs typeface="Calibri" panose="020F0502020204030204"/>
              </a:rPr>
              <a:t>Adds</a:t>
            </a:r>
            <a:r>
              <a:rPr lang="fr-FR" dirty="0">
                <a:cs typeface="Calibri" panose="020F0502020204030204"/>
              </a:rPr>
              <a:t> the </a:t>
            </a:r>
            <a:r>
              <a:rPr lang="fr-FR" dirty="0" err="1">
                <a:cs typeface="Calibri" panose="020F0502020204030204"/>
              </a:rPr>
              <a:t>nanmes</a:t>
            </a:r>
            <a:r>
              <a:rPr lang="fr-FR" dirty="0">
                <a:cs typeface="Calibri" panose="020F0502020204030204"/>
              </a:rPr>
              <a:t> to the </a:t>
            </a:r>
            <a:r>
              <a:rPr lang="fr-FR" dirty="0" err="1">
                <a:cs typeface="Calibri" panose="020F0502020204030204"/>
              </a:rPr>
              <a:t>array</a:t>
            </a:r>
            <a:r>
              <a:rPr lang="fr-FR" dirty="0">
                <a:cs typeface="Calibri" panose="020F0502020204030204"/>
              </a:rPr>
              <a:t> </a:t>
            </a:r>
            <a:r>
              <a:rPr lang="fr-FR" dirty="0" err="1">
                <a:cs typeface="Calibri" panose="020F0502020204030204"/>
              </a:rPr>
              <a:t>names</a:t>
            </a:r>
            <a:r>
              <a:rPr lang="fr-FR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b="1" dirty="0" err="1">
                <a:cs typeface="Calibri" panose="020F0502020204030204"/>
              </a:rPr>
              <a:t>displayTeam</a:t>
            </a:r>
            <a:r>
              <a:rPr lang="fr-FR" dirty="0">
                <a:cs typeface="Calibri" panose="020F0502020204030204"/>
              </a:rPr>
              <a:t>()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Displays the </a:t>
            </a:r>
            <a:r>
              <a:rPr lang="fr-FR" dirty="0" err="1">
                <a:cs typeface="Calibri" panose="020F0502020204030204"/>
              </a:rPr>
              <a:t>characters</a:t>
            </a:r>
            <a:r>
              <a:rPr lang="fr-FR" dirty="0">
                <a:cs typeface="Calibri" panose="020F0502020204030204"/>
              </a:rPr>
              <a:t> in a team.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b="1" dirty="0" err="1">
                <a:cs typeface="Calibri" panose="020F0502020204030204"/>
              </a:rPr>
              <a:t>getPlayerName</a:t>
            </a:r>
            <a:r>
              <a:rPr lang="fr-FR" dirty="0">
                <a:cs typeface="Calibri" panose="020F0502020204030204"/>
              </a:rPr>
              <a:t>()</a:t>
            </a:r>
          </a:p>
          <a:p>
            <a:pPr marL="0" indent="0">
              <a:buNone/>
            </a:pPr>
            <a:r>
              <a:rPr lang="fr-FR" dirty="0" err="1">
                <a:cs typeface="Calibri" panose="020F0502020204030204"/>
              </a:rPr>
              <a:t>Returns</a:t>
            </a:r>
            <a:r>
              <a:rPr lang="fr-FR" dirty="0">
                <a:cs typeface="Calibri" panose="020F0502020204030204"/>
              </a:rPr>
              <a:t> the </a:t>
            </a:r>
            <a:r>
              <a:rPr lang="fr-FR" dirty="0" err="1">
                <a:cs typeface="Calibri" panose="020F0502020204030204"/>
              </a:rPr>
              <a:t>name</a:t>
            </a:r>
            <a:r>
              <a:rPr lang="fr-FR" dirty="0">
                <a:cs typeface="Calibri" panose="020F0502020204030204"/>
              </a:rPr>
              <a:t> of the </a:t>
            </a:r>
            <a:r>
              <a:rPr lang="fr-FR" dirty="0" err="1">
                <a:cs typeface="Calibri" panose="020F0502020204030204"/>
              </a:rPr>
              <a:t>players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295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A58EDB-9D84-7C68-3258-4DBE4693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developed in swift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579B6-3ADA-C340-8420-08EC53C6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5940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329574-6D8D-9C64-5B91-D915B00F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Warrior properties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31D00-41B5-6610-91F5-34A6BD2E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err="1">
                <a:ea typeface="+mn-lt"/>
                <a:cs typeface="+mn-lt"/>
              </a:rPr>
              <a:t>ind</a:t>
            </a:r>
            <a:endParaRPr lang="fr-FR" dirty="0" err="1">
              <a:ea typeface="+mn-lt"/>
              <a:cs typeface="+mn-lt"/>
            </a:endParaRPr>
          </a:p>
          <a:p>
            <a:r>
              <a:rPr lang="fr-FR" dirty="0" err="1">
                <a:ea typeface="+mn-lt"/>
                <a:cs typeface="+mn-lt"/>
              </a:rPr>
              <a:t>Holds</a:t>
            </a:r>
            <a:r>
              <a:rPr lang="fr-FR" dirty="0">
                <a:ea typeface="+mn-lt"/>
                <a:cs typeface="+mn-lt"/>
              </a:rPr>
              <a:t> the </a:t>
            </a:r>
            <a:r>
              <a:rPr lang="fr-FR" dirty="0" err="1">
                <a:ea typeface="+mn-lt"/>
                <a:cs typeface="+mn-lt"/>
              </a:rPr>
              <a:t>kind</a:t>
            </a:r>
            <a:r>
              <a:rPr lang="fr-FR" dirty="0">
                <a:ea typeface="+mn-lt"/>
                <a:cs typeface="+mn-lt"/>
              </a:rPr>
              <a:t> of </a:t>
            </a:r>
            <a:r>
              <a:rPr lang="fr-FR" dirty="0" err="1">
                <a:ea typeface="+mn-lt"/>
                <a:cs typeface="+mn-lt"/>
              </a:rPr>
              <a:t>character</a:t>
            </a:r>
            <a:r>
              <a:rPr lang="fr-FR" dirty="0">
                <a:ea typeface="+mn-lt"/>
                <a:cs typeface="+mn-lt"/>
              </a:rPr>
              <a:t>: Warrior.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16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865FDC-31D4-A5A5-2F0D-9D21A8A3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Warrior methods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F6FA21-8804-12E2-2D1D-DBA10A69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None.</a:t>
            </a:r>
          </a:p>
        </p:txBody>
      </p:sp>
    </p:spTree>
    <p:extLst>
      <p:ext uri="{BB962C8B-B14F-4D97-AF65-F5344CB8AC3E}">
        <p14:creationId xmlns:p14="http://schemas.microsoft.com/office/powerpoint/2010/main" val="326653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DF3D82-1F70-B6BC-62CD-06BFD26D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Weapon properties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61427-9D25-DBE3-E929-BAE8DD39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 err="1">
                <a:cs typeface="Calibri" panose="020F0502020204030204"/>
              </a:rPr>
              <a:t>name</a:t>
            </a:r>
            <a:endParaRPr lang="fr-FR" b="1">
              <a:cs typeface="Calibri" panose="020F0502020204030204"/>
            </a:endParaRPr>
          </a:p>
          <a:p>
            <a:pPr marL="0" indent="0">
              <a:buNone/>
            </a:pPr>
            <a:r>
              <a:rPr lang="fr-FR" dirty="0" err="1">
                <a:cs typeface="Calibri" panose="020F0502020204030204"/>
              </a:rPr>
              <a:t>Holds</a:t>
            </a:r>
            <a:r>
              <a:rPr lang="fr-FR" dirty="0">
                <a:cs typeface="Calibri" panose="020F0502020204030204"/>
              </a:rPr>
              <a:t> the </a:t>
            </a:r>
            <a:r>
              <a:rPr lang="fr-FR" dirty="0" err="1">
                <a:cs typeface="Calibri" panose="020F0502020204030204"/>
              </a:rPr>
              <a:t>name</a:t>
            </a:r>
            <a:r>
              <a:rPr lang="fr-FR" dirty="0">
                <a:cs typeface="Calibri" panose="020F0502020204030204"/>
              </a:rPr>
              <a:t> of the </a:t>
            </a:r>
            <a:r>
              <a:rPr lang="fr-FR" dirty="0" err="1">
                <a:cs typeface="Calibri" panose="020F0502020204030204"/>
              </a:rPr>
              <a:t>weapon</a:t>
            </a:r>
            <a:r>
              <a:rPr lang="fr-FR" dirty="0">
                <a:cs typeface="Calibri" panose="020F0502020204030204"/>
              </a:rPr>
              <a:t>: Axe, </a:t>
            </a:r>
            <a:r>
              <a:rPr lang="fr-FR" dirty="0" err="1">
                <a:cs typeface="Calibri" panose="020F0502020204030204"/>
              </a:rPr>
              <a:t>Sword</a:t>
            </a:r>
            <a:r>
              <a:rPr lang="fr-FR" dirty="0">
                <a:cs typeface="Calibri" panose="020F0502020204030204"/>
              </a:rPr>
              <a:t> or </a:t>
            </a:r>
            <a:r>
              <a:rPr lang="fr-FR" dirty="0" err="1">
                <a:cs typeface="Calibri" panose="020F0502020204030204"/>
              </a:rPr>
              <a:t>Wand</a:t>
            </a:r>
            <a:r>
              <a:rPr lang="fr-FR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b="1" dirty="0" err="1">
                <a:cs typeface="Calibri" panose="020F0502020204030204"/>
              </a:rPr>
              <a:t>strikeStrength</a:t>
            </a:r>
            <a:endParaRPr lang="fr-FR" b="1">
              <a:cs typeface="Calibri" panose="020F0502020204030204"/>
            </a:endParaRPr>
          </a:p>
          <a:p>
            <a:pPr marL="0" indent="0">
              <a:buNone/>
            </a:pPr>
            <a:r>
              <a:rPr lang="fr-FR" dirty="0" err="1">
                <a:cs typeface="Calibri" panose="020F0502020204030204"/>
              </a:rPr>
              <a:t>Holds</a:t>
            </a:r>
            <a:r>
              <a:rPr lang="fr-FR" dirty="0">
                <a:cs typeface="Calibri" panose="020F0502020204030204"/>
              </a:rPr>
              <a:t> the </a:t>
            </a:r>
            <a:r>
              <a:rPr lang="fr-FR" dirty="0" err="1">
                <a:cs typeface="Calibri" panose="020F0502020204030204"/>
              </a:rPr>
              <a:t>amount</a:t>
            </a:r>
            <a:r>
              <a:rPr lang="fr-FR" dirty="0">
                <a:cs typeface="Calibri" panose="020F0502020204030204"/>
              </a:rPr>
              <a:t> by </a:t>
            </a:r>
            <a:r>
              <a:rPr lang="fr-FR" dirty="0" err="1">
                <a:cs typeface="Calibri" panose="020F0502020204030204"/>
              </a:rPr>
              <a:t>which</a:t>
            </a:r>
            <a:r>
              <a:rPr lang="fr-FR" dirty="0">
                <a:cs typeface="Calibri" panose="020F0502020204030204"/>
              </a:rPr>
              <a:t> a strike </a:t>
            </a:r>
            <a:r>
              <a:rPr lang="fr-FR" dirty="0" err="1">
                <a:cs typeface="Calibri" panose="020F0502020204030204"/>
              </a:rPr>
              <a:t>decreases</a:t>
            </a:r>
            <a:r>
              <a:rPr lang="fr-FR" dirty="0">
                <a:cs typeface="Calibri" panose="020F0502020204030204"/>
              </a:rPr>
              <a:t> the life of the </a:t>
            </a:r>
            <a:r>
              <a:rPr lang="fr-FR" dirty="0" err="1">
                <a:cs typeface="Calibri" panose="020F0502020204030204"/>
              </a:rPr>
              <a:t>opponent</a:t>
            </a:r>
            <a:r>
              <a:rPr lang="fr-FR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540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D66E73-24E4-5EC1-B018-4B2E0228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  <a:cs typeface="Calibri Light"/>
              </a:rPr>
              <a:t>Class Weapon mkethods</a:t>
            </a:r>
            <a:endParaRPr lang="fr-FR" sz="3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16804-30C9-2630-59A3-FFA8E0DB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cs typeface="Calibri"/>
              </a:rPr>
              <a:t>None.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008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573E27-C8E1-9E4D-5D20-D73B985D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  <a:cs typeface="Calibri Light"/>
              </a:rPr>
              <a:t>Class Magus  properties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EC73B-702D-C7E1-3696-DED941B4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>
                <a:cs typeface="Calibri"/>
              </a:rPr>
              <a:t>Kind</a:t>
            </a:r>
            <a:endParaRPr lang="fr-FR" dirty="0"/>
          </a:p>
          <a:p>
            <a:pPr marL="0" indent="0">
              <a:buNone/>
            </a:pPr>
            <a:r>
              <a:rPr lang="fr-FR" b="1" dirty="0" err="1">
                <a:cs typeface="Calibri"/>
              </a:rPr>
              <a:t>Hods</a:t>
            </a:r>
            <a:r>
              <a:rPr lang="fr-FR" b="1" dirty="0">
                <a:cs typeface="Calibri"/>
              </a:rPr>
              <a:t> the </a:t>
            </a:r>
            <a:r>
              <a:rPr lang="fr-FR" b="1" dirty="0" err="1">
                <a:cs typeface="Calibri"/>
              </a:rPr>
              <a:t>kind</a:t>
            </a:r>
            <a:r>
              <a:rPr lang="fr-FR" b="1" dirty="0">
                <a:cs typeface="Calibri"/>
              </a:rPr>
              <a:t> of </a:t>
            </a:r>
            <a:r>
              <a:rPr lang="fr-FR" b="1" dirty="0" err="1">
                <a:cs typeface="Calibri"/>
              </a:rPr>
              <a:t>weapon</a:t>
            </a:r>
            <a:r>
              <a:rPr lang="fr-FR" b="1" dirty="0">
                <a:cs typeface="Calibri"/>
              </a:rPr>
              <a:t>: </a:t>
            </a:r>
            <a:r>
              <a:rPr lang="fr-FR" b="1" dirty="0" err="1">
                <a:cs typeface="Calibri"/>
              </a:rPr>
              <a:t>Wand</a:t>
            </a:r>
            <a:r>
              <a:rPr lang="fr-FR" b="1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62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08C2DD-7049-9CC0-3390-114E050E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Magus pmethids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94901-965C-505E-1DF4-307262AA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cs typeface="Calibri"/>
              </a:rPr>
              <a:t>None.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7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91BD52-0126-4958-B733-9C55B00C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F0EA0-386F-444B-80FE-60274499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19200" y="685800"/>
            <a:ext cx="1097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3EA42A9-A7D2-8FB9-803C-B12F4031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77"/>
          <a:stretch/>
        </p:blipFill>
        <p:spPr>
          <a:xfrm>
            <a:off x="1216152" y="685799"/>
            <a:ext cx="10972800" cy="54864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DE94DE-881B-4A43-8CF2-6305052C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429B4D-5D67-4F20-BDCD-F7E38C185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1786D2-FC54-72FB-A652-D91655A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Character properties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78174-3051-2FB8-F88D-661B088D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 err="1">
                <a:cs typeface="Calibri"/>
              </a:rPr>
              <a:t>weapon</a:t>
            </a:r>
          </a:p>
          <a:p>
            <a:pPr marL="0" indent="0">
              <a:buNone/>
            </a:pPr>
            <a:r>
              <a:rPr lang="fr-FR" b="1" dirty="0" err="1">
                <a:cs typeface="Calibri"/>
              </a:rPr>
              <a:t>Holds</a:t>
            </a:r>
            <a:r>
              <a:rPr lang="fr-FR" b="1" dirty="0">
                <a:cs typeface="Calibri"/>
              </a:rPr>
              <a:t> the type of </a:t>
            </a:r>
            <a:r>
              <a:rPr lang="fr-FR" b="1" dirty="0" err="1">
                <a:cs typeface="Calibri"/>
              </a:rPr>
              <a:t>weapon</a:t>
            </a:r>
          </a:p>
          <a:p>
            <a:pPr marL="0" indent="0">
              <a:buNone/>
            </a:pPr>
            <a:endParaRPr lang="fr-FR" b="1" dirty="0">
              <a:cs typeface="Calibri"/>
            </a:endParaRPr>
          </a:p>
          <a:p>
            <a:pPr marL="0" indent="0">
              <a:buNone/>
            </a:pPr>
            <a:r>
              <a:rPr lang="fr-FR" b="1" dirty="0">
                <a:cs typeface="Calibri"/>
              </a:rPr>
              <a:t>life</a:t>
            </a:r>
          </a:p>
          <a:p>
            <a:pPr marL="0" indent="0">
              <a:buNone/>
            </a:pPr>
            <a:r>
              <a:rPr lang="fr-FR" dirty="0" err="1">
                <a:cs typeface="Calibri"/>
              </a:rPr>
              <a:t>Holds</a:t>
            </a:r>
            <a:r>
              <a:rPr lang="fr-FR" dirty="0">
                <a:cs typeface="Calibri"/>
              </a:rPr>
              <a:t> the </a:t>
            </a:r>
            <a:r>
              <a:rPr lang="fr-FR" dirty="0" err="1">
                <a:cs typeface="Calibri"/>
              </a:rPr>
              <a:t>number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represwenting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sthe</a:t>
            </a:r>
            <a:r>
              <a:rPr lang="fr-FR" dirty="0">
                <a:cs typeface="Calibri"/>
              </a:rPr>
              <a:t> life </a:t>
            </a:r>
            <a:r>
              <a:rPr lang="fr-FR" dirty="0" err="1">
                <a:cs typeface="Calibri"/>
              </a:rPr>
              <a:t>pointds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b="1" dirty="0" err="1">
                <a:cs typeface="Calibri"/>
              </a:rPr>
              <a:t>name</a:t>
            </a:r>
          </a:p>
          <a:p>
            <a:pPr marL="0" indent="0">
              <a:buNone/>
            </a:pPr>
            <a:r>
              <a:rPr lang="fr-FR" b="1" dirty="0" err="1">
                <a:cs typeface="Calibri"/>
              </a:rPr>
              <a:t>Holds</a:t>
            </a:r>
            <a:r>
              <a:rPr lang="fr-FR" b="1" dirty="0">
                <a:cs typeface="Calibri"/>
              </a:rPr>
              <a:t> the </a:t>
            </a:r>
            <a:r>
              <a:rPr lang="fr-FR" b="1" dirty="0" err="1">
                <a:cs typeface="Calibri"/>
              </a:rPr>
              <a:t>name</a:t>
            </a:r>
            <a:r>
              <a:rPr lang="fr-FR" b="1" dirty="0">
                <a:cs typeface="Calibri"/>
              </a:rPr>
              <a:t> of the </a:t>
            </a:r>
            <a:r>
              <a:rPr lang="fr-FR" b="1" dirty="0" err="1">
                <a:cs typeface="Calibri"/>
              </a:rPr>
              <a:t>character</a:t>
            </a:r>
          </a:p>
          <a:p>
            <a:pPr marL="0" indent="0">
              <a:buNone/>
            </a:pPr>
            <a:endParaRPr lang="fr-FR" b="1" dirty="0">
              <a:cs typeface="Calibri"/>
            </a:endParaRPr>
          </a:p>
          <a:p>
            <a:pPr marL="0" indent="0">
              <a:buNone/>
            </a:pPr>
            <a:endParaRPr lang="fr-FR" b="1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fr-FR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89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0DC652-7F13-6D5C-11C9-0D7D119C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6A495-C335-3ED6-AFAC-1706F9E0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>
                <a:cs typeface="Calibri"/>
              </a:rPr>
              <a:t>Description</a:t>
            </a:r>
            <a:endParaRPr lang="fr-FR" dirty="0"/>
          </a:p>
          <a:p>
            <a:pPr marL="0" indent="0">
              <a:buNone/>
            </a:pPr>
            <a:r>
              <a:rPr lang="fr-FR" dirty="0">
                <a:cs typeface="Calibri"/>
              </a:rPr>
              <a:t>Extension of </a:t>
            </a:r>
            <a:r>
              <a:rPr lang="fr-FR" dirty="0" err="1">
                <a:cs typeface="Calibri"/>
              </a:rPr>
              <a:t>character</a:t>
            </a:r>
            <a:r>
              <a:rPr lang="fr-FR" dirty="0">
                <a:cs typeface="Calibri"/>
              </a:rPr>
              <a:t> as a </a:t>
            </a:r>
            <a:r>
              <a:rPr lang="fr-FR" dirty="0" err="1">
                <a:cs typeface="Calibri"/>
              </a:rPr>
              <a:t>custunStringConvertible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returning</a:t>
            </a:r>
            <a:r>
              <a:rPr lang="fr-FR" dirty="0">
                <a:cs typeface="Calibri"/>
              </a:rPr>
              <a:t> the </a:t>
            </a:r>
            <a:r>
              <a:rPr lang="fr-FR" dirty="0" err="1">
                <a:cs typeface="Calibri"/>
              </a:rPr>
              <a:t>name</a:t>
            </a:r>
            <a:r>
              <a:rPr lang="fr-FR" dirty="0">
                <a:cs typeface="Calibri"/>
              </a:rPr>
              <a:t> and the life.</a:t>
            </a:r>
          </a:p>
        </p:txBody>
      </p:sp>
    </p:spTree>
    <p:extLst>
      <p:ext uri="{BB962C8B-B14F-4D97-AF65-F5344CB8AC3E}">
        <p14:creationId xmlns:p14="http://schemas.microsoft.com/office/powerpoint/2010/main" val="203780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34E0E3-FD93-A51E-2725-CD0A6818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Character methods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FB0357-796C-D8DB-8E56-C792F38C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 err="1">
                <a:cs typeface="Calibri"/>
              </a:rPr>
              <a:t>heal</a:t>
            </a:r>
            <a:r>
              <a:rPr lang="fr-FR" dirty="0">
                <a:cs typeface="Calibri"/>
              </a:rPr>
              <a:t>()</a:t>
            </a:r>
            <a:endParaRPr lang="fr-FR"/>
          </a:p>
          <a:p>
            <a:pPr marL="0" indent="0">
              <a:buNone/>
            </a:pPr>
            <a:r>
              <a:rPr lang="fr-FR" dirty="0" err="1">
                <a:cs typeface="Calibri"/>
              </a:rPr>
              <a:t>Adds</a:t>
            </a:r>
            <a:r>
              <a:rPr lang="fr-FR" dirty="0">
                <a:cs typeface="Calibri"/>
              </a:rPr>
              <a:t> the </a:t>
            </a:r>
            <a:r>
              <a:rPr lang="fr-FR" dirty="0" err="1">
                <a:cs typeface="Calibri"/>
              </a:rPr>
              <a:t>healing</a:t>
            </a:r>
            <a:r>
              <a:rPr lang="fr-FR" dirty="0">
                <a:cs typeface="Calibri"/>
              </a:rPr>
              <a:t> power of the </a:t>
            </a:r>
            <a:r>
              <a:rPr lang="fr-FR" dirty="0" err="1">
                <a:cs typeface="Calibri"/>
              </a:rPr>
              <a:t>Magus</a:t>
            </a:r>
            <a:r>
              <a:rPr lang="fr-FR" dirty="0">
                <a:cs typeface="Calibri"/>
              </a:rPr>
              <a:t> to the </a:t>
            </a:r>
            <a:r>
              <a:rPr lang="fr-FR" dirty="0" err="1">
                <a:cs typeface="Calibri"/>
              </a:rPr>
              <a:t>character's</a:t>
            </a:r>
            <a:r>
              <a:rPr lang="fr-FR" dirty="0">
                <a:cs typeface="Calibri"/>
              </a:rPr>
              <a:t> life of the </a:t>
            </a:r>
            <a:r>
              <a:rPr lang="fr-FR" dirty="0" err="1">
                <a:cs typeface="Calibri"/>
              </a:rPr>
              <a:t>character</a:t>
            </a: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being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healed</a:t>
            </a:r>
            <a:r>
              <a:rPr lang="fr-FR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strike()</a:t>
            </a:r>
          </a:p>
          <a:p>
            <a:pPr marL="0" indent="0">
              <a:buNone/>
            </a:pPr>
            <a:r>
              <a:rPr lang="fr-FR" dirty="0" err="1">
                <a:cs typeface="Calibri"/>
              </a:rPr>
              <a:t>Removes</a:t>
            </a:r>
            <a:r>
              <a:rPr lang="fr-FR" dirty="0">
                <a:cs typeface="Calibri"/>
              </a:rPr>
              <a:t> the </a:t>
            </a:r>
            <a:r>
              <a:rPr lang="fr-FR" dirty="0" err="1">
                <a:cs typeface="Calibri"/>
              </a:rPr>
              <a:t>striking</a:t>
            </a:r>
            <a:r>
              <a:rPr lang="fr-FR" dirty="0">
                <a:cs typeface="Calibri"/>
              </a:rPr>
              <a:t> power of the </a:t>
            </a:r>
            <a:r>
              <a:rPr lang="fr-FR" dirty="0" err="1">
                <a:cs typeface="Calibri"/>
              </a:rPr>
              <a:t>characters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attacking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other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characters</a:t>
            </a:r>
            <a:r>
              <a:rPr lang="fr-FR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1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973B05-3D71-C5D7-CD91-1A2BB91B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Dwarf properties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7AAE3-63A0-A14F-5AE7-A62A734E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b="1" dirty="0" err="1">
                <a:cs typeface="Calibri" panose="020F0502020204030204"/>
              </a:rPr>
              <a:t>kind</a:t>
            </a:r>
            <a:endParaRPr lang="fr-FR" b="1" dirty="0" err="1"/>
          </a:p>
          <a:p>
            <a:pPr marL="0" indent="0">
              <a:buNone/>
            </a:pPr>
            <a:r>
              <a:rPr lang="fr-FR" dirty="0" err="1">
                <a:cs typeface="Calibri" panose="020F0502020204030204"/>
              </a:rPr>
              <a:t>Holds</a:t>
            </a:r>
            <a:r>
              <a:rPr lang="fr-FR" dirty="0">
                <a:cs typeface="Calibri" panose="020F0502020204030204"/>
              </a:rPr>
              <a:t> the </a:t>
            </a:r>
            <a:r>
              <a:rPr lang="fr-FR" dirty="0" err="1">
                <a:cs typeface="Calibri" panose="020F0502020204030204"/>
              </a:rPr>
              <a:t>kind</a:t>
            </a:r>
            <a:r>
              <a:rPr lang="fr-FR" dirty="0">
                <a:cs typeface="Calibri" panose="020F0502020204030204"/>
              </a:rPr>
              <a:t> of </a:t>
            </a:r>
            <a:r>
              <a:rPr lang="fr-FR" dirty="0" err="1">
                <a:cs typeface="Calibri" panose="020F0502020204030204"/>
              </a:rPr>
              <a:t>character</a:t>
            </a:r>
            <a:r>
              <a:rPr lang="fr-FR" dirty="0">
                <a:cs typeface="Calibri" panose="020F0502020204030204"/>
              </a:rPr>
              <a:t>: </a:t>
            </a:r>
            <a:r>
              <a:rPr lang="fr-FR" dirty="0" err="1">
                <a:cs typeface="Calibri" panose="020F0502020204030204"/>
              </a:rPr>
              <a:t>Dwarf</a:t>
            </a:r>
            <a:r>
              <a:rPr lang="fr-FR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51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5FE508-7408-60D1-CA5E-D7F7C3C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Dwarf methods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1653D-8E90-3368-CBBA-55686912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cs typeface="Calibri"/>
              </a:rPr>
              <a:t>None.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1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8D1792-7F01-641F-21AC-425D806E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Class Game properties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4047D-EA10-0F4E-9281-C48BEE5D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ea typeface="+mn-lt"/>
                <a:cs typeface="+mn-lt"/>
              </a:rPr>
              <a:t>looser</a:t>
            </a:r>
            <a:endParaRPr lang="fr-FR" dirty="0">
              <a:ea typeface="+mn-lt"/>
              <a:cs typeface="+mn-lt"/>
            </a:endParaRPr>
          </a:p>
          <a:p>
            <a:r>
              <a:rPr lang="fr-FR" b="1" dirty="0">
                <a:ea typeface="+mn-lt"/>
                <a:cs typeface="+mn-lt"/>
              </a:rPr>
              <a:t>Is set to the </a:t>
            </a:r>
            <a:r>
              <a:rPr lang="fr-FR" b="1" dirty="0" err="1">
                <a:ea typeface="+mn-lt"/>
                <a:cs typeface="+mn-lt"/>
              </a:rPr>
              <a:t>name</a:t>
            </a:r>
            <a:r>
              <a:rPr lang="fr-FR" b="1" dirty="0">
                <a:ea typeface="+mn-lt"/>
                <a:cs typeface="+mn-lt"/>
              </a:rPr>
              <a:t> of the </a:t>
            </a:r>
            <a:r>
              <a:rPr lang="fr-FR" b="1" dirty="0" err="1">
                <a:ea typeface="+mn-lt"/>
                <a:cs typeface="+mn-lt"/>
              </a:rPr>
              <a:t>player</a:t>
            </a:r>
            <a:r>
              <a:rPr lang="fr-FR" b="1" dirty="0">
                <a:ea typeface="+mn-lt"/>
                <a:cs typeface="+mn-lt"/>
              </a:rPr>
              <a:t> </a:t>
            </a:r>
            <a:r>
              <a:rPr lang="fr-FR" b="1" dirty="0" err="1">
                <a:ea typeface="+mn-lt"/>
                <a:cs typeface="+mn-lt"/>
              </a:rPr>
              <a:t>who</a:t>
            </a:r>
            <a:r>
              <a:rPr lang="fr-FR" b="1" dirty="0">
                <a:ea typeface="+mn-lt"/>
                <a:cs typeface="+mn-lt"/>
              </a:rPr>
              <a:t> </a:t>
            </a:r>
            <a:r>
              <a:rPr lang="fr-FR" b="1" dirty="0" err="1">
                <a:ea typeface="+mn-lt"/>
                <a:cs typeface="+mn-lt"/>
              </a:rPr>
              <a:t>looses</a:t>
            </a:r>
            <a:r>
              <a:rPr lang="fr-FR" b="1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 b="1" dirty="0" err="1">
                <a:ea typeface="+mn-lt"/>
                <a:cs typeface="+mn-lt"/>
              </a:rPr>
              <a:t>maxCharacters</a:t>
            </a:r>
            <a:endParaRPr lang="fr-FR" dirty="0" err="1">
              <a:ea typeface="+mn-lt"/>
              <a:cs typeface="+mn-lt"/>
            </a:endParaRPr>
          </a:p>
          <a:p>
            <a:r>
              <a:rPr lang="fr-FR" b="1" dirty="0" err="1">
                <a:ea typeface="+mn-lt"/>
                <a:cs typeface="+mn-lt"/>
              </a:rPr>
              <a:t>Holds</a:t>
            </a:r>
            <a:r>
              <a:rPr lang="fr-FR" b="1" dirty="0">
                <a:ea typeface="+mn-lt"/>
                <a:cs typeface="+mn-lt"/>
              </a:rPr>
              <a:t> the value of the maximum </a:t>
            </a:r>
            <a:r>
              <a:rPr lang="fr-FR" b="1" dirty="0" err="1">
                <a:ea typeface="+mn-lt"/>
                <a:cs typeface="+mn-lt"/>
              </a:rPr>
              <a:t>number</a:t>
            </a:r>
            <a:r>
              <a:rPr lang="fr-FR" b="1" dirty="0">
                <a:ea typeface="+mn-lt"/>
                <a:cs typeface="+mn-lt"/>
              </a:rPr>
              <a:t> of </a:t>
            </a:r>
            <a:r>
              <a:rPr lang="fr-FR" b="1" dirty="0" err="1">
                <a:ea typeface="+mn-lt"/>
                <a:cs typeface="+mn-lt"/>
              </a:rPr>
              <a:t>characters</a:t>
            </a:r>
            <a:r>
              <a:rPr lang="fr-FR" b="1" dirty="0">
                <a:ea typeface="+mn-lt"/>
                <a:cs typeface="+mn-lt"/>
              </a:rPr>
              <a:t> in a team.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 b="1" dirty="0" err="1">
                <a:ea typeface="+mn-lt"/>
                <a:cs typeface="+mn-lt"/>
              </a:rPr>
              <a:t>names</a:t>
            </a:r>
            <a:endParaRPr lang="en-US" dirty="0" err="1">
              <a:ea typeface="+mn-lt"/>
              <a:cs typeface="+mn-lt"/>
            </a:endParaRPr>
          </a:p>
          <a:p>
            <a:r>
              <a:rPr lang="fr-FR" b="1" dirty="0" err="1">
                <a:ea typeface="+mn-lt"/>
                <a:cs typeface="+mn-lt"/>
              </a:rPr>
              <a:t>Array</a:t>
            </a:r>
            <a:r>
              <a:rPr lang="fr-FR" b="1" dirty="0">
                <a:ea typeface="+mn-lt"/>
                <a:cs typeface="+mn-lt"/>
              </a:rPr>
              <a:t> holding the </a:t>
            </a:r>
            <a:r>
              <a:rPr lang="fr-FR" b="1" dirty="0" err="1">
                <a:ea typeface="+mn-lt"/>
                <a:cs typeface="+mn-lt"/>
              </a:rPr>
              <a:t>names</a:t>
            </a:r>
            <a:r>
              <a:rPr lang="fr-FR" b="1" dirty="0">
                <a:ea typeface="+mn-lt"/>
                <a:cs typeface="+mn-lt"/>
              </a:rPr>
              <a:t> </a:t>
            </a:r>
            <a:r>
              <a:rPr lang="fr-FR" b="1" dirty="0" err="1">
                <a:ea typeface="+mn-lt"/>
                <a:cs typeface="+mn-lt"/>
              </a:rPr>
              <a:t>already</a:t>
            </a:r>
            <a:r>
              <a:rPr lang="fr-FR" b="1" dirty="0">
                <a:ea typeface="+mn-lt"/>
                <a:cs typeface="+mn-lt"/>
              </a:rPr>
              <a:t> </a:t>
            </a:r>
            <a:r>
              <a:rPr lang="fr-FR" b="1" dirty="0" err="1">
                <a:ea typeface="+mn-lt"/>
                <a:cs typeface="+mn-lt"/>
              </a:rPr>
              <a:t>taken</a:t>
            </a:r>
            <a:r>
              <a:rPr lang="fr-FR" b="1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507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Project 3</vt:lpstr>
      <vt:lpstr>Game developed in swift language</vt:lpstr>
      <vt:lpstr>Présentation PowerPoint</vt:lpstr>
      <vt:lpstr>Class Character properties</vt:lpstr>
      <vt:lpstr>Présentation PowerPoint</vt:lpstr>
      <vt:lpstr>Class Character methods</vt:lpstr>
      <vt:lpstr>Class Dwarf properties</vt:lpstr>
      <vt:lpstr>Class Dwarf methods</vt:lpstr>
      <vt:lpstr>Class Game properties</vt:lpstr>
      <vt:lpstr>Présentation PowerPoint</vt:lpstr>
      <vt:lpstr>Class Game methods</vt:lpstr>
      <vt:lpstr>Présentation PowerPoint</vt:lpstr>
      <vt:lpstr>Présentation PowerPoint</vt:lpstr>
      <vt:lpstr>Présentation PowerPoint</vt:lpstr>
      <vt:lpstr>Class Magus properties</vt:lpstr>
      <vt:lpstr>Class Magus methods</vt:lpstr>
      <vt:lpstr>Class Player properties</vt:lpstr>
      <vt:lpstr>Présentation PowerPoint</vt:lpstr>
      <vt:lpstr>Class Player methods</vt:lpstr>
      <vt:lpstr>Class Warrior properties</vt:lpstr>
      <vt:lpstr>Class Warrior methods</vt:lpstr>
      <vt:lpstr>Class Weapon properties</vt:lpstr>
      <vt:lpstr>Class Weapon mkethods</vt:lpstr>
      <vt:lpstr>Class Magus  properties</vt:lpstr>
      <vt:lpstr>Class Magus pmethids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709</cp:revision>
  <dcterms:created xsi:type="dcterms:W3CDTF">2022-10-13T00:44:21Z</dcterms:created>
  <dcterms:modified xsi:type="dcterms:W3CDTF">2022-10-20T20:17:42Z</dcterms:modified>
</cp:coreProperties>
</file>