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1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88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94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81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5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4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2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4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4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8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4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118B-4BAD-4C1F-9C8A-6ED75048C1C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8893B8-C03D-4637-9566-5CACF1AE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E7F30D1-DD0D-499A-BFA2-0E8F2F4F9709}"/>
              </a:ext>
            </a:extLst>
          </p:cNvPr>
          <p:cNvSpPr txBox="1"/>
          <p:nvPr/>
        </p:nvSpPr>
        <p:spPr>
          <a:xfrm>
            <a:off x="350982" y="166255"/>
            <a:ext cx="94303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Fuzzy Matching Gene Names (Version 1)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Capitalize all letters.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spaces from the names.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3*. Remove decimal points from the names.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Remove the brackets and the contents of the brackets 	in the names.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5*. Remove the numbers at the end of the names.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If dash can be found in the name.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6.1 If the dash is followed by numbers, keep only the content 					before the dash.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6.2 If the length of the content before the dash is less than the length of 		the content after the dash, then keep the content after the dash.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6.3 If the index of dash in the name &lt; 2 (considered as a prefix), 				keep the content after the dash.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6.4 *Match once, if the match fails, remove the dash and make 					another match.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BF5BD-58D2-4F80-AE63-A8566ACC6ED1}"/>
              </a:ext>
            </a:extLst>
          </p:cNvPr>
          <p:cNvSpPr txBox="1"/>
          <p:nvPr/>
        </p:nvSpPr>
        <p:spPr>
          <a:xfrm>
            <a:off x="350982" y="720437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(* means can be improved)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11E060-BEDF-4A50-84D2-CFFEBFF8CD34}"/>
              </a:ext>
            </a:extLst>
          </p:cNvPr>
          <p:cNvSpPr txBox="1"/>
          <p:nvPr/>
        </p:nvSpPr>
        <p:spPr>
          <a:xfrm>
            <a:off x="350982" y="166255"/>
            <a:ext cx="943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Fuzzy Matching Gene Names (Version 2)</a:t>
            </a:r>
          </a:p>
        </p:txBody>
      </p:sp>
    </p:spTree>
    <p:extLst>
      <p:ext uri="{BB962C8B-B14F-4D97-AF65-F5344CB8AC3E}">
        <p14:creationId xmlns:p14="http://schemas.microsoft.com/office/powerpoint/2010/main" val="421677869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197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浩宇</dc:creator>
  <cp:lastModifiedBy>董 浩宇</cp:lastModifiedBy>
  <cp:revision>2</cp:revision>
  <dcterms:created xsi:type="dcterms:W3CDTF">2021-08-04T02:51:20Z</dcterms:created>
  <dcterms:modified xsi:type="dcterms:W3CDTF">2021-08-04T03:11:08Z</dcterms:modified>
</cp:coreProperties>
</file>