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8"/>
  </p:handoutMasterIdLst>
  <p:sldIdLst>
    <p:sldId id="256" r:id="rId2"/>
    <p:sldId id="271" r:id="rId3"/>
    <p:sldId id="305" r:id="rId4"/>
    <p:sldId id="260" r:id="rId5"/>
    <p:sldId id="306" r:id="rId6"/>
    <p:sldId id="296" r:id="rId7"/>
    <p:sldId id="272" r:id="rId8"/>
    <p:sldId id="300" r:id="rId9"/>
    <p:sldId id="301" r:id="rId10"/>
    <p:sldId id="269" r:id="rId11"/>
    <p:sldId id="302" r:id="rId12"/>
    <p:sldId id="307" r:id="rId13"/>
    <p:sldId id="303" r:id="rId14"/>
    <p:sldId id="304" r:id="rId15"/>
    <p:sldId id="293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305"/>
            <p14:sldId id="260"/>
            <p14:sldId id="306"/>
            <p14:sldId id="296"/>
            <p14:sldId id="272"/>
            <p14:sldId id="300"/>
            <p14:sldId id="301"/>
            <p14:sldId id="269"/>
            <p14:sldId id="302"/>
            <p14:sldId id="307"/>
            <p14:sldId id="303"/>
            <p14:sldId id="304"/>
            <p14:sldId id="293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2" autoAdjust="0"/>
  </p:normalViewPr>
  <p:slideViewPr>
    <p:cSldViewPr>
      <p:cViewPr varScale="1">
        <p:scale>
          <a:sx n="84" d="100"/>
          <a:sy n="84" d="100"/>
        </p:scale>
        <p:origin x="-1421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Initial relation between cameras is calculated from the essential matrix, according to algorithm described in an epic compendium by Klas Nordberg.</a:t>
            </a:r>
          </a:p>
          <a:p>
            <a:endParaRPr lang="sv-SE" dirty="0"/>
          </a:p>
          <a:p>
            <a:r>
              <a:rPr lang="sv-SE" dirty="0" smtClean="0"/>
              <a:t>Results</a:t>
            </a:r>
            <a:r>
              <a:rPr lang="sv-SE" dirty="0" smtClean="0"/>
              <a:t> </a:t>
            </a:r>
            <a:r>
              <a:rPr lang="sv-SE" dirty="0" smtClean="0"/>
              <a:t>used as initial guess for PnP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Non-linear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using the </a:t>
            </a:r>
            <a:r>
              <a:rPr lang="en-US" dirty="0" err="1" smtClean="0"/>
              <a:t>levmar</a:t>
            </a:r>
            <a:r>
              <a:rPr lang="en-US" dirty="0" smtClean="0"/>
              <a:t> API</a:t>
            </a:r>
          </a:p>
          <a:p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dirty="0"/>
              <a:t>three times in </a:t>
            </a:r>
            <a:r>
              <a:rPr lang="en-US" dirty="0" smtClean="0"/>
              <a:t>one pipeline iteration</a:t>
            </a:r>
          </a:p>
          <a:p>
            <a:pPr lvl="1"/>
            <a:r>
              <a:rPr lang="en-US" dirty="0" smtClean="0"/>
              <a:t>Last step of Gold Standard algorithm</a:t>
            </a:r>
          </a:p>
          <a:p>
            <a:pPr lvl="1"/>
            <a:r>
              <a:rPr lang="en-US" dirty="0" smtClean="0"/>
              <a:t>PnP pose estimation</a:t>
            </a:r>
          </a:p>
          <a:p>
            <a:pPr lvl="1"/>
            <a:r>
              <a:rPr lang="en-US" dirty="0" smtClean="0"/>
              <a:t>Bundle adjustment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Minimizes squared re-projection error over specified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representation</a:t>
            </a:r>
          </a:p>
          <a:p>
            <a:endParaRPr lang="en-US" dirty="0"/>
          </a:p>
          <a:p>
            <a:r>
              <a:rPr lang="en-US" dirty="0" smtClean="0"/>
              <a:t>Support exists in </a:t>
            </a:r>
            <a:r>
              <a:rPr lang="en-US" dirty="0" err="1" smtClean="0"/>
              <a:t>OpenCV</a:t>
            </a:r>
            <a:r>
              <a:rPr lang="en-US" dirty="0" smtClean="0"/>
              <a:t>: (cv::Rodrigues)</a:t>
            </a:r>
          </a:p>
          <a:p>
            <a:endParaRPr lang="en-US" dirty="0"/>
          </a:p>
          <a:p>
            <a:r>
              <a:rPr lang="en-US" dirty="0" smtClean="0"/>
              <a:t>Allows for unconstrained optimization</a:t>
            </a:r>
          </a:p>
          <a:p>
            <a:endParaRPr lang="en-US" dirty="0"/>
          </a:p>
          <a:p>
            <a:r>
              <a:rPr lang="en-US" dirty="0" smtClean="0"/>
              <a:t>Ambiguity in </a:t>
            </a:r>
            <a:r>
              <a:rPr lang="en-US" smtClean="0"/>
              <a:t>the </a:t>
            </a:r>
            <a:r>
              <a:rPr lang="en-US" smtClean="0"/>
              <a:t>representation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6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guess derived from F </a:t>
            </a:r>
            <a:r>
              <a:rPr lang="en-US" dirty="0"/>
              <a:t>	</a:t>
            </a:r>
            <a:r>
              <a:rPr lang="en-US" dirty="0" smtClean="0"/>
              <a:t>(R &amp; t)</a:t>
            </a:r>
          </a:p>
          <a:p>
            <a:endParaRPr lang="en-US" dirty="0" smtClean="0"/>
          </a:p>
          <a:p>
            <a:r>
              <a:rPr lang="en-US" dirty="0" smtClean="0"/>
              <a:t>Use known correspondences from previous view</a:t>
            </a:r>
          </a:p>
          <a:p>
            <a:endParaRPr lang="en-US" dirty="0"/>
          </a:p>
          <a:p>
            <a:r>
              <a:rPr lang="en-US" dirty="0" smtClean="0"/>
              <a:t>Threshold new points on re-projection error to remove outliers</a:t>
            </a:r>
            <a:endParaRPr lang="en-US" dirty="0"/>
          </a:p>
          <a:p>
            <a:pPr marL="16459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9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Same rotation parameterization as the one used for solving the PnP</a:t>
            </a:r>
          </a:p>
          <a:p>
            <a:endParaRPr lang="en-US" dirty="0" smtClean="0"/>
          </a:p>
          <a:p>
            <a:r>
              <a:rPr lang="en-US" dirty="0" smtClean="0"/>
              <a:t>Computation time scales badly with the number </a:t>
            </a:r>
            <a:r>
              <a:rPr lang="en-US" smtClean="0"/>
              <a:t>of points and views</a:t>
            </a:r>
            <a:endParaRPr lang="en-US" dirty="0"/>
          </a:p>
          <a:p>
            <a:pPr lvl="1"/>
            <a:r>
              <a:rPr lang="en-US" dirty="0" smtClean="0"/>
              <a:t>Dinosaur set takes more than ten hours to complete</a:t>
            </a:r>
            <a:br>
              <a:rPr lang="en-US" dirty="0" smtClean="0"/>
            </a:br>
            <a:r>
              <a:rPr lang="en-US" dirty="0" smtClean="0"/>
              <a:t>(30 points per view)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Slow mainly because </a:t>
            </a:r>
            <a:endParaRPr lang="en-US" i="1" dirty="0" smtClean="0"/>
          </a:p>
          <a:p>
            <a:pPr lvl="1"/>
            <a:r>
              <a:rPr lang="en-US" dirty="0" smtClean="0"/>
              <a:t>No sparse pattern is used for </a:t>
            </a:r>
            <a:r>
              <a:rPr lang="en-US" dirty="0" err="1" smtClean="0"/>
              <a:t>Jacobian</a:t>
            </a:r>
            <a:r>
              <a:rPr lang="en-US" dirty="0" smtClean="0"/>
              <a:t> estimation</a:t>
            </a:r>
          </a:p>
          <a:p>
            <a:pPr lvl="1"/>
            <a:r>
              <a:rPr lang="en-US" dirty="0" err="1" smtClean="0"/>
              <a:t>levmar</a:t>
            </a:r>
            <a:r>
              <a:rPr lang="en-US" dirty="0" smtClean="0"/>
              <a:t> was not built using LAPACK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Some drift for the last few cameras.</a:t>
            </a:r>
          </a:p>
          <a:p>
            <a:pPr marL="118872" indent="0">
              <a:buNone/>
            </a:pPr>
            <a:r>
              <a:rPr lang="sv-SE" dirty="0" smtClean="0"/>
              <a:t>Good results except for the last 3 cameras.</a:t>
            </a:r>
            <a:endParaRPr lang="sv-SE" dirty="0" smtClean="0"/>
          </a:p>
          <a:p>
            <a:pPr marL="118872" indent="0">
              <a:buNone/>
            </a:pPr>
            <a:endParaRPr lang="sv-SE" dirty="0"/>
          </a:p>
          <a:p>
            <a:pPr marL="118872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32" y="4343400"/>
            <a:ext cx="4423707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8470"/>
            <a:ext cx="3248025" cy="303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and pipeline – </a:t>
            </a:r>
            <a:r>
              <a:rPr lang="en-US" dirty="0" err="1" smtClean="0"/>
              <a:t>Mattias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2D correspondence extraction – Alexander </a:t>
            </a:r>
          </a:p>
          <a:p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endParaRPr lang="en-US" dirty="0" smtClean="0"/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3D Reconstruction pipeline</a:t>
            </a:r>
            <a:endParaRPr lang="sv-SE" dirty="0"/>
          </a:p>
        </p:txBody>
      </p:sp>
      <p:pic>
        <p:nvPicPr>
          <p:cNvPr id="1026" name="Picture 2" descr="C:\Users\TiXiR\Documents\skola\TSBB15 - Computer Vision\Project 2 - 3D Reconstruction\Repository\Documentation\images\pipelin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-676" r="1272" b="676"/>
          <a:stretch/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142" y="1779312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v-SE" dirty="0" smtClean="0"/>
              <a:t>Camera data structure</a:t>
            </a:r>
          </a:p>
          <a:p>
            <a:endParaRPr lang="sv-SE" dirty="0" smtClean="0"/>
          </a:p>
          <a:p>
            <a:r>
              <a:rPr lang="sv-SE" dirty="0" smtClean="0"/>
              <a:t>2D &lt;-&gt; 3D</a:t>
            </a:r>
          </a:p>
          <a:p>
            <a:endParaRPr lang="sv-SE" dirty="0" smtClean="0"/>
          </a:p>
          <a:p>
            <a:r>
              <a:rPr lang="sv-SE" dirty="0" smtClean="0"/>
              <a:t>Camera pair</a:t>
            </a:r>
            <a:br>
              <a:rPr lang="sv-SE" dirty="0" smtClean="0"/>
            </a:br>
            <a:r>
              <a:rPr lang="sv-SE" dirty="0" smtClean="0"/>
              <a:t> &amp; 2D &lt;-&gt; 3D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Difficult data set</a:t>
            </a:r>
          </a:p>
          <a:p>
            <a:endParaRPr lang="sv-SE" dirty="0"/>
          </a:p>
          <a:p>
            <a:r>
              <a:rPr lang="sv-SE" dirty="0" smtClean="0"/>
              <a:t>Outliers</a:t>
            </a:r>
          </a:p>
          <a:p>
            <a:endParaRPr lang="sv-SE" dirty="0"/>
          </a:p>
          <a:p>
            <a:r>
              <a:rPr lang="sv-SE" dirty="0" smtClean="0"/>
              <a:t>Long time before results are seen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5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2766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0198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Straight Connector 22"/>
          <p:cNvCxnSpPr>
            <a:stCxn id="8" idx="6"/>
            <a:endCxn id="15" idx="2"/>
          </p:cNvCxnSpPr>
          <p:nvPr/>
        </p:nvCxnSpPr>
        <p:spPr>
          <a:xfrm flipV="1">
            <a:off x="1447800" y="3162300"/>
            <a:ext cx="2209800" cy="762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6"/>
            <a:endCxn id="14" idx="2"/>
          </p:cNvCxnSpPr>
          <p:nvPr/>
        </p:nvCxnSpPr>
        <p:spPr>
          <a:xfrm>
            <a:off x="2438400" y="3619500"/>
            <a:ext cx="2286000" cy="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6"/>
            <a:endCxn id="16" idx="2"/>
          </p:cNvCxnSpPr>
          <p:nvPr/>
        </p:nvCxnSpPr>
        <p:spPr>
          <a:xfrm>
            <a:off x="1905000" y="4229100"/>
            <a:ext cx="2057400" cy="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6"/>
            <a:endCxn id="19" idx="2"/>
          </p:cNvCxnSpPr>
          <p:nvPr/>
        </p:nvCxnSpPr>
        <p:spPr>
          <a:xfrm flipV="1">
            <a:off x="4038600" y="4076700"/>
            <a:ext cx="23622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6"/>
            <a:endCxn id="17" idx="2"/>
          </p:cNvCxnSpPr>
          <p:nvPr/>
        </p:nvCxnSpPr>
        <p:spPr>
          <a:xfrm flipV="1">
            <a:off x="4800600" y="3467100"/>
            <a:ext cx="22098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  <a:endCxn id="18" idx="2"/>
          </p:cNvCxnSpPr>
          <p:nvPr/>
        </p:nvCxnSpPr>
        <p:spPr>
          <a:xfrm flipV="1">
            <a:off x="3733800" y="3009900"/>
            <a:ext cx="23622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Chains?</a:t>
            </a:r>
            <a:endParaRPr lang="sv-SE" dirty="0"/>
          </a:p>
        </p:txBody>
      </p:sp>
      <p:sp>
        <p:nvSpPr>
          <p:cNvPr id="7" name="Donut 6"/>
          <p:cNvSpPr/>
          <p:nvPr/>
        </p:nvSpPr>
        <p:spPr>
          <a:xfrm>
            <a:off x="2362200" y="3581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371600" y="3200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1828800" y="4191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4724400" y="3581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657600" y="31242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3962400" y="4191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7010400" y="3429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096000" y="29718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6400800" y="40386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4800" y="434236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1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7908" y="433601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2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37550" y="433601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3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feature points, using Harris response </a:t>
            </a:r>
          </a:p>
          <a:p>
            <a:pPr lvl="1"/>
            <a:r>
              <a:rPr lang="en-US" dirty="0" smtClean="0"/>
              <a:t>Minimum relative quality</a:t>
            </a:r>
          </a:p>
          <a:p>
            <a:pPr lvl="1"/>
            <a:r>
              <a:rPr lang="en-US" dirty="0" smtClean="0"/>
              <a:t>Minimum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descriptor, using SIFT</a:t>
            </a:r>
          </a:p>
          <a:p>
            <a:pPr lvl="1"/>
            <a:endParaRPr lang="en-US" dirty="0"/>
          </a:p>
          <a:p>
            <a:r>
              <a:rPr lang="en-US" dirty="0" smtClean="0"/>
              <a:t>Calculate correspondences, using Brute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Points</a:t>
            </a:r>
            <a:endParaRPr lang="en-US" dirty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599"/>
            <a:ext cx="5867400" cy="46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Points</a:t>
            </a:r>
            <a:endParaRPr lang="en-US" dirty="0"/>
          </a:p>
        </p:txBody>
      </p:sp>
      <p:pic>
        <p:nvPicPr>
          <p:cNvPr id="1026" name="Picture 2" descr="C:\Users\Alexander\Documents\#LiU\TSBB15\Project\3D Reconstruction\3DReconstruction\3DReconstruction\SVN\Documentation\images\Correspondenc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" y="2438400"/>
            <a:ext cx="915035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2240</TotalTime>
  <Words>252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Problems</vt:lpstr>
      <vt:lpstr>Improvements</vt:lpstr>
      <vt:lpstr>2D point extraction</vt:lpstr>
      <vt:lpstr>Feature Points</vt:lpstr>
      <vt:lpstr>Corresponding Points</vt:lpstr>
      <vt:lpstr>Initial Pose</vt:lpstr>
      <vt:lpstr>Non-linear optimization</vt:lpstr>
      <vt:lpstr>Rotation parameterization</vt:lpstr>
      <vt:lpstr>Solving the PnP</vt:lpstr>
      <vt:lpstr>Bundle Adjustment</vt:lpstr>
      <vt:lpstr>Visualization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Alexander Sjöholm</cp:lastModifiedBy>
  <cp:revision>189</cp:revision>
  <dcterms:created xsi:type="dcterms:W3CDTF">2012-05-04T13:39:22Z</dcterms:created>
  <dcterms:modified xsi:type="dcterms:W3CDTF">2013-05-21T10:46:02Z</dcterms:modified>
</cp:coreProperties>
</file>