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7"/>
  </p:handoutMasterIdLst>
  <p:sldIdLst>
    <p:sldId id="256" r:id="rId2"/>
    <p:sldId id="271" r:id="rId3"/>
    <p:sldId id="262" r:id="rId4"/>
    <p:sldId id="260" r:id="rId5"/>
    <p:sldId id="296" r:id="rId6"/>
    <p:sldId id="272" r:id="rId7"/>
    <p:sldId id="300" r:id="rId8"/>
    <p:sldId id="301" r:id="rId9"/>
    <p:sldId id="269" r:id="rId10"/>
    <p:sldId id="297" r:id="rId11"/>
    <p:sldId id="294" r:id="rId12"/>
    <p:sldId id="299" r:id="rId13"/>
    <p:sldId id="293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262"/>
            <p14:sldId id="260"/>
            <p14:sldId id="296"/>
            <p14:sldId id="272"/>
            <p14:sldId id="300"/>
            <p14:sldId id="301"/>
            <p14:sldId id="269"/>
            <p14:sldId id="297"/>
            <p14:sldId id="294"/>
            <p14:sldId id="299"/>
            <p14:sldId id="293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92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Non-linear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 Standard estimation of F</a:t>
            </a:r>
          </a:p>
          <a:p>
            <a:r>
              <a:rPr lang="en-US" dirty="0" smtClean="0"/>
              <a:t>PnP pose estimation</a:t>
            </a:r>
          </a:p>
          <a:p>
            <a:r>
              <a:rPr lang="en-US" dirty="0" smtClean="0"/>
              <a:t>Bundle adjustment</a:t>
            </a:r>
          </a:p>
          <a:p>
            <a:endParaRPr lang="en-US" dirty="0"/>
          </a:p>
          <a:p>
            <a:r>
              <a:rPr lang="en-US" dirty="0" smtClean="0"/>
              <a:t>Minimizes re-projection error over specified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guess derived from F</a:t>
            </a:r>
          </a:p>
          <a:p>
            <a:endParaRPr lang="en-US" dirty="0"/>
          </a:p>
          <a:p>
            <a:r>
              <a:rPr lang="en-US" dirty="0" smtClean="0"/>
              <a:t>Rotation parameterization</a:t>
            </a:r>
            <a:endParaRPr lang="en-US" dirty="0"/>
          </a:p>
          <a:p>
            <a:pPr lvl="1"/>
            <a:r>
              <a:rPr lang="en-US" dirty="0" smtClean="0"/>
              <a:t>Rotation vector representation</a:t>
            </a:r>
          </a:p>
          <a:p>
            <a:pPr lvl="1"/>
            <a:r>
              <a:rPr lang="en-US" dirty="0" smtClean="0"/>
              <a:t>Allows for unconstrained optimization</a:t>
            </a:r>
          </a:p>
          <a:p>
            <a:pPr lvl="1"/>
            <a:r>
              <a:rPr lang="en-US" dirty="0" smtClean="0"/>
              <a:t>Ambiguity in the mapping from matrix to parameter vector</a:t>
            </a:r>
          </a:p>
        </p:txBody>
      </p:sp>
    </p:spTree>
    <p:extLst>
      <p:ext uri="{BB962C8B-B14F-4D97-AF65-F5344CB8AC3E}">
        <p14:creationId xmlns:p14="http://schemas.microsoft.com/office/powerpoint/2010/main" val="30756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total re-projection error</a:t>
            </a:r>
          </a:p>
          <a:p>
            <a:endParaRPr lang="en-US" dirty="0" smtClean="0"/>
          </a:p>
          <a:p>
            <a:r>
              <a:rPr lang="en-US" dirty="0" smtClean="0"/>
              <a:t>Implemented using </a:t>
            </a:r>
            <a:r>
              <a:rPr lang="en-US" dirty="0" err="1" smtClean="0"/>
              <a:t>levmar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Slow because of</a:t>
            </a:r>
            <a:endParaRPr lang="en-US" i="1" dirty="0"/>
          </a:p>
          <a:p>
            <a:pPr lvl="1"/>
            <a:r>
              <a:rPr lang="en-US" dirty="0" smtClean="0"/>
              <a:t>No sparse pattern for </a:t>
            </a:r>
            <a:r>
              <a:rPr lang="en-US" dirty="0" err="1" smtClean="0"/>
              <a:t>Jacobian</a:t>
            </a:r>
            <a:r>
              <a:rPr lang="en-US" dirty="0" smtClean="0"/>
              <a:t> estimation</a:t>
            </a:r>
            <a:endParaRPr lang="en-US" dirty="0"/>
          </a:p>
          <a:p>
            <a:pPr lvl="1"/>
            <a:r>
              <a:rPr lang="en-US" dirty="0" smtClean="0"/>
              <a:t>Library was not build using LAPACK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8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cameras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points.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763000" cy="19811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Slow, especially bundle adjustment step.</a:t>
            </a:r>
          </a:p>
          <a:p>
            <a:pPr lvl="1"/>
            <a:r>
              <a:rPr lang="en-US" dirty="0" smtClean="0"/>
              <a:t>Very good results though.</a:t>
            </a:r>
          </a:p>
          <a:p>
            <a:pPr lvl="1"/>
            <a:r>
              <a:rPr lang="en-US" dirty="0" smtClean="0"/>
              <a:t>Sensitive to outliers.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gusha124\Desktop\Documentation\images\gotCa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50473"/>
            <a:ext cx="3168227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 and Settings\gusha124\Desktop\Documentation\images\prot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0473"/>
            <a:ext cx="4428534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awsome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 and pipeline – </a:t>
            </a:r>
            <a:r>
              <a:rPr lang="en-US" dirty="0" err="1" smtClean="0"/>
              <a:t>Mattias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2D correspondence extraction – Alexander </a:t>
            </a:r>
          </a:p>
          <a:p>
            <a:endParaRPr lang="en-US" dirty="0" smtClean="0"/>
          </a:p>
          <a:p>
            <a:r>
              <a:rPr lang="en-US" dirty="0" smtClean="0"/>
              <a:t>Non-linear optimization – Martin</a:t>
            </a:r>
          </a:p>
          <a:p>
            <a:endParaRPr lang="en-US" dirty="0" smtClean="0"/>
          </a:p>
          <a:p>
            <a:r>
              <a:rPr lang="en-US" dirty="0" smtClean="0"/>
              <a:t>Visualization 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Reconstruction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Noisy, lots of false positives.</a:t>
            </a:r>
          </a:p>
          <a:p>
            <a:r>
              <a:rPr lang="en-US" dirty="0" smtClean="0"/>
              <a:t>False positives are mostly isolated.</a:t>
            </a:r>
          </a:p>
          <a:p>
            <a:r>
              <a:rPr lang="en-US" dirty="0" smtClean="0"/>
              <a:t>Easy to handle with later processing steps.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Data structure for cameras.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original 2D points to 3D points.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camera to visible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each step of the reconstruction to a file.</a:t>
            </a:r>
          </a:p>
          <a:p>
            <a:endParaRPr lang="en-US" dirty="0"/>
          </a:p>
          <a:p>
            <a:r>
              <a:rPr lang="en-US" dirty="0" smtClean="0"/>
              <a:t>Can be read by the visualizer for debugging/demonstration.</a:t>
            </a:r>
          </a:p>
          <a:p>
            <a:endParaRPr lang="en-US" dirty="0"/>
          </a:p>
          <a:p>
            <a:r>
              <a:rPr lang="en-US" dirty="0" smtClean="0"/>
              <a:t>Or resume the reconstruction from a previous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feature points, using Harris response </a:t>
            </a:r>
          </a:p>
          <a:p>
            <a:pPr lvl="1"/>
            <a:r>
              <a:rPr lang="en-US" dirty="0" smtClean="0"/>
              <a:t>Minimum relative quality</a:t>
            </a:r>
          </a:p>
          <a:p>
            <a:pPr lvl="1"/>
            <a:r>
              <a:rPr lang="en-US" dirty="0" smtClean="0"/>
              <a:t>Minimum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Calculate descriptor, using SIFT</a:t>
            </a:r>
          </a:p>
          <a:p>
            <a:pPr lvl="1"/>
            <a:endParaRPr lang="en-US" dirty="0"/>
          </a:p>
          <a:p>
            <a:r>
              <a:rPr lang="en-US" dirty="0" smtClean="0"/>
              <a:t>Calculate correspondences, using Brute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Points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599"/>
            <a:ext cx="5867400" cy="468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Points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</p:txBody>
      </p:sp>
      <p:pic>
        <p:nvPicPr>
          <p:cNvPr id="1026" name="Picture 2" descr="C:\Users\Alexander\Documents\#LiU\TSBB15\Project\3D Reconstruction\3DReconstruction\3DReconstruction\SVN\Documentation\images\Correspondenc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" y="2438400"/>
            <a:ext cx="915035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Initial relation between cameras is calculated from the essential matrix, according to algorithm described in an epic compendium by Klas Nordberg.</a:t>
            </a:r>
          </a:p>
          <a:p>
            <a:endParaRPr lang="sv-SE" dirty="0"/>
          </a:p>
          <a:p>
            <a:r>
              <a:rPr lang="sv-SE" dirty="0" smtClean="0"/>
              <a:t>Algorithm used as initial guess for PnP 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1993</TotalTime>
  <Words>278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File output</vt:lpstr>
      <vt:lpstr>2D point extraction</vt:lpstr>
      <vt:lpstr>Feature Points</vt:lpstr>
      <vt:lpstr>Corresponding Points</vt:lpstr>
      <vt:lpstr>Initial Pose</vt:lpstr>
      <vt:lpstr>Non-linear optimization</vt:lpstr>
      <vt:lpstr>Solving the PnP</vt:lpstr>
      <vt:lpstr>Bundle Adjustment</vt:lpstr>
      <vt:lpstr>Visualization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Alexander Sjöholm</cp:lastModifiedBy>
  <cp:revision>147</cp:revision>
  <dcterms:created xsi:type="dcterms:W3CDTF">2012-05-04T13:39:22Z</dcterms:created>
  <dcterms:modified xsi:type="dcterms:W3CDTF">2013-05-20T12:07:25Z</dcterms:modified>
</cp:coreProperties>
</file>