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4"/>
  </p:handoutMasterIdLst>
  <p:sldIdLst>
    <p:sldId id="256" r:id="rId2"/>
    <p:sldId id="271" r:id="rId3"/>
    <p:sldId id="262" r:id="rId4"/>
    <p:sldId id="260" r:id="rId5"/>
    <p:sldId id="296" r:id="rId6"/>
    <p:sldId id="272" r:id="rId7"/>
    <p:sldId id="264" r:id="rId8"/>
    <p:sldId id="269" r:id="rId9"/>
    <p:sldId id="294" r:id="rId10"/>
    <p:sldId id="293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71"/>
            <p14:sldId id="262"/>
            <p14:sldId id="260"/>
            <p14:sldId id="296"/>
            <p14:sldId id="272"/>
            <p14:sldId id="264"/>
            <p14:sldId id="269"/>
            <p14:sldId id="294"/>
            <p14:sldId id="293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8" d="100"/>
          <a:sy n="108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3D Reconstruction </a:t>
            </a:r>
            <a:br>
              <a:rPr lang="en-US" dirty="0" smtClean="0"/>
            </a:br>
            <a:r>
              <a:rPr lang="en-US" sz="3600" dirty="0" smtClean="0"/>
              <a:t>Group 2 “</a:t>
            </a:r>
            <a:r>
              <a:rPr lang="en-US" sz="3600" dirty="0" err="1" smtClean="0"/>
              <a:t>Epipolarna</a:t>
            </a:r>
            <a:r>
              <a:rPr lang="en-US" sz="3600" dirty="0" smtClean="0"/>
              <a:t>”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7" name="Picture 3" descr="H:\TSBB15\Reconstruction dox\images\gotCams_PR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09"/>
            <a:ext cx="6324600" cy="5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pic>
        <p:nvPicPr>
          <p:cNvPr id="2050" name="Picture 2" descr="C:\Documents and Settings\gusha124\Desktop\Documentation\images\dinosaur_alx_BACK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399"/>
            <a:ext cx="302308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057399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estimated </a:t>
            </a:r>
            <a:r>
              <a:rPr lang="en-US" sz="3200" dirty="0" smtClean="0"/>
              <a:t>cameras</a:t>
            </a: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3D </a:t>
            </a:r>
            <a:r>
              <a:rPr lang="en-US" sz="3200" dirty="0" smtClean="0"/>
              <a:t>points.</a:t>
            </a: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Points colored from original image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1"/>
            <a:ext cx="8763000" cy="198119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Slow, especially bundle </a:t>
            </a:r>
            <a:r>
              <a:rPr lang="en-US" dirty="0" smtClean="0"/>
              <a:t>adjustment step.</a:t>
            </a:r>
            <a:endParaRPr lang="en-US" dirty="0" smtClean="0"/>
          </a:p>
          <a:p>
            <a:pPr lvl="1"/>
            <a:r>
              <a:rPr lang="en-US" dirty="0" smtClean="0"/>
              <a:t>Very good results tough.</a:t>
            </a:r>
          </a:p>
          <a:p>
            <a:pPr lvl="1"/>
            <a:r>
              <a:rPr lang="en-US" dirty="0" smtClean="0"/>
              <a:t>Sensitive to outliers.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098" name="Picture 2" descr="C:\Documents and Settings\gusha124\Desktop\Documentation\images\gotCa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50473"/>
            <a:ext cx="3168227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ocuments and Settings\gusha124\Desktop\Documentation\images\prote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0473"/>
            <a:ext cx="4428534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/>
              <a:t> </a:t>
            </a:r>
            <a:r>
              <a:rPr lang="sv-SE" dirty="0" smtClean="0"/>
              <a:t>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cameras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err="1" smtClean="0"/>
              <a:t>But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smtClean="0"/>
              <a:t>It is </a:t>
            </a:r>
            <a:r>
              <a:rPr lang="sv-SE" dirty="0" err="1" smtClean="0"/>
              <a:t>awsome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correspondence extraction – Alexander </a:t>
            </a:r>
          </a:p>
          <a:p>
            <a:r>
              <a:rPr lang="en-US" dirty="0"/>
              <a:t>Main program </a:t>
            </a:r>
            <a:r>
              <a:rPr lang="en-US" dirty="0" smtClean="0"/>
              <a:t>and pipeline </a:t>
            </a:r>
            <a:r>
              <a:rPr lang="en-US" dirty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Non-linear optimization – Martin</a:t>
            </a:r>
          </a:p>
          <a:p>
            <a:r>
              <a:rPr lang="en-US" dirty="0" smtClean="0"/>
              <a:t>Visualization – Gustav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Reconstruction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Noisy</a:t>
            </a:r>
            <a:r>
              <a:rPr lang="sv-SE" dirty="0" smtClean="0"/>
              <a:t>, lots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false</a:t>
            </a:r>
            <a:r>
              <a:rPr lang="sv-SE" dirty="0" smtClean="0"/>
              <a:t> positives.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isolated.</a:t>
            </a:r>
          </a:p>
          <a:p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later </a:t>
            </a:r>
            <a:r>
              <a:rPr lang="sv-SE" dirty="0" err="1" smtClean="0"/>
              <a:t>processing</a:t>
            </a:r>
            <a:r>
              <a:rPr lang="sv-SE" dirty="0" smtClean="0"/>
              <a:t> </a:t>
            </a:r>
            <a:r>
              <a:rPr lang="sv-SE" smtClean="0"/>
              <a:t>steps.</a:t>
            </a:r>
            <a:endParaRPr lang="sv-SE" dirty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Documents and Settings\gusha124\Desktop\Documentation\images\data_structures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124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8288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Data structure for cameras.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original 2D points to 3D points.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camera to visible </a:t>
            </a:r>
            <a:r>
              <a:rPr lang="en-US" sz="3200" smtClean="0"/>
              <a:t>points</a:t>
            </a:r>
            <a:r>
              <a:rPr lang="en-US" sz="3200" smtClean="0"/>
              <a:t>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each step of the reconstruction to a file.</a:t>
            </a:r>
          </a:p>
          <a:p>
            <a:endParaRPr lang="en-US" dirty="0"/>
          </a:p>
          <a:p>
            <a:r>
              <a:rPr lang="en-US" dirty="0" smtClean="0"/>
              <a:t>Can be read by the visualizer for </a:t>
            </a:r>
            <a:r>
              <a:rPr lang="en-US" dirty="0" smtClean="0"/>
              <a:t>debugging/demonstration.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resume the reconstruction from a previous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point extraction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interesting points from images.</a:t>
            </a:r>
          </a:p>
          <a:p>
            <a:r>
              <a:rPr lang="en-US" dirty="0" smtClean="0"/>
              <a:t>Some outliers present.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C:\Documents and Settings\gusha124\Desktop\Documentation\images\Featur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159005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R and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</a:t>
            </a:r>
            <a:r>
              <a:rPr lang="en-US" dirty="0" smtClean="0"/>
              <a:t>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Object</a:t>
            </a:r>
            <a:r>
              <a:rPr lang="en-US" dirty="0" smtClean="0"/>
              <a:t> creation</a:t>
            </a:r>
            <a:endParaRPr lang="en-US" i="1" dirty="0"/>
          </a:p>
          <a:p>
            <a:pPr lvl="1"/>
            <a:r>
              <a:rPr lang="en-US" dirty="0" smtClean="0"/>
              <a:t>Find remaining contours</a:t>
            </a:r>
          </a:p>
          <a:p>
            <a:pPr lvl="1"/>
            <a:r>
              <a:rPr lang="en-US" dirty="0" smtClean="0"/>
              <a:t>Create bounding boxes</a:t>
            </a:r>
          </a:p>
          <a:p>
            <a:pPr lvl="1"/>
            <a:r>
              <a:rPr lang="en-US" dirty="0" smtClean="0"/>
              <a:t>Calculate positions</a:t>
            </a:r>
          </a:p>
        </p:txBody>
      </p:sp>
    </p:spTree>
    <p:extLst>
      <p:ext uri="{BB962C8B-B14F-4D97-AF65-F5344CB8AC3E}">
        <p14:creationId xmlns:p14="http://schemas.microsoft.com/office/powerpoint/2010/main" val="30756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1924</TotalTime>
  <Words>181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TSBB15 3D Reconstruction  Group 2 “Epipolarna”  </vt:lpstr>
      <vt:lpstr>Modules</vt:lpstr>
      <vt:lpstr>The 3D Reconstruction pipeline</vt:lpstr>
      <vt:lpstr>Data Structures</vt:lpstr>
      <vt:lpstr>File output</vt:lpstr>
      <vt:lpstr>2D point extraction</vt:lpstr>
      <vt:lpstr>Estimation of F</vt:lpstr>
      <vt:lpstr>Estimation of R and t</vt:lpstr>
      <vt:lpstr>Solving the PnP</vt:lpstr>
      <vt:lpstr>Visualization</vt:lpstr>
      <vt:lpstr>Evaluation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Sytem Administrator</cp:lastModifiedBy>
  <cp:revision>128</cp:revision>
  <dcterms:created xsi:type="dcterms:W3CDTF">2012-05-04T13:39:22Z</dcterms:created>
  <dcterms:modified xsi:type="dcterms:W3CDTF">2013-05-20T08:42:22Z</dcterms:modified>
</cp:coreProperties>
</file>