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15"/>
  </p:handoutMasterIdLst>
  <p:sldIdLst>
    <p:sldId id="256" r:id="rId2"/>
    <p:sldId id="271" r:id="rId3"/>
    <p:sldId id="262" r:id="rId4"/>
    <p:sldId id="260" r:id="rId5"/>
    <p:sldId id="296" r:id="rId6"/>
    <p:sldId id="270" r:id="rId7"/>
    <p:sldId id="272" r:id="rId8"/>
    <p:sldId id="264" r:id="rId9"/>
    <p:sldId id="269" r:id="rId10"/>
    <p:sldId id="294" r:id="rId11"/>
    <p:sldId id="293" r:id="rId12"/>
    <p:sldId id="278" r:id="rId13"/>
    <p:sldId id="27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2E225A-503A-42C3-B852-21DEA826B244}">
          <p14:sldIdLst>
            <p14:sldId id="256"/>
            <p14:sldId id="271"/>
            <p14:sldId id="262"/>
            <p14:sldId id="260"/>
            <p14:sldId id="296"/>
            <p14:sldId id="270"/>
            <p14:sldId id="272"/>
            <p14:sldId id="264"/>
            <p14:sldId id="269"/>
            <p14:sldId id="294"/>
            <p14:sldId id="293"/>
            <p14:sldId id="278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108" d="100"/>
          <a:sy n="108" d="100"/>
        </p:scale>
        <p:origin x="-10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CB711-9C12-4B13-9C7A-61DE322E86FC}" type="datetimeFigureOut">
              <a:rPr lang="sv-SE" smtClean="0"/>
              <a:t>2013-05-20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86F0E-EBE3-4D23-8FD1-0946D1A0F1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2665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>
                <a:alpha val="23000"/>
              </a:srgbClr>
            </a:gs>
            <a:gs pos="0">
              <a:srgbClr val="FFFFFF"/>
            </a:gs>
            <a:gs pos="79000">
              <a:schemeClr val="accent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C5ACF3F-8D59-47DC-851F-E1BB6DFB0347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0"/>
            <a:ext cx="7772400" cy="1261142"/>
          </a:xfrm>
          <a:solidFill>
            <a:schemeClr val="bg1">
              <a:lumMod val="65000"/>
              <a:alpha val="81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TSBB15 3D Reconstruction </a:t>
            </a:r>
            <a:br>
              <a:rPr lang="en-US" dirty="0" smtClean="0"/>
            </a:br>
            <a:r>
              <a:rPr lang="en-US" sz="3600" dirty="0" smtClean="0"/>
              <a:t>Group 2 “</a:t>
            </a:r>
            <a:r>
              <a:rPr lang="en-US" sz="3600" dirty="0" err="1" smtClean="0"/>
              <a:t>Epipolarna</a:t>
            </a:r>
            <a:r>
              <a:rPr lang="en-US" sz="3600" dirty="0" smtClean="0"/>
              <a:t>”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1027" name="Picture 3" descr="H:\TSBB15\Reconstruction dox\images\gotCams_PROP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709"/>
            <a:ext cx="6324600" cy="507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Solving the </a:t>
            </a:r>
            <a:r>
              <a:rPr lang="en-US" dirty="0" smtClean="0"/>
              <a:t>PnP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Object</a:t>
            </a:r>
            <a:r>
              <a:rPr lang="en-US" dirty="0" smtClean="0"/>
              <a:t> creation</a:t>
            </a:r>
            <a:endParaRPr lang="en-US" i="1" dirty="0"/>
          </a:p>
          <a:p>
            <a:pPr lvl="1"/>
            <a:r>
              <a:rPr lang="en-US" dirty="0" smtClean="0"/>
              <a:t>Find remaining contours</a:t>
            </a:r>
          </a:p>
          <a:p>
            <a:pPr lvl="1"/>
            <a:r>
              <a:rPr lang="en-US" dirty="0" smtClean="0"/>
              <a:t>Create bounding boxes</a:t>
            </a:r>
          </a:p>
          <a:p>
            <a:pPr lvl="1"/>
            <a:r>
              <a:rPr lang="en-US" dirty="0" smtClean="0"/>
              <a:t>Calculate positions</a:t>
            </a:r>
          </a:p>
        </p:txBody>
      </p:sp>
    </p:spTree>
    <p:extLst>
      <p:ext uri="{BB962C8B-B14F-4D97-AF65-F5344CB8AC3E}">
        <p14:creationId xmlns:p14="http://schemas.microsoft.com/office/powerpoint/2010/main" val="30756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Visualization</a:t>
            </a:r>
            <a:endParaRPr lang="en-GB" dirty="0"/>
          </a:p>
        </p:txBody>
      </p:sp>
      <p:pic>
        <p:nvPicPr>
          <p:cNvPr id="2050" name="Picture 2" descr="C:\Documents and Settings\gusha124\Desktop\Documentation\images\dinosaur_alx_BACKS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057399"/>
            <a:ext cx="3023088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2057399"/>
            <a:ext cx="5105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3200" dirty="0" smtClean="0"/>
              <a:t>Plot the estimated cameras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320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3200" dirty="0" smtClean="0"/>
              <a:t>Plot the 3D points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32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3200" dirty="0" smtClean="0"/>
              <a:t>Points colored from original image data.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592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4343400" cy="4625609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Slow, especially bundle adjustment.</a:t>
            </a:r>
            <a:endParaRPr lang="en-US" dirty="0" smtClean="0"/>
          </a:p>
          <a:p>
            <a:pPr lvl="1"/>
            <a:r>
              <a:rPr lang="en-US" dirty="0" smtClean="0"/>
              <a:t>Very good results tough.</a:t>
            </a:r>
          </a:p>
          <a:p>
            <a:pPr lvl="1"/>
            <a:r>
              <a:rPr lang="en-US" dirty="0" smtClean="0"/>
              <a:t>Still brutal divergence if to </a:t>
            </a:r>
            <a:r>
              <a:rPr lang="en-US" smtClean="0"/>
              <a:t>many outliers.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098" name="Picture 2" descr="C:\Documents and Settings\gusha124\Desktop\Documentation\images\gotCa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3930227" cy="32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sv-SE" dirty="0" err="1" smtClean="0"/>
              <a:t>Very</a:t>
            </a:r>
            <a:r>
              <a:rPr lang="sv-SE" dirty="0" smtClean="0"/>
              <a:t> </a:t>
            </a:r>
            <a:r>
              <a:rPr lang="sv-SE" dirty="0" err="1" smtClean="0"/>
              <a:t>slow</a:t>
            </a:r>
            <a:r>
              <a:rPr lang="sv-SE" dirty="0"/>
              <a:t> </a:t>
            </a:r>
            <a:r>
              <a:rPr lang="sv-SE" dirty="0" smtClean="0"/>
              <a:t>for </a:t>
            </a:r>
            <a:r>
              <a:rPr lang="sv-SE" dirty="0" err="1" smtClean="0"/>
              <a:t>many</a:t>
            </a:r>
            <a:r>
              <a:rPr lang="sv-SE" dirty="0" smtClean="0"/>
              <a:t> </a:t>
            </a:r>
            <a:r>
              <a:rPr lang="sv-SE" dirty="0" err="1" smtClean="0"/>
              <a:t>cameras</a:t>
            </a:r>
            <a:r>
              <a:rPr lang="sv-SE" dirty="0" smtClean="0"/>
              <a:t>.</a:t>
            </a:r>
            <a:endParaRPr lang="sv-SE" dirty="0" smtClean="0"/>
          </a:p>
          <a:p>
            <a:pPr marL="118872" indent="0">
              <a:buNone/>
            </a:pPr>
            <a:r>
              <a:rPr lang="sv-SE" dirty="0" err="1" smtClean="0"/>
              <a:t>But</a:t>
            </a:r>
            <a:r>
              <a:rPr lang="sv-SE" dirty="0" smtClean="0"/>
              <a:t> it </a:t>
            </a:r>
            <a:r>
              <a:rPr lang="sv-SE" dirty="0" err="1" smtClean="0"/>
              <a:t>works</a:t>
            </a:r>
            <a:r>
              <a:rPr lang="sv-SE" dirty="0" smtClean="0"/>
              <a:t>.</a:t>
            </a:r>
          </a:p>
          <a:p>
            <a:pPr marL="118872" indent="0">
              <a:buNone/>
            </a:pPr>
            <a:r>
              <a:rPr lang="sv-SE" dirty="0" smtClean="0"/>
              <a:t>It is </a:t>
            </a:r>
            <a:r>
              <a:rPr lang="sv-SE" dirty="0" err="1" smtClean="0"/>
              <a:t>awsome</a:t>
            </a:r>
            <a:r>
              <a:rPr lang="sv-SE" dirty="0" smtClean="0"/>
              <a:t>.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2D correspondence extraction – Alexander </a:t>
            </a:r>
          </a:p>
          <a:p>
            <a:r>
              <a:rPr lang="en-US" dirty="0"/>
              <a:t>Main program </a:t>
            </a:r>
            <a:r>
              <a:rPr lang="en-US" dirty="0" smtClean="0"/>
              <a:t>and pipeline </a:t>
            </a:r>
            <a:r>
              <a:rPr lang="en-US" dirty="0"/>
              <a:t>– </a:t>
            </a:r>
            <a:r>
              <a:rPr lang="en-US" dirty="0" err="1" smtClean="0"/>
              <a:t>Mattias</a:t>
            </a:r>
            <a:endParaRPr lang="en-US" dirty="0" smtClean="0"/>
          </a:p>
          <a:p>
            <a:r>
              <a:rPr lang="en-US" dirty="0" smtClean="0"/>
              <a:t>Non-linear optimization – Martin</a:t>
            </a:r>
          </a:p>
          <a:p>
            <a:r>
              <a:rPr lang="en-US" dirty="0" smtClean="0"/>
              <a:t>Visualization – Gustav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3D Reconstruction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Noisy</a:t>
            </a:r>
            <a:r>
              <a:rPr lang="sv-SE" dirty="0" smtClean="0"/>
              <a:t>, lots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false</a:t>
            </a:r>
            <a:r>
              <a:rPr lang="sv-SE" dirty="0" smtClean="0"/>
              <a:t> positives.</a:t>
            </a:r>
          </a:p>
          <a:p>
            <a:r>
              <a:rPr lang="sv-SE" dirty="0" err="1" smtClean="0"/>
              <a:t>False</a:t>
            </a:r>
            <a:r>
              <a:rPr lang="sv-SE" dirty="0" smtClean="0"/>
              <a:t> positives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mostly</a:t>
            </a:r>
            <a:r>
              <a:rPr lang="sv-SE" dirty="0" smtClean="0"/>
              <a:t> isolated.</a:t>
            </a:r>
          </a:p>
          <a:p>
            <a:r>
              <a:rPr lang="sv-SE" dirty="0" err="1" smtClean="0"/>
              <a:t>Easy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handle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later </a:t>
            </a:r>
            <a:r>
              <a:rPr lang="sv-SE" dirty="0" err="1" smtClean="0"/>
              <a:t>processing</a:t>
            </a:r>
            <a:r>
              <a:rPr lang="sv-SE" dirty="0" smtClean="0"/>
              <a:t> </a:t>
            </a:r>
            <a:r>
              <a:rPr lang="sv-SE" smtClean="0"/>
              <a:t>steps.</a:t>
            </a:r>
            <a:endParaRPr lang="sv-SE" dirty="0"/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304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C:\Documents and Settings\gusha124\Desktop\Documentation\images\data_structures_u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76400"/>
            <a:ext cx="4124325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828800"/>
            <a:ext cx="4191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Data structure for cameras.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3200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Links original 2D points to 3D points.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3200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dirty="0" smtClean="0"/>
              <a:t>Links camera to visible points.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each step of the reconstruction to a file.</a:t>
            </a:r>
          </a:p>
          <a:p>
            <a:endParaRPr lang="en-US" dirty="0"/>
          </a:p>
          <a:p>
            <a:r>
              <a:rPr lang="en-US" dirty="0" smtClean="0"/>
              <a:t>Can be read by the visualizer for debugging/demonstration</a:t>
            </a:r>
          </a:p>
          <a:p>
            <a:endParaRPr lang="en-US" dirty="0"/>
          </a:p>
          <a:p>
            <a:r>
              <a:rPr lang="en-US" dirty="0" smtClean="0"/>
              <a:t>Or resume reconstruction from the saved point.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0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point extraction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 interesting points from images.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074" name="Picture 2" descr="C:\Documents and Settings\gusha124\Desktop\Documentation\images\FeatureDete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743200"/>
            <a:ext cx="4159005" cy="33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of 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implemented as described in the master thesis by John Wood.</a:t>
            </a:r>
          </a:p>
          <a:p>
            <a:r>
              <a:rPr lang="en-US" dirty="0" smtClean="0"/>
              <a:t>HSV mapping:</a:t>
            </a:r>
            <a:endParaRPr lang="en-US" dirty="0"/>
          </a:p>
          <a:p>
            <a:pPr lvl="1"/>
            <a:r>
              <a:rPr lang="en-US" dirty="0" smtClean="0"/>
              <a:t>Easy to implement</a:t>
            </a:r>
          </a:p>
          <a:p>
            <a:pPr lvl="1"/>
            <a:r>
              <a:rPr lang="en-US" dirty="0" smtClean="0"/>
              <a:t>Good performance</a:t>
            </a:r>
          </a:p>
          <a:p>
            <a:pPr lvl="1"/>
            <a:r>
              <a:rPr lang="en-US" dirty="0" smtClean="0"/>
              <a:t>Few false positives</a:t>
            </a:r>
            <a:endParaRPr lang="en-US" dirty="0"/>
          </a:p>
          <a:p>
            <a:pPr lvl="1"/>
            <a:r>
              <a:rPr lang="en-US" dirty="0" smtClean="0"/>
              <a:t>Problems with gray areas</a:t>
            </a:r>
          </a:p>
        </p:txBody>
      </p:sp>
      <p:pic>
        <p:nvPicPr>
          <p:cNvPr id="2050" name="Picture 2" descr="C:\Users\Marsve\Desktop\Kurser\TSBB15\Projekt\Sven\Powerpoint\HS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820" y="2971800"/>
            <a:ext cx="2761116" cy="277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lexander\Desktop\Imgsour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28" y="5867400"/>
            <a:ext cx="2786767" cy="40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of R and 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“Distance filtering”</a:t>
            </a:r>
            <a:endParaRPr lang="en-US" dirty="0"/>
          </a:p>
          <a:p>
            <a:pPr lvl="1"/>
            <a:r>
              <a:rPr lang="en-US" dirty="0" smtClean="0"/>
              <a:t>Throw away foreground regions not thick enough</a:t>
            </a:r>
          </a:p>
          <a:p>
            <a:pPr lvl="1"/>
            <a:r>
              <a:rPr lang="en-US" dirty="0" smtClean="0"/>
              <a:t>Good performance</a:t>
            </a:r>
          </a:p>
          <a:p>
            <a:pPr lvl="1"/>
            <a:r>
              <a:rPr lang="en-US" dirty="0" smtClean="0"/>
              <a:t>Slow?</a:t>
            </a:r>
          </a:p>
          <a:p>
            <a:r>
              <a:rPr lang="sv-SE" dirty="0"/>
              <a:t>Implementation</a:t>
            </a:r>
          </a:p>
          <a:p>
            <a:pPr lvl="1"/>
            <a:r>
              <a:rPr lang="sv-SE" i="1" dirty="0"/>
              <a:t>cv::findContours, cv::pointPolygonTest</a:t>
            </a:r>
          </a:p>
          <a:p>
            <a:pPr lvl="1"/>
            <a:r>
              <a:rPr lang="sv-SE" dirty="0"/>
              <a:t>Iterate over bounding rectangle</a:t>
            </a:r>
          </a:p>
          <a:p>
            <a:pPr lvl="1"/>
            <a:r>
              <a:rPr lang="sv-SE" dirty="0"/>
              <a:t>Measure distance inside contour only</a:t>
            </a:r>
          </a:p>
          <a:p>
            <a:r>
              <a:rPr lang="sv-SE" dirty="0"/>
              <a:t>Final touch: some morphological </a:t>
            </a:r>
            <a:r>
              <a:rPr lang="sv-SE" dirty="0" smtClean="0"/>
              <a:t>dilate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1919</TotalTime>
  <Words>244</Words>
  <Application>Microsoft Office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Module</vt:lpstr>
      <vt:lpstr>TSBB15 3D Reconstruction  Group 2 “Epipolarna”  </vt:lpstr>
      <vt:lpstr>Modules</vt:lpstr>
      <vt:lpstr>The 3D Reconstruction pipeline</vt:lpstr>
      <vt:lpstr>Data Structures</vt:lpstr>
      <vt:lpstr>File output</vt:lpstr>
      <vt:lpstr>Main program</vt:lpstr>
      <vt:lpstr>2D point extraction</vt:lpstr>
      <vt:lpstr>Estimation of F</vt:lpstr>
      <vt:lpstr>Estimation of R and t</vt:lpstr>
      <vt:lpstr>Solving the PnP</vt:lpstr>
      <vt:lpstr>Visualization</vt:lpstr>
      <vt:lpstr>Evaluation</vt:lpstr>
      <vt:lpstr>Results</vt:lpstr>
    </vt:vector>
  </TitlesOfParts>
  <Company>Linköping University, ISY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Robotprojekt Y TSEA27</dc:title>
  <dc:creator>Sytem Administrator</dc:creator>
  <cp:lastModifiedBy>Sytem Administrator</cp:lastModifiedBy>
  <cp:revision>120</cp:revision>
  <dcterms:created xsi:type="dcterms:W3CDTF">2012-05-04T13:39:22Z</dcterms:created>
  <dcterms:modified xsi:type="dcterms:W3CDTF">2013-05-20T08:16:15Z</dcterms:modified>
</cp:coreProperties>
</file>