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8"/>
  </p:handoutMasterIdLst>
  <p:sldIdLst>
    <p:sldId id="256" r:id="rId2"/>
    <p:sldId id="271" r:id="rId3"/>
    <p:sldId id="305" r:id="rId4"/>
    <p:sldId id="260" r:id="rId5"/>
    <p:sldId id="306" r:id="rId6"/>
    <p:sldId id="296" r:id="rId7"/>
    <p:sldId id="272" r:id="rId8"/>
    <p:sldId id="300" r:id="rId9"/>
    <p:sldId id="301" r:id="rId10"/>
    <p:sldId id="269" r:id="rId11"/>
    <p:sldId id="302" r:id="rId12"/>
    <p:sldId id="303" r:id="rId13"/>
    <p:sldId id="304" r:id="rId14"/>
    <p:sldId id="293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305"/>
            <p14:sldId id="260"/>
            <p14:sldId id="306"/>
            <p14:sldId id="296"/>
            <p14:sldId id="272"/>
            <p14:sldId id="300"/>
            <p14:sldId id="301"/>
            <p14:sldId id="269"/>
            <p14:sldId id="302"/>
            <p14:sldId id="303"/>
            <p14:sldId id="304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92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Initial relation between cameras is calculated from the essential matrix, according to algorithm described in an epic compendium by Klas Nordberg.</a:t>
            </a:r>
          </a:p>
          <a:p>
            <a:endParaRPr lang="sv-SE" dirty="0"/>
          </a:p>
          <a:p>
            <a:r>
              <a:rPr lang="sv-SE" dirty="0" smtClean="0"/>
              <a:t>Algorithm used as initial guess for PnP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using </a:t>
            </a:r>
            <a:r>
              <a:rPr lang="en-US" dirty="0" err="1" smtClean="0"/>
              <a:t>levmar</a:t>
            </a:r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/>
              <a:t>three times in </a:t>
            </a:r>
            <a:r>
              <a:rPr lang="en-US" dirty="0" smtClean="0"/>
              <a:t>one pipeline iteration</a:t>
            </a:r>
          </a:p>
          <a:p>
            <a:pPr lvl="1"/>
            <a:r>
              <a:rPr lang="en-US" dirty="0" smtClean="0"/>
              <a:t>Last step of Gold Standard algorithm</a:t>
            </a:r>
          </a:p>
          <a:p>
            <a:pPr lvl="1"/>
            <a:r>
              <a:rPr lang="en-US" dirty="0" smtClean="0"/>
              <a:t>PnP pose estimation</a:t>
            </a:r>
          </a:p>
          <a:p>
            <a:pPr lvl="1"/>
            <a:r>
              <a:rPr lang="en-US" dirty="0" smtClean="0"/>
              <a:t>Bundle adjustment</a:t>
            </a:r>
            <a:endParaRPr lang="en-US" dirty="0"/>
          </a:p>
          <a:p>
            <a:r>
              <a:rPr lang="en-US" dirty="0" smtClean="0"/>
              <a:t>Minimizes re-projection error over specified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0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guess derived from F </a:t>
            </a:r>
            <a:r>
              <a:rPr lang="en-US" dirty="0"/>
              <a:t>	</a:t>
            </a:r>
            <a:r>
              <a:rPr lang="en-US" dirty="0" smtClean="0"/>
              <a:t>(R &amp; t)</a:t>
            </a:r>
          </a:p>
          <a:p>
            <a:endParaRPr lang="en-US" dirty="0"/>
          </a:p>
          <a:p>
            <a:r>
              <a:rPr lang="en-US" dirty="0" smtClean="0"/>
              <a:t>Rotation parameterization</a:t>
            </a:r>
            <a:endParaRPr lang="en-US" dirty="0"/>
          </a:p>
          <a:p>
            <a:pPr lvl="1"/>
            <a:r>
              <a:rPr lang="en-US" dirty="0" smtClean="0"/>
              <a:t>Rotation vector representation</a:t>
            </a:r>
          </a:p>
          <a:p>
            <a:pPr lvl="1"/>
            <a:r>
              <a:rPr lang="en-US" dirty="0" smtClean="0"/>
              <a:t>Support exists in </a:t>
            </a:r>
            <a:r>
              <a:rPr lang="en-US" dirty="0" err="1" smtClean="0"/>
              <a:t>OpenCV</a:t>
            </a:r>
            <a:r>
              <a:rPr lang="en-US" dirty="0" smtClean="0"/>
              <a:t> (cv::Rodrigues)</a:t>
            </a:r>
          </a:p>
          <a:p>
            <a:pPr lvl="1"/>
            <a:r>
              <a:rPr lang="en-US" dirty="0" smtClean="0"/>
              <a:t>Allows for unconstrained optimization</a:t>
            </a:r>
          </a:p>
          <a:p>
            <a:pPr lvl="1"/>
            <a:r>
              <a:rPr lang="en-US" dirty="0" smtClean="0"/>
              <a:t>Ambiguity in the mapping from parameter vector to rotation matrix</a:t>
            </a:r>
            <a:endParaRPr lang="en-US" dirty="0"/>
          </a:p>
          <a:p>
            <a:pPr marL="16459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Same rotation parameterization as the one used for solving the PnP</a:t>
            </a:r>
          </a:p>
          <a:p>
            <a:endParaRPr lang="en-US" dirty="0" smtClean="0"/>
          </a:p>
          <a:p>
            <a:r>
              <a:rPr lang="en-US" dirty="0" smtClean="0"/>
              <a:t>Computation time scales badly with the number of points</a:t>
            </a:r>
            <a:endParaRPr lang="en-US" dirty="0"/>
          </a:p>
          <a:p>
            <a:pPr lvl="1"/>
            <a:r>
              <a:rPr lang="en-US" dirty="0" smtClean="0"/>
              <a:t>Dinosaur set takes more than ten hours to complete</a:t>
            </a:r>
            <a:br>
              <a:rPr lang="en-US" dirty="0" smtClean="0"/>
            </a:br>
            <a:r>
              <a:rPr lang="en-US" dirty="0" smtClean="0"/>
              <a:t>(50 points per view)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Slow mainly because </a:t>
            </a:r>
            <a:endParaRPr lang="en-US" i="1" dirty="0" smtClean="0"/>
          </a:p>
          <a:p>
            <a:pPr lvl="1"/>
            <a:r>
              <a:rPr lang="en-US" dirty="0" smtClean="0"/>
              <a:t>No sparse pattern is used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</a:p>
          <a:p>
            <a:pPr lvl="1"/>
            <a:r>
              <a:rPr lang="en-US" dirty="0" err="1" smtClean="0"/>
              <a:t>levmar</a:t>
            </a:r>
            <a:r>
              <a:rPr lang="en-US" dirty="0" smtClean="0"/>
              <a:t> was not build using LAPACK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though.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and pipeline – </a:t>
            </a:r>
            <a:r>
              <a:rPr lang="en-US" dirty="0" err="1" smtClean="0"/>
              <a:t>Mattias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correspondence extraction – Alexander </a:t>
            </a:r>
          </a:p>
          <a:p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endParaRPr lang="en-US" dirty="0" smtClean="0"/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3D Reconstruction pipeline</a:t>
            </a:r>
            <a:endParaRPr lang="sv-SE" dirty="0"/>
          </a:p>
        </p:txBody>
      </p:sp>
      <p:pic>
        <p:nvPicPr>
          <p:cNvPr id="1026" name="Picture 2" descr="C:\Users\TiXiR\Documents\skola\TSBB15 - Computer Vision\Project 2 - 3D Reconstruction\Repository\Documentation\images\pipeli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-676" r="1272" b="676"/>
          <a:stretch/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142" y="177931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v-SE" dirty="0" smtClean="0"/>
              <a:t>Camera data structure</a:t>
            </a:r>
          </a:p>
          <a:p>
            <a:endParaRPr lang="sv-SE" dirty="0" smtClean="0"/>
          </a:p>
          <a:p>
            <a:r>
              <a:rPr lang="sv-SE" dirty="0" smtClean="0"/>
              <a:t>2D &lt;-&gt; 3D</a:t>
            </a:r>
          </a:p>
          <a:p>
            <a:endParaRPr lang="sv-SE" dirty="0" smtClean="0"/>
          </a:p>
          <a:p>
            <a:r>
              <a:rPr lang="sv-SE" dirty="0" smtClean="0"/>
              <a:t>Camera pair</a:t>
            </a:r>
            <a:br>
              <a:rPr lang="sv-SE" dirty="0" smtClean="0"/>
            </a:br>
            <a:r>
              <a:rPr lang="sv-SE" dirty="0" smtClean="0"/>
              <a:t> &amp; 2D &lt;-&gt; 3D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Difficult data set</a:t>
            </a:r>
          </a:p>
          <a:p>
            <a:endParaRPr lang="sv-SE" dirty="0"/>
          </a:p>
          <a:p>
            <a:r>
              <a:rPr lang="sv-SE" dirty="0" smtClean="0"/>
              <a:t>Outliers</a:t>
            </a:r>
          </a:p>
          <a:p>
            <a:endParaRPr lang="sv-SE" dirty="0"/>
          </a:p>
          <a:p>
            <a:r>
              <a:rPr lang="sv-SE" dirty="0" smtClean="0"/>
              <a:t>Long time before results are seen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2766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0198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Straight Connector 22"/>
          <p:cNvCxnSpPr>
            <a:stCxn id="8" idx="6"/>
            <a:endCxn id="15" idx="2"/>
          </p:cNvCxnSpPr>
          <p:nvPr/>
        </p:nvCxnSpPr>
        <p:spPr>
          <a:xfrm flipV="1">
            <a:off x="1447800" y="3162300"/>
            <a:ext cx="2209800" cy="762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14" idx="2"/>
          </p:cNvCxnSpPr>
          <p:nvPr/>
        </p:nvCxnSpPr>
        <p:spPr>
          <a:xfrm>
            <a:off x="2438400" y="3619500"/>
            <a:ext cx="2286000" cy="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6"/>
            <a:endCxn id="16" idx="2"/>
          </p:cNvCxnSpPr>
          <p:nvPr/>
        </p:nvCxnSpPr>
        <p:spPr>
          <a:xfrm>
            <a:off x="1905000" y="4229100"/>
            <a:ext cx="2057400" cy="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6"/>
            <a:endCxn id="19" idx="2"/>
          </p:cNvCxnSpPr>
          <p:nvPr/>
        </p:nvCxnSpPr>
        <p:spPr>
          <a:xfrm flipV="1">
            <a:off x="4038600" y="4076700"/>
            <a:ext cx="23622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6"/>
            <a:endCxn id="17" idx="2"/>
          </p:cNvCxnSpPr>
          <p:nvPr/>
        </p:nvCxnSpPr>
        <p:spPr>
          <a:xfrm flipV="1">
            <a:off x="4800600" y="3467100"/>
            <a:ext cx="22098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18" idx="2"/>
          </p:cNvCxnSpPr>
          <p:nvPr/>
        </p:nvCxnSpPr>
        <p:spPr>
          <a:xfrm flipV="1">
            <a:off x="3733800" y="3009900"/>
            <a:ext cx="23622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Chains?</a:t>
            </a:r>
            <a:endParaRPr lang="sv-SE" dirty="0"/>
          </a:p>
        </p:txBody>
      </p:sp>
      <p:sp>
        <p:nvSpPr>
          <p:cNvPr id="7" name="Donut 6"/>
          <p:cNvSpPr/>
          <p:nvPr/>
        </p:nvSpPr>
        <p:spPr>
          <a:xfrm>
            <a:off x="2362200" y="3581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371600" y="3200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1828800" y="4191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4724400" y="3581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657600" y="31242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3962400" y="4191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7010400" y="3429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096000" y="29718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400800" y="40386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4800" y="434236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1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7908" y="433601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2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7550" y="433601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3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feature points, using Harris response </a:t>
            </a:r>
          </a:p>
          <a:p>
            <a:pPr lvl="1"/>
            <a:r>
              <a:rPr lang="en-US" dirty="0" smtClean="0"/>
              <a:t>Minimum relative quality</a:t>
            </a:r>
          </a:p>
          <a:p>
            <a:pPr lvl="1"/>
            <a:r>
              <a:rPr lang="en-US" dirty="0" smtClean="0"/>
              <a:t>Minimum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descriptor, using SIFT</a:t>
            </a:r>
          </a:p>
          <a:p>
            <a:pPr lvl="1"/>
            <a:endParaRPr lang="en-US" dirty="0"/>
          </a:p>
          <a:p>
            <a:r>
              <a:rPr lang="en-US" dirty="0" smtClean="0"/>
              <a:t>Calculate correspondences, using 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Points</a:t>
            </a:r>
            <a:endParaRPr lang="en-US" dirty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599"/>
            <a:ext cx="5867400" cy="46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Points</a:t>
            </a:r>
            <a:endParaRPr lang="en-US" dirty="0"/>
          </a:p>
        </p:txBody>
      </p:sp>
      <p:pic>
        <p:nvPicPr>
          <p:cNvPr id="1026" name="Picture 2" descr="C:\Users\Alexander\Documents\#LiU\TSBB15\Project\3D Reconstruction\3DReconstruction\3DReconstruction\SVN\Documentation\images\Correspondenc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" y="2438400"/>
            <a:ext cx="915035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2079</TotalTime>
  <Words>233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Problems</vt:lpstr>
      <vt:lpstr>Improvements</vt:lpstr>
      <vt:lpstr>2D point extraction</vt:lpstr>
      <vt:lpstr>Feature Points</vt:lpstr>
      <vt:lpstr>Corresponding Points</vt:lpstr>
      <vt:lpstr>Initial Pose</vt:lpstr>
      <vt:lpstr>Non-linear optimization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TiXiR</cp:lastModifiedBy>
  <cp:revision>173</cp:revision>
  <dcterms:created xsi:type="dcterms:W3CDTF">2012-05-04T13:39:22Z</dcterms:created>
  <dcterms:modified xsi:type="dcterms:W3CDTF">2013-05-20T15:10:35Z</dcterms:modified>
</cp:coreProperties>
</file>