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3"/>
  </p:handoutMasterIdLst>
  <p:sldIdLst>
    <p:sldId id="256" r:id="rId2"/>
    <p:sldId id="259" r:id="rId3"/>
    <p:sldId id="260" r:id="rId4"/>
    <p:sldId id="271" r:id="rId5"/>
    <p:sldId id="270" r:id="rId6"/>
    <p:sldId id="262" r:id="rId7"/>
    <p:sldId id="272" r:id="rId8"/>
    <p:sldId id="264" r:id="rId9"/>
    <p:sldId id="292" r:id="rId10"/>
    <p:sldId id="269" r:id="rId11"/>
    <p:sldId id="291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61" r:id="rId20"/>
    <p:sldId id="286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59"/>
            <p14:sldId id="260"/>
            <p14:sldId id="271"/>
            <p14:sldId id="270"/>
            <p14:sldId id="262"/>
            <p14:sldId id="272"/>
            <p14:sldId id="264"/>
            <p14:sldId id="292"/>
            <p14:sldId id="269"/>
            <p14:sldId id="291"/>
            <p14:sldId id="273"/>
            <p14:sldId id="275"/>
            <p14:sldId id="276"/>
            <p14:sldId id="277"/>
            <p14:sldId id="278"/>
            <p14:sldId id="279"/>
            <p14:sldId id="280"/>
            <p14:sldId id="261"/>
            <p14:sldId id="28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34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2013-04-05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Object </a:t>
            </a:r>
            <a:r>
              <a:rPr lang="en-US" dirty="0"/>
              <a:t>Tracking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Group 2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6" name="Picture 2" descr="C:\Users\Marsve\Desktop\Kurser\TSBB15\Projekt\Sven\Powerpoint\Renova0000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971"/>
            <a:ext cx="6324600" cy="50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approach: 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en-US" dirty="0" smtClean="0"/>
              <a:t>Second approach: Erode/Dilate</a:t>
            </a:r>
          </a:p>
          <a:p>
            <a:pPr lvl="1"/>
            <a:r>
              <a:rPr lang="en-US" dirty="0" smtClean="0"/>
              <a:t>Lower performance</a:t>
            </a:r>
          </a:p>
          <a:p>
            <a:pPr lvl="1"/>
            <a:r>
              <a:rPr lang="en-US" dirty="0" smtClean="0"/>
              <a:t>Faster?</a:t>
            </a:r>
          </a:p>
          <a:p>
            <a:r>
              <a:rPr lang="en-US" dirty="0" smtClean="0"/>
              <a:t>Which one to choose?</a:t>
            </a:r>
            <a:endParaRPr lang="en-US" dirty="0"/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Distance filtering!</a:t>
            </a:r>
          </a:p>
          <a:p>
            <a:pPr lvl="1"/>
            <a:r>
              <a:rPr lang="sv-SE" dirty="0" smtClean="0"/>
              <a:t>Not slow at all on the real data</a:t>
            </a:r>
          </a:p>
          <a:p>
            <a:pPr lvl="1"/>
            <a:r>
              <a:rPr lang="sv-SE" dirty="0" smtClean="0"/>
              <a:t>Very few false positives.</a:t>
            </a:r>
          </a:p>
          <a:p>
            <a:r>
              <a:rPr lang="sv-SE" dirty="0" smtClean="0"/>
              <a:t>Implementation</a:t>
            </a:r>
          </a:p>
          <a:p>
            <a:pPr lvl="1"/>
            <a:r>
              <a:rPr lang="sv-SE" i="1" dirty="0" smtClean="0"/>
              <a:t>cv::findContours, cv::pointPolygonTest</a:t>
            </a:r>
          </a:p>
          <a:p>
            <a:pPr lvl="1"/>
            <a:r>
              <a:rPr lang="sv-SE" dirty="0" smtClean="0"/>
              <a:t>Iterate over bounding rectangle</a:t>
            </a:r>
          </a:p>
          <a:p>
            <a:pPr lvl="1"/>
            <a:r>
              <a:rPr lang="sv-SE" dirty="0" smtClean="0"/>
              <a:t>Measure distance inside contour only</a:t>
            </a:r>
          </a:p>
          <a:p>
            <a:r>
              <a:rPr lang="sv-SE" dirty="0" smtClean="0"/>
              <a:t>Final touch: some morphological dilate</a:t>
            </a:r>
          </a:p>
          <a:p>
            <a:pPr lvl="1"/>
            <a:endParaRPr lang="sv-SE" i="1" dirty="0" smtClean="0"/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67649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Uses </a:t>
            </a:r>
            <a:r>
              <a:rPr lang="sv-SE" i="1" dirty="0" smtClean="0"/>
              <a:t>cv::findContours, cv::boundingRect</a:t>
            </a:r>
          </a:p>
          <a:p>
            <a:endParaRPr lang="sv-SE" i="1" dirty="0"/>
          </a:p>
          <a:p>
            <a:r>
              <a:rPr lang="sv-SE" dirty="0" smtClean="0"/>
              <a:t>Find </a:t>
            </a:r>
            <a:r>
              <a:rPr lang="sv-SE" i="1" dirty="0" smtClean="0"/>
              <a:t>outer</a:t>
            </a:r>
            <a:r>
              <a:rPr lang="sv-SE" dirty="0" smtClean="0"/>
              <a:t> contours</a:t>
            </a:r>
          </a:p>
          <a:p>
            <a:r>
              <a:rPr lang="sv-SE" dirty="0" smtClean="0"/>
              <a:t>Create boundingrect for each contour</a:t>
            </a:r>
          </a:p>
          <a:p>
            <a:r>
              <a:rPr lang="sv-SE" i="1" dirty="0" smtClean="0"/>
              <a:t> </a:t>
            </a:r>
            <a:r>
              <a:rPr lang="sv-SE" dirty="0" smtClean="0"/>
              <a:t>Use the bounding rectangle to add objects to the frame’s object list.</a:t>
            </a:r>
            <a:endParaRPr lang="sv-SE" i="1" dirty="0" smtClean="0"/>
          </a:p>
          <a:p>
            <a:endParaRPr lang="sv-SE" i="1" dirty="0" smtClean="0"/>
          </a:p>
          <a:p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766"/>
            <a:ext cx="9184033" cy="682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Han har en stor kod, lång kraftig och tung...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Mer av den stora koden, kanske en stor flowchart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How do i algorithm 8.1??!?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THIS!</a:t>
            </a:r>
          </a:p>
        </p:txBody>
      </p:sp>
      <p:pic>
        <p:nvPicPr>
          <p:cNvPr id="4" name="Picture 3" descr="Bild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819400"/>
            <a:ext cx="35496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Lol pwnage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</a:t>
            </a:r>
            <a:endParaRPr lang="en-US" dirty="0" smtClean="0"/>
          </a:p>
          <a:p>
            <a:pPr lvl="1"/>
            <a:r>
              <a:rPr lang="en-US" dirty="0" err="1" smtClean="0"/>
              <a:t>Visar</a:t>
            </a:r>
            <a:r>
              <a:rPr lang="en-US" dirty="0" smtClean="0"/>
              <a:t> </a:t>
            </a:r>
            <a:r>
              <a:rPr lang="en-US" dirty="0" err="1" smtClean="0"/>
              <a:t>vägval</a:t>
            </a:r>
            <a:endParaRPr lang="en-US" dirty="0"/>
          </a:p>
        </p:txBody>
      </p:sp>
      <p:pic>
        <p:nvPicPr>
          <p:cNvPr id="5" name="Picture 4" descr="Lampa alla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0"/>
            <a:ext cx="786765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Varför</a:t>
            </a:r>
            <a:r>
              <a:rPr lang="en-US" dirty="0" smtClean="0"/>
              <a:t> “</a:t>
            </a:r>
            <a:r>
              <a:rPr lang="en-US" dirty="0" err="1" smtClean="0"/>
              <a:t>Bulan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Autonom</a:t>
            </a:r>
            <a:r>
              <a:rPr lang="en-US" dirty="0" smtClean="0"/>
              <a:t> </a:t>
            </a:r>
            <a:r>
              <a:rPr lang="en-US" dirty="0" err="1" smtClean="0"/>
              <a:t>upplockning</a:t>
            </a:r>
            <a:endParaRPr lang="en-US" dirty="0" smtClean="0"/>
          </a:p>
          <a:p>
            <a:r>
              <a:rPr lang="en-US" dirty="0" err="1" smtClean="0"/>
              <a:t>Snyggt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tydligt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Fail-safe</a:t>
            </a:r>
          </a:p>
          <a:p>
            <a:r>
              <a:rPr lang="en-US" dirty="0" err="1" smtClean="0"/>
              <a:t>Vacker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Kan </a:t>
            </a:r>
            <a:r>
              <a:rPr lang="en-US" dirty="0" err="1" smtClean="0"/>
              <a:t>dansa</a:t>
            </a:r>
            <a:r>
              <a:rPr lang="en-US" dirty="0" smtClean="0"/>
              <a:t> </a:t>
            </a:r>
            <a:r>
              <a:rPr lang="en-US" dirty="0" err="1" smtClean="0"/>
              <a:t>segerdans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win.</a:t>
            </a:r>
            <a:endParaRPr lang="en-US" dirty="0"/>
          </a:p>
        </p:txBody>
      </p:sp>
      <p:pic>
        <p:nvPicPr>
          <p:cNvPr id="5" name="Picture 4" descr="DSCN3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3429000"/>
            <a:ext cx="43434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vi </a:t>
            </a:r>
            <a:r>
              <a:rPr lang="en-US" dirty="0" err="1" smtClean="0"/>
              <a:t>lärt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lönar</a:t>
            </a:r>
            <a:r>
              <a:rPr lang="en-US" dirty="0" smtClean="0"/>
              <a:t> sig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planera</a:t>
            </a:r>
            <a:endParaRPr lang="en-US" dirty="0" smtClean="0"/>
          </a:p>
          <a:p>
            <a:r>
              <a:rPr lang="en-US" dirty="0" err="1" smtClean="0"/>
              <a:t>Planera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flaskhalsar</a:t>
            </a:r>
            <a:r>
              <a:rPr lang="en-US" dirty="0" smtClean="0"/>
              <a:t> </a:t>
            </a:r>
            <a:r>
              <a:rPr lang="en-US" dirty="0" err="1" smtClean="0"/>
              <a:t>undviks</a:t>
            </a:r>
            <a:endParaRPr lang="en-US" dirty="0" smtClean="0"/>
          </a:p>
          <a:p>
            <a:r>
              <a:rPr lang="en-US" dirty="0" err="1" smtClean="0"/>
              <a:t>Jobba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parallellt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går</a:t>
            </a:r>
            <a:r>
              <a:rPr lang="en-US" dirty="0" smtClean="0"/>
              <a:t> I </a:t>
            </a:r>
            <a:r>
              <a:rPr lang="en-US" dirty="0" err="1" smtClean="0"/>
              <a:t>början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Lagom</a:t>
            </a:r>
            <a:r>
              <a:rPr lang="en-US" dirty="0" smtClean="0"/>
              <a:t> </a:t>
            </a:r>
            <a:r>
              <a:rPr lang="en-US" dirty="0" err="1" smtClean="0"/>
              <a:t>långa</a:t>
            </a:r>
            <a:r>
              <a:rPr lang="en-US" dirty="0" smtClean="0"/>
              <a:t> </a:t>
            </a:r>
            <a:r>
              <a:rPr lang="en-US" dirty="0" err="1" smtClean="0"/>
              <a:t>arbetspass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Vira</a:t>
            </a:r>
            <a:r>
              <a:rPr lang="en-US" dirty="0" smtClean="0"/>
              <a:t> </a:t>
            </a:r>
            <a:r>
              <a:rPr lang="en-US" dirty="0" err="1" smtClean="0"/>
              <a:t>ordentligt</a:t>
            </a:r>
            <a:endParaRPr lang="en-US" dirty="0" smtClean="0"/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ordentlig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 smtClean="0"/>
          </a:p>
          <a:p>
            <a:r>
              <a:rPr lang="en-US" dirty="0" err="1" smtClean="0"/>
              <a:t>Inse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idéer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behöva</a:t>
            </a:r>
            <a:r>
              <a:rPr lang="en-US" dirty="0" smtClean="0"/>
              <a:t> </a:t>
            </a:r>
            <a:r>
              <a:rPr lang="en-US" dirty="0" err="1" smtClean="0"/>
              <a:t>ändras</a:t>
            </a:r>
            <a:r>
              <a:rPr lang="en-US" dirty="0" smtClean="0"/>
              <a:t> </a:t>
            </a:r>
            <a:r>
              <a:rPr lang="en-US" dirty="0" err="1" smtClean="0"/>
              <a:t>även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verkar</a:t>
            </a:r>
            <a:r>
              <a:rPr lang="en-US" dirty="0" smtClean="0"/>
              <a:t> 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Bild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76600" y="5486400"/>
            <a:ext cx="2438400" cy="835025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Frågor</a:t>
            </a:r>
            <a:r>
              <a:rPr lang="en-US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sv-SE" dirty="0" smtClean="0"/>
              <a:t>Object</a:t>
            </a:r>
          </a:p>
          <a:p>
            <a:r>
              <a:rPr lang="sv-SE" dirty="0" smtClean="0"/>
              <a:t>Frame</a:t>
            </a:r>
          </a:p>
          <a:p>
            <a:r>
              <a:rPr lang="sv-SE" dirty="0" smtClean="0"/>
              <a:t>Framelist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6" y="4343400"/>
            <a:ext cx="729854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Modeling – Gustav</a:t>
            </a:r>
          </a:p>
          <a:p>
            <a:r>
              <a:rPr lang="en-US" dirty="0" smtClean="0"/>
              <a:t>Foreground Processing – Martin</a:t>
            </a:r>
          </a:p>
          <a:p>
            <a:r>
              <a:rPr lang="en-US" dirty="0" smtClean="0"/>
              <a:t>Object </a:t>
            </a:r>
            <a:r>
              <a:rPr lang="en-US" dirty="0"/>
              <a:t>Identification </a:t>
            </a:r>
            <a:r>
              <a:rPr lang="en-US" dirty="0" smtClean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Prediction and Evaluation – Alexander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mixture of </a:t>
            </a:r>
            <a:r>
              <a:rPr lang="en-US" dirty="0" err="1" smtClean="0"/>
              <a:t>gaussian</a:t>
            </a:r>
            <a:r>
              <a:rPr lang="en-US" dirty="0" smtClean="0"/>
              <a:t> model described by Wood.</a:t>
            </a:r>
          </a:p>
          <a:p>
            <a:r>
              <a:rPr lang="en-US" dirty="0" smtClean="0"/>
              <a:t>Update procedure is slow... Close to 1 second per update on a larger image.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Noisy</a:t>
            </a:r>
            <a:r>
              <a:rPr lang="sv-SE" dirty="0" smtClean="0"/>
              <a:t>, lots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  <a:endParaRPr lang="sv-SE" dirty="0" smtClean="0"/>
          </a:p>
          <a:p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later </a:t>
            </a:r>
            <a:r>
              <a:rPr lang="sv-SE" dirty="0" err="1" smtClean="0"/>
              <a:t>processing</a:t>
            </a:r>
            <a:r>
              <a:rPr lang="sv-SE" dirty="0" smtClean="0"/>
              <a:t> </a:t>
            </a:r>
            <a:r>
              <a:rPr lang="sv-SE" smtClean="0"/>
              <a:t>steps.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objectives:</a:t>
            </a:r>
          </a:p>
          <a:p>
            <a:pPr lvl="1"/>
            <a:r>
              <a:rPr lang="en-US" dirty="0" smtClean="0"/>
              <a:t>Suppress shadows</a:t>
            </a:r>
          </a:p>
          <a:p>
            <a:pPr lvl="1"/>
            <a:r>
              <a:rPr lang="en-US" dirty="0" smtClean="0"/>
              <a:t>Remove noise</a:t>
            </a:r>
          </a:p>
          <a:p>
            <a:pPr lvl="1"/>
            <a:r>
              <a:rPr lang="en-US" dirty="0" smtClean="0"/>
              <a:t>Detect moving regions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Marsve\Desktop\Kurser\TSBB15\Projekt\Report Images\Renova 0000 second\Renova0000Second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2950" y="-1181100"/>
            <a:ext cx="13677900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43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1650</TotalTime>
  <Words>328</Words>
  <Application>Microsoft Office PowerPoint</Application>
  <PresentationFormat>On-screen Show (4:3)</PresentationFormat>
  <Paragraphs>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TSBB15 Object Tracking  Group 2  </vt:lpstr>
      <vt:lpstr>Objectives</vt:lpstr>
      <vt:lpstr>Data Structures</vt:lpstr>
      <vt:lpstr>Modules</vt:lpstr>
      <vt:lpstr>Background Modeling</vt:lpstr>
      <vt:lpstr>Background Modeling</vt:lpstr>
      <vt:lpstr>Foreground Processing</vt:lpstr>
      <vt:lpstr>Shadow Suppression</vt:lpstr>
      <vt:lpstr>PowerPoint Presentation</vt:lpstr>
      <vt:lpstr>Noise Removal</vt:lpstr>
      <vt:lpstr>Noise Removal</vt:lpstr>
      <vt:lpstr>Object Detection</vt:lpstr>
      <vt:lpstr>Identification</vt:lpstr>
      <vt:lpstr>Identification</vt:lpstr>
      <vt:lpstr>Kalman Prediction</vt:lpstr>
      <vt:lpstr>Evaluation</vt:lpstr>
      <vt:lpstr>Results</vt:lpstr>
      <vt:lpstr>Design</vt:lpstr>
      <vt:lpstr>Varför “Bulan”?</vt:lpstr>
      <vt:lpstr>Vad har vi lärt oss?</vt:lpstr>
      <vt:lpstr>Frågor?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86</cp:revision>
  <dcterms:created xsi:type="dcterms:W3CDTF">2012-05-04T13:39:22Z</dcterms:created>
  <dcterms:modified xsi:type="dcterms:W3CDTF">2013-04-05T08:41:38Z</dcterms:modified>
</cp:coreProperties>
</file>