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6"/>
  </p:handoutMasterIdLst>
  <p:sldIdLst>
    <p:sldId id="256" r:id="rId2"/>
    <p:sldId id="271" r:id="rId3"/>
    <p:sldId id="262" r:id="rId4"/>
    <p:sldId id="260" r:id="rId5"/>
    <p:sldId id="296" r:id="rId6"/>
    <p:sldId id="272" r:id="rId7"/>
    <p:sldId id="269" r:id="rId8"/>
    <p:sldId id="297" r:id="rId9"/>
    <p:sldId id="294" r:id="rId10"/>
    <p:sldId id="298" r:id="rId11"/>
    <p:sldId id="299" r:id="rId12"/>
    <p:sldId id="293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269"/>
            <p14:sldId id="297"/>
            <p14:sldId id="294"/>
            <p14:sldId id="298"/>
            <p14:sldId id="299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8" d="100"/>
          <a:sy n="10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7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total re-projection error</a:t>
            </a:r>
          </a:p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Slow because of</a:t>
            </a:r>
            <a:endParaRPr lang="en-US" i="1" dirty="0"/>
          </a:p>
          <a:p>
            <a:pPr lvl="1"/>
            <a:r>
              <a:rPr lang="en-US" dirty="0" smtClean="0"/>
              <a:t>No sparse pattern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  <a:endParaRPr lang="en-US" dirty="0"/>
          </a:p>
          <a:p>
            <a:pPr lvl="1"/>
            <a:r>
              <a:rPr lang="en-US" dirty="0" smtClean="0"/>
              <a:t>Library was not build using LAPACK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87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</a:t>
            </a:r>
            <a:r>
              <a:rPr lang="en-US" dirty="0" smtClean="0"/>
              <a:t>though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correspondence extraction – Alexander </a:t>
            </a:r>
          </a:p>
          <a:p>
            <a:r>
              <a:rPr lang="en-US" dirty="0"/>
              <a:t>Main program </a:t>
            </a:r>
            <a:r>
              <a:rPr lang="en-US" dirty="0" smtClean="0"/>
              <a:t>and pipeline </a:t>
            </a:r>
            <a:r>
              <a:rPr lang="en-US" dirty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Noisy, lots of false positives.</a:t>
            </a:r>
          </a:p>
          <a:p>
            <a:r>
              <a:rPr lang="en-US" dirty="0" smtClean="0"/>
              <a:t>False positives are mostly isolated.</a:t>
            </a:r>
          </a:p>
          <a:p>
            <a:r>
              <a:rPr lang="en-US" dirty="0" smtClean="0"/>
              <a:t>Easy to handle with later processing steps.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debugging/demonstration.</a:t>
            </a:r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interesting points from images.</a:t>
            </a:r>
          </a:p>
          <a:p>
            <a:r>
              <a:rPr lang="en-US" dirty="0" smtClean="0"/>
              <a:t>Some outliers present.</a:t>
            </a:r>
          </a:p>
          <a:p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59005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Standard estimation of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estimation of F</a:t>
            </a:r>
          </a:p>
          <a:p>
            <a:r>
              <a:rPr lang="en-US" dirty="0" smtClean="0"/>
              <a:t>PnP pose estimation</a:t>
            </a:r>
          </a:p>
          <a:p>
            <a:r>
              <a:rPr lang="en-US" dirty="0" smtClean="0"/>
              <a:t>Bundle adjustment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creation</a:t>
            </a:r>
            <a:endParaRPr lang="en-US" i="1" dirty="0"/>
          </a:p>
          <a:p>
            <a:pPr lvl="1"/>
            <a:r>
              <a:rPr lang="en-US" dirty="0" smtClean="0"/>
              <a:t>Rotation vector representation</a:t>
            </a:r>
            <a:endParaRPr lang="en-US" dirty="0" smtClean="0"/>
          </a:p>
          <a:p>
            <a:pPr lvl="1"/>
            <a:r>
              <a:rPr lang="en-US" dirty="0" smtClean="0"/>
              <a:t>Create bounding boxes</a:t>
            </a:r>
          </a:p>
          <a:p>
            <a:pPr lvl="1"/>
            <a:r>
              <a:rPr lang="en-US" dirty="0" smtClean="0"/>
              <a:t>Calculate positions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1935</TotalTime>
  <Words>221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Estimation of R and t</vt:lpstr>
      <vt:lpstr>Gold Standard estimation of F</vt:lpstr>
      <vt:lpstr>Solving the PnP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132</cp:revision>
  <dcterms:created xsi:type="dcterms:W3CDTF">2012-05-04T13:39:22Z</dcterms:created>
  <dcterms:modified xsi:type="dcterms:W3CDTF">2013-05-20T09:17:20Z</dcterms:modified>
</cp:coreProperties>
</file>