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82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0BF-1595-4231-8D6E-CD9657A05B17}" type="datetimeFigureOut">
              <a:rPr lang="fr-FR" smtClean="0"/>
              <a:t>14/03/2012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C50-04BD-4551-B49E-CA122026BF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0BF-1595-4231-8D6E-CD9657A05B17}" type="datetimeFigureOut">
              <a:rPr lang="fr-FR" smtClean="0"/>
              <a:t>14/03/2012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C50-04BD-4551-B49E-CA122026BF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0BF-1595-4231-8D6E-CD9657A05B17}" type="datetimeFigureOut">
              <a:rPr lang="fr-FR" smtClean="0"/>
              <a:t>14/03/2012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C50-04BD-4551-B49E-CA122026BFF2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0BF-1595-4231-8D6E-CD9657A05B17}" type="datetimeFigureOut">
              <a:rPr lang="fr-FR" smtClean="0"/>
              <a:t>14/03/2012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C50-04BD-4551-B49E-CA122026BFF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0BF-1595-4231-8D6E-CD9657A05B17}" type="datetimeFigureOut">
              <a:rPr lang="fr-FR" smtClean="0"/>
              <a:t>14/03/2012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C50-04BD-4551-B49E-CA122026BF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0BF-1595-4231-8D6E-CD9657A05B17}" type="datetimeFigureOut">
              <a:rPr lang="fr-FR" smtClean="0"/>
              <a:t>14/03/2012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C50-04BD-4551-B49E-CA122026BFF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0BF-1595-4231-8D6E-CD9657A05B17}" type="datetimeFigureOut">
              <a:rPr lang="fr-FR" smtClean="0"/>
              <a:t>14/03/2012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C50-04BD-4551-B49E-CA122026BF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0BF-1595-4231-8D6E-CD9657A05B17}" type="datetimeFigureOut">
              <a:rPr lang="fr-FR" smtClean="0"/>
              <a:t>14/03/2012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C50-04BD-4551-B49E-CA122026BF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0BF-1595-4231-8D6E-CD9657A05B17}" type="datetimeFigureOut">
              <a:rPr lang="fr-FR" smtClean="0"/>
              <a:t>14/03/2012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C50-04BD-4551-B49E-CA122026BFF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0BF-1595-4231-8D6E-CD9657A05B17}" type="datetimeFigureOut">
              <a:rPr lang="fr-FR" smtClean="0"/>
              <a:t>14/03/2012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C50-04BD-4551-B49E-CA122026BFF2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E0BF-1595-4231-8D6E-CD9657A05B17}" type="datetimeFigureOut">
              <a:rPr lang="fr-FR" smtClean="0"/>
              <a:t>14/03/2012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3C50-04BD-4551-B49E-CA122026BFF2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583E0BF-1595-4231-8D6E-CD9657A05B17}" type="datetimeFigureOut">
              <a:rPr lang="fr-FR" smtClean="0"/>
              <a:t>14/03/2012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13C3C50-04BD-4551-B49E-CA122026BFF2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144016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Pick</a:t>
            </a:r>
            <a:r>
              <a:rPr lang="fr-FR" dirty="0" smtClean="0"/>
              <a:t> Me Up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6400800" cy="147320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Marc STEFFANN</a:t>
            </a:r>
          </a:p>
          <a:p>
            <a:r>
              <a:rPr lang="fr-FR" dirty="0" smtClean="0"/>
              <a:t>Nicolas </a:t>
            </a:r>
            <a:r>
              <a:rPr lang="fr-FR" dirty="0" smtClean="0"/>
              <a:t>KIRCHHOFER</a:t>
            </a:r>
            <a:endParaRPr lang="fr-FR" dirty="0" smtClean="0"/>
          </a:p>
          <a:p>
            <a:r>
              <a:rPr lang="fr-FR" dirty="0" smtClean="0"/>
              <a:t>Adrien MARTIGNOLES</a:t>
            </a:r>
          </a:p>
          <a:p>
            <a:r>
              <a:rPr lang="fr-FR" dirty="0" smtClean="0"/>
              <a:t>Julien THIERRY</a:t>
            </a:r>
          </a:p>
          <a:p>
            <a:r>
              <a:rPr lang="fr-FR" dirty="0" smtClean="0"/>
              <a:t>Alizée PENEL</a:t>
            </a:r>
          </a:p>
          <a:p>
            <a:r>
              <a:rPr lang="fr-FR" dirty="0" smtClean="0"/>
              <a:t>Adrien STOFFEL</a:t>
            </a:r>
            <a:endParaRPr lang="fr-FR" dirty="0"/>
          </a:p>
        </p:txBody>
      </p:sp>
      <p:pic>
        <p:nvPicPr>
          <p:cNvPr id="6" name="Image 5" descr="C:\Users\Nerthazrim\Desktop\cloudsexsu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680698" cy="2455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256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 smtClean="0"/>
              <a:t>Prévisions:</a:t>
            </a:r>
          </a:p>
          <a:p>
            <a:pPr lvl="1"/>
            <a:r>
              <a:rPr lang="fr-FR" dirty="0"/>
              <a:t>5</a:t>
            </a:r>
            <a:r>
              <a:rPr lang="fr-FR" dirty="0" smtClean="0"/>
              <a:t>00 </a:t>
            </a:r>
            <a:r>
              <a:rPr lang="fr-FR" dirty="0" smtClean="0"/>
              <a:t>000€ la première année</a:t>
            </a:r>
          </a:p>
          <a:p>
            <a:pPr lvl="1"/>
            <a:r>
              <a:rPr lang="fr-FR" dirty="0" smtClean="0"/>
              <a:t>750 </a:t>
            </a:r>
            <a:r>
              <a:rPr lang="fr-FR" dirty="0" smtClean="0"/>
              <a:t>000€ la seconde </a:t>
            </a:r>
            <a:r>
              <a:rPr lang="fr-FR" dirty="0" smtClean="0"/>
              <a:t>année</a:t>
            </a:r>
          </a:p>
          <a:p>
            <a:pPr lvl="1"/>
            <a:r>
              <a:rPr lang="fr-FR" dirty="0" smtClean="0"/>
              <a:t>1 000 000€ la troisième année</a:t>
            </a:r>
            <a:endParaRPr lang="fr-FR" dirty="0" smtClean="0"/>
          </a:p>
          <a:p>
            <a:pPr lvl="1"/>
            <a:endParaRPr lang="fr-FR" dirty="0" smtClean="0"/>
          </a:p>
          <a:p>
            <a:pPr marL="301943" lvl="1" indent="0">
              <a:buNone/>
            </a:pPr>
            <a:endParaRPr lang="fr-FR" dirty="0" smtClean="0"/>
          </a:p>
          <a:p>
            <a:pPr marL="301943" lvl="1" indent="0">
              <a:buNone/>
            </a:pPr>
            <a:r>
              <a:rPr lang="fr-FR" dirty="0" smtClean="0"/>
              <a:t>Objectif: Amortissement des frais sur 2 ans au maximum.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Revenus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18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18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L’application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24944"/>
            <a:ext cx="3721596" cy="279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1"/>
          <p:cNvSpPr>
            <a:spLocks noGrp="1"/>
          </p:cNvSpPr>
          <p:nvPr>
            <p:ph idx="1"/>
          </p:nvPr>
        </p:nvSpPr>
        <p:spPr>
          <a:xfrm>
            <a:off x="395537" y="2675467"/>
            <a:ext cx="4968551" cy="345069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Service de rencontre géo-localisé</a:t>
            </a:r>
          </a:p>
          <a:p>
            <a:r>
              <a:rPr lang="fr-FR" dirty="0" smtClean="0"/>
              <a:t>Sur </a:t>
            </a:r>
            <a:r>
              <a:rPr lang="fr-FR" dirty="0" err="1" smtClean="0"/>
              <a:t>Android</a:t>
            </a:r>
            <a:r>
              <a:rPr lang="fr-FR" dirty="0" smtClean="0"/>
              <a:t>, </a:t>
            </a:r>
            <a:r>
              <a:rPr lang="fr-FR" dirty="0" err="1" smtClean="0"/>
              <a:t>Iphone</a:t>
            </a:r>
            <a:r>
              <a:rPr lang="fr-FR" dirty="0" smtClean="0"/>
              <a:t>, </a:t>
            </a:r>
            <a:r>
              <a:rPr lang="fr-FR" dirty="0" err="1" smtClean="0"/>
              <a:t>Blackberry</a:t>
            </a:r>
            <a:r>
              <a:rPr lang="fr-FR" dirty="0" smtClean="0"/>
              <a:t>   et Windows Phone</a:t>
            </a:r>
          </a:p>
          <a:p>
            <a:r>
              <a:rPr lang="fr-FR" dirty="0" smtClean="0"/>
              <a:t>Réalité Augmentée</a:t>
            </a:r>
          </a:p>
          <a:p>
            <a:r>
              <a:rPr lang="fr-FR" dirty="0" smtClean="0"/>
              <a:t>Inscription sur site web</a:t>
            </a:r>
          </a:p>
          <a:p>
            <a:r>
              <a:rPr lang="fr-FR" dirty="0" smtClean="0"/>
              <a:t>Abonnement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51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996952"/>
            <a:ext cx="7408333" cy="158417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Interdit au moins de 18 ans</a:t>
            </a:r>
          </a:p>
          <a:p>
            <a:r>
              <a:rPr lang="fr-FR" dirty="0" smtClean="0"/>
              <a:t>Report d’abus (harcèlement, délation des problèmes par la communauté des utilisateurs et les modérateurs)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2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Concurrents nombreux sur Internet (</a:t>
            </a:r>
            <a:r>
              <a:rPr lang="fr-FR" dirty="0" err="1" smtClean="0"/>
              <a:t>Meetic</a:t>
            </a:r>
            <a:r>
              <a:rPr lang="fr-FR" dirty="0" smtClean="0"/>
              <a:t>, Attractive World, </a:t>
            </a:r>
            <a:r>
              <a:rPr lang="fr-FR" dirty="0" err="1" smtClean="0"/>
              <a:t>AdopteUnMec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Forces de notre service : géolocalisation et réalité augmentée (pas de concurrent direct)</a:t>
            </a:r>
          </a:p>
          <a:p>
            <a:endParaRPr lang="fr-FR" dirty="0"/>
          </a:p>
          <a:p>
            <a:r>
              <a:rPr lang="fr-FR" dirty="0" smtClean="0"/>
              <a:t>Objectif: Récupérer les parts de marché des concurrents grâce à nos atouts.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concurrence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48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63385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Diffusion de publicité (</a:t>
            </a:r>
            <a:r>
              <a:rPr lang="fr-FR" dirty="0" err="1" smtClean="0"/>
              <a:t>Adsense</a:t>
            </a:r>
            <a:r>
              <a:rPr lang="fr-FR" dirty="0" smtClean="0"/>
              <a:t>, </a:t>
            </a:r>
            <a:r>
              <a:rPr lang="fr-FR" dirty="0" err="1" smtClean="0"/>
              <a:t>Adwords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Abonnements des utilisateurs:</a:t>
            </a:r>
          </a:p>
          <a:p>
            <a:pPr lvl="1"/>
            <a:r>
              <a:rPr lang="fr-FR" dirty="0" smtClean="0"/>
              <a:t>Compte premium 10€/mois</a:t>
            </a:r>
          </a:p>
          <a:p>
            <a:pPr lvl="1"/>
            <a:r>
              <a:rPr lang="fr-FR" dirty="0" smtClean="0"/>
              <a:t>Compte basique 5€/mois</a:t>
            </a:r>
          </a:p>
          <a:p>
            <a:pPr lvl="1"/>
            <a:r>
              <a:rPr lang="fr-FR" dirty="0" smtClean="0"/>
              <a:t>Compte étudiant 2,5€/mois</a:t>
            </a:r>
          </a:p>
          <a:p>
            <a:endParaRPr lang="fr-FR" dirty="0"/>
          </a:p>
          <a:p>
            <a:r>
              <a:rPr lang="fr-FR" dirty="0" smtClean="0"/>
              <a:t>Tarifs pouvant être soumis à une augmentation avec l’arrivée de nouveaux services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 de financement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30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Demande d’informations par le biais de questionnaires</a:t>
            </a:r>
          </a:p>
          <a:p>
            <a:r>
              <a:rPr lang="fr-FR" dirty="0" smtClean="0"/>
              <a:t>L’utilisateur devra confirmer la transmission des données dans le cadre de sa géolocalisation</a:t>
            </a:r>
          </a:p>
          <a:p>
            <a:r>
              <a:rPr lang="fr-FR" dirty="0" smtClean="0"/>
              <a:t>Niveau de sécurité, de confidentialité et de protection de la vie privée garantie</a:t>
            </a:r>
          </a:p>
          <a:p>
            <a:r>
              <a:rPr lang="fr-FR" dirty="0" smtClean="0"/>
              <a:t>Respect de la loi Informatique et Libertés du 06/01/1978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Aspects Légaux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97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Cible : </a:t>
            </a:r>
            <a:r>
              <a:rPr lang="fr-FR" dirty="0" smtClean="0"/>
              <a:t>18-30 ans. 13 millions en France</a:t>
            </a:r>
          </a:p>
          <a:p>
            <a:r>
              <a:rPr lang="fr-FR" dirty="0" smtClean="0"/>
              <a:t>Objectif : </a:t>
            </a:r>
            <a:r>
              <a:rPr lang="fr-FR" dirty="0" smtClean="0"/>
              <a:t>1-1,5 millions d’abonnés en 2 ans</a:t>
            </a:r>
          </a:p>
          <a:p>
            <a:endParaRPr lang="fr-FR" dirty="0"/>
          </a:p>
          <a:p>
            <a:r>
              <a:rPr lang="fr-FR" dirty="0" smtClean="0"/>
              <a:t>Partenariats Commerciaux:</a:t>
            </a:r>
          </a:p>
          <a:p>
            <a:pPr lvl="1"/>
            <a:r>
              <a:rPr lang="fr-FR" dirty="0" smtClean="0"/>
              <a:t>Opérateurs téléphoniques</a:t>
            </a:r>
          </a:p>
          <a:p>
            <a:pPr lvl="1"/>
            <a:r>
              <a:rPr lang="fr-FR" dirty="0" smtClean="0"/>
              <a:t>Constructeurs de téléphones</a:t>
            </a:r>
          </a:p>
          <a:p>
            <a:pPr lvl="1"/>
            <a:r>
              <a:rPr lang="fr-FR" dirty="0" smtClean="0"/>
              <a:t>Google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1"/>
            <a:r>
              <a:rPr lang="fr-FR" dirty="0" smtClean="0"/>
              <a:t>Restaurants, </a:t>
            </a:r>
            <a:r>
              <a:rPr lang="fr-FR" dirty="0" smtClean="0"/>
              <a:t>Bars, Hôtels, </a:t>
            </a:r>
            <a:r>
              <a:rPr lang="fr-FR" dirty="0" smtClean="0"/>
              <a:t>Discothèques</a:t>
            </a:r>
          </a:p>
          <a:p>
            <a:pPr lvl="1"/>
            <a:r>
              <a:rPr lang="fr-FR" dirty="0" smtClean="0"/>
              <a:t>BDE des </a:t>
            </a:r>
            <a:r>
              <a:rPr lang="fr-FR" dirty="0"/>
              <a:t>é</a:t>
            </a:r>
            <a:r>
              <a:rPr lang="fr-FR" dirty="0" smtClean="0"/>
              <a:t>coles supérieures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Marketing &amp; Commercial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99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Campagne publicitaire de lancement du produit</a:t>
            </a:r>
          </a:p>
          <a:p>
            <a:pPr lvl="1"/>
            <a:r>
              <a:rPr lang="fr-FR" dirty="0" smtClean="0"/>
              <a:t>Utilisation de QR-codes et phrases ambiguës pour attirer l’attention</a:t>
            </a:r>
          </a:p>
          <a:p>
            <a:pPr lvl="1"/>
            <a:r>
              <a:rPr lang="fr-FR" dirty="0" smtClean="0"/>
              <a:t>Production de vidéos originales sur Internet</a:t>
            </a:r>
          </a:p>
          <a:p>
            <a:pPr lvl="1"/>
            <a:r>
              <a:rPr lang="fr-FR" dirty="0" smtClean="0"/>
              <a:t>Offre de lancement : un mois acheté = un mois offert</a:t>
            </a:r>
          </a:p>
          <a:p>
            <a:pPr marL="301943" lvl="1" indent="0">
              <a:buNone/>
            </a:pPr>
            <a:endParaRPr lang="fr-FR" dirty="0" smtClean="0"/>
          </a:p>
          <a:p>
            <a:pPr marL="301943" lvl="1" indent="0">
              <a:buNone/>
            </a:pPr>
            <a:r>
              <a:rPr lang="fr-FR" dirty="0" smtClean="0"/>
              <a:t>Objectif: Faire le </a:t>
            </a:r>
            <a:r>
              <a:rPr lang="fr-FR" dirty="0" err="1" smtClean="0"/>
              <a:t>Buzz</a:t>
            </a:r>
            <a:r>
              <a:rPr lang="fr-FR" dirty="0" smtClean="0"/>
              <a:t> !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Marketing &amp; Commercial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31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1ère </a:t>
            </a:r>
            <a:r>
              <a:rPr lang="en-US" dirty="0" err="1" smtClean="0"/>
              <a:t>année</a:t>
            </a:r>
            <a:endParaRPr lang="fr-FR" dirty="0" smtClean="0"/>
          </a:p>
          <a:p>
            <a:pPr lvl="1"/>
            <a:r>
              <a:rPr lang="fr-FR" dirty="0" smtClean="0"/>
              <a:t>Création </a:t>
            </a:r>
            <a:r>
              <a:rPr lang="fr-FR" dirty="0" smtClean="0"/>
              <a:t>du site web (180 000€)</a:t>
            </a:r>
          </a:p>
          <a:p>
            <a:pPr lvl="1"/>
            <a:r>
              <a:rPr lang="fr-FR" dirty="0" smtClean="0"/>
              <a:t>Marketing (450 000€)</a:t>
            </a:r>
          </a:p>
          <a:p>
            <a:pPr lvl="1"/>
            <a:r>
              <a:rPr lang="fr-FR" dirty="0" smtClean="0"/>
              <a:t>Applications mobiles </a:t>
            </a:r>
            <a:r>
              <a:rPr lang="fr-FR" smtClean="0"/>
              <a:t>(</a:t>
            </a:r>
            <a:r>
              <a:rPr lang="fr-FR" smtClean="0"/>
              <a:t>15 </a:t>
            </a:r>
            <a:r>
              <a:rPr lang="fr-FR" dirty="0" smtClean="0"/>
              <a:t>000€)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Prévisions:</a:t>
            </a:r>
          </a:p>
          <a:p>
            <a:pPr lvl="1"/>
            <a:r>
              <a:rPr lang="fr-FR" dirty="0" smtClean="0"/>
              <a:t>800 000€ la première année</a:t>
            </a:r>
          </a:p>
          <a:p>
            <a:pPr lvl="1"/>
            <a:r>
              <a:rPr lang="fr-FR" dirty="0" smtClean="0"/>
              <a:t>330 000€ la seconde année</a:t>
            </a:r>
          </a:p>
          <a:p>
            <a:pPr lvl="1"/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Dépenses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886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132</TotalTime>
  <Words>350</Words>
  <Application>Microsoft Office PowerPoint</Application>
  <PresentationFormat>Affichage à l'écran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Vagues</vt:lpstr>
      <vt:lpstr>Pick Me Up  </vt:lpstr>
      <vt:lpstr>L’application</vt:lpstr>
      <vt:lpstr>L’application</vt:lpstr>
      <vt:lpstr>Analyse de la concurrence</vt:lpstr>
      <vt:lpstr>Sources de financement</vt:lpstr>
      <vt:lpstr>Aspects Légaux</vt:lpstr>
      <vt:lpstr>Marketing &amp; Commercial</vt:lpstr>
      <vt:lpstr>Marketing &amp; Commercial</vt:lpstr>
      <vt:lpstr>Dépenses</vt:lpstr>
      <vt:lpstr>Revenus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Me Up  Cloud, Sex &amp; Sun</dc:title>
  <dc:creator>Martignoles</dc:creator>
  <cp:lastModifiedBy>Nicolas KIRCHHOFER</cp:lastModifiedBy>
  <cp:revision>33</cp:revision>
  <dcterms:created xsi:type="dcterms:W3CDTF">2012-03-10T14:13:54Z</dcterms:created>
  <dcterms:modified xsi:type="dcterms:W3CDTF">2012-03-14T14:25:07Z</dcterms:modified>
</cp:coreProperties>
</file>