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  <p:sldId id="256" r:id="rId3"/>
    <p:sldId id="257" r:id="rId4"/>
    <p:sldId id="258" r:id="rId5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>
      <p:cViewPr>
        <p:scale>
          <a:sx n="40" d="100"/>
          <a:sy n="40" d="100"/>
        </p:scale>
        <p:origin x="216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413E-F055-BD43-B375-D472420E1A5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CFDD-C880-C948-A183-D25EB0B64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9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413E-F055-BD43-B375-D472420E1A5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CFDD-C880-C948-A183-D25EB0B64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0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413E-F055-BD43-B375-D472420E1A5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CFDD-C880-C948-A183-D25EB0B64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9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413E-F055-BD43-B375-D472420E1A5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CFDD-C880-C948-A183-D25EB0B64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4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413E-F055-BD43-B375-D472420E1A5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CFDD-C880-C948-A183-D25EB0B64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413E-F055-BD43-B375-D472420E1A5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CFDD-C880-C948-A183-D25EB0B64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9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413E-F055-BD43-B375-D472420E1A5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CFDD-C880-C948-A183-D25EB0B64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6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413E-F055-BD43-B375-D472420E1A5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CFDD-C880-C948-A183-D25EB0B64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9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413E-F055-BD43-B375-D472420E1A5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CFDD-C880-C948-A183-D25EB0B64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4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413E-F055-BD43-B375-D472420E1A5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CFDD-C880-C948-A183-D25EB0B64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0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413E-F055-BD43-B375-D472420E1A5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CFDD-C880-C948-A183-D25EB0B64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7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1413E-F055-BD43-B375-D472420E1A5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CFDD-C880-C948-A183-D25EB0B64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0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9639B76-C71E-C133-5827-2D8E04E2CE87}"/>
              </a:ext>
            </a:extLst>
          </p:cNvPr>
          <p:cNvSpPr/>
          <p:nvPr/>
        </p:nvSpPr>
        <p:spPr>
          <a:xfrm>
            <a:off x="2043953" y="5628621"/>
            <a:ext cx="1740081" cy="174008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Regressor Node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ACF0FD-2921-2D2C-9A83-9AC745E8B4FC}"/>
              </a:ext>
            </a:extLst>
          </p:cNvPr>
          <p:cNvSpPr/>
          <p:nvPr/>
        </p:nvSpPr>
        <p:spPr>
          <a:xfrm>
            <a:off x="4133081" y="7288019"/>
            <a:ext cx="1740081" cy="174008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Encoder Node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728942-1DCC-7232-8AB2-B0F7C384E43A}"/>
              </a:ext>
            </a:extLst>
          </p:cNvPr>
          <p:cNvSpPr/>
          <p:nvPr/>
        </p:nvSpPr>
        <p:spPr>
          <a:xfrm>
            <a:off x="6203577" y="8974026"/>
            <a:ext cx="1740081" cy="174008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Feature Selection Node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14CF1E-F02E-47FA-2825-0E3DE521A317}"/>
              </a:ext>
            </a:extLst>
          </p:cNvPr>
          <p:cNvCxnSpPr>
            <a:stCxn id="4" idx="7"/>
          </p:cNvCxnSpPr>
          <p:nvPr/>
        </p:nvCxnSpPr>
        <p:spPr>
          <a:xfrm flipV="1">
            <a:off x="3529205" y="5056095"/>
            <a:ext cx="935219" cy="8273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5142B0-8303-1FB9-B8D5-132BD71BBC46}"/>
              </a:ext>
            </a:extLst>
          </p:cNvPr>
          <p:cNvCxnSpPr/>
          <p:nvPr/>
        </p:nvCxnSpPr>
        <p:spPr>
          <a:xfrm flipV="1">
            <a:off x="5564192" y="6690502"/>
            <a:ext cx="935219" cy="8273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C9228D-5C99-D099-3826-AE65AA5938E7}"/>
              </a:ext>
            </a:extLst>
          </p:cNvPr>
          <p:cNvCxnSpPr/>
          <p:nvPr/>
        </p:nvCxnSpPr>
        <p:spPr>
          <a:xfrm flipV="1">
            <a:off x="7698145" y="8452772"/>
            <a:ext cx="935219" cy="8273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8748B4-FE92-B572-EF72-31E53265DCE9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630706" y="6965577"/>
            <a:ext cx="757204" cy="5772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AE49CC-9809-3DC7-7BA0-8361960E2D26}"/>
              </a:ext>
            </a:extLst>
          </p:cNvPr>
          <p:cNvCxnSpPr/>
          <p:nvPr/>
        </p:nvCxnSpPr>
        <p:spPr>
          <a:xfrm flipH="1" flipV="1">
            <a:off x="5692423" y="8658495"/>
            <a:ext cx="757204" cy="5772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701B00D-6852-7FFE-2DB7-91423FFE989D}"/>
              </a:ext>
            </a:extLst>
          </p:cNvPr>
          <p:cNvSpPr/>
          <p:nvPr/>
        </p:nvSpPr>
        <p:spPr>
          <a:xfrm>
            <a:off x="4194702" y="3605107"/>
            <a:ext cx="1740081" cy="174008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Hyperpara</a:t>
            </a:r>
            <a:r>
              <a:rPr lang="en-US" dirty="0"/>
              <a:t>-meter Terminal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B23BAE-FF19-AA05-97D7-201F503F19CE}"/>
              </a:ext>
            </a:extLst>
          </p:cNvPr>
          <p:cNvSpPr/>
          <p:nvPr/>
        </p:nvSpPr>
        <p:spPr>
          <a:xfrm>
            <a:off x="6244582" y="5313589"/>
            <a:ext cx="1740081" cy="174008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Hyperpara</a:t>
            </a:r>
            <a:r>
              <a:rPr lang="en-US" dirty="0"/>
              <a:t>-meter Terminal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512397A-F988-B9C6-1E89-A3A0253A6204}"/>
              </a:ext>
            </a:extLst>
          </p:cNvPr>
          <p:cNvSpPr/>
          <p:nvPr/>
        </p:nvSpPr>
        <p:spPr>
          <a:xfrm>
            <a:off x="8195589" y="7046259"/>
            <a:ext cx="1740081" cy="174008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Hyperpara</a:t>
            </a:r>
            <a:r>
              <a:rPr lang="en-US" dirty="0"/>
              <a:t>-meter Terminal</a:t>
            </a:r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0941BFC3-6AC0-CCEC-BFD5-7523C1CA624F}"/>
              </a:ext>
            </a:extLst>
          </p:cNvPr>
          <p:cNvSpPr/>
          <p:nvPr/>
        </p:nvSpPr>
        <p:spPr>
          <a:xfrm rot="18724942">
            <a:off x="4769480" y="8904268"/>
            <a:ext cx="757204" cy="2754525"/>
          </a:xfrm>
          <a:prstGeom prst="lef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3044D0-C18F-9721-7630-AE09E37987B2}"/>
              </a:ext>
            </a:extLst>
          </p:cNvPr>
          <p:cNvCxnSpPr>
            <a:cxnSpLocks/>
          </p:cNvCxnSpPr>
          <p:nvPr/>
        </p:nvCxnSpPr>
        <p:spPr>
          <a:xfrm flipV="1">
            <a:off x="4491318" y="10557317"/>
            <a:ext cx="391095" cy="38672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D28FEF-CFF2-9535-518E-B3E01E235CBB}"/>
              </a:ext>
            </a:extLst>
          </p:cNvPr>
          <p:cNvSpPr txBox="1"/>
          <p:nvPr/>
        </p:nvSpPr>
        <p:spPr>
          <a:xfrm rot="2561827">
            <a:off x="1825400" y="10796948"/>
            <a:ext cx="45193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Internal Child Nodes</a:t>
            </a:r>
            <a:br>
              <a:rPr lang="en-US" sz="4000" b="1" dirty="0"/>
            </a:br>
            <a:r>
              <a:rPr lang="en-US" sz="4000" b="1" dirty="0"/>
              <a:t>(Operators)</a:t>
            </a:r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8B577150-BAC3-F089-4F30-55FE4D603991}"/>
              </a:ext>
            </a:extLst>
          </p:cNvPr>
          <p:cNvSpPr/>
          <p:nvPr/>
        </p:nvSpPr>
        <p:spPr>
          <a:xfrm rot="7877046">
            <a:off x="7741024" y="2434486"/>
            <a:ext cx="757204" cy="5318692"/>
          </a:xfrm>
          <a:prstGeom prst="leftBracket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ED0EEE-A9A4-53F5-CB2C-59878BDFAB10}"/>
              </a:ext>
            </a:extLst>
          </p:cNvPr>
          <p:cNvCxnSpPr>
            <a:cxnSpLocks/>
          </p:cNvCxnSpPr>
          <p:nvPr/>
        </p:nvCxnSpPr>
        <p:spPr>
          <a:xfrm flipH="1">
            <a:off x="8359847" y="4354713"/>
            <a:ext cx="385669" cy="392132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187C15-AFDC-631E-B413-61320ADA9C08}"/>
              </a:ext>
            </a:extLst>
          </p:cNvPr>
          <p:cNvCxnSpPr>
            <a:cxnSpLocks/>
          </p:cNvCxnSpPr>
          <p:nvPr/>
        </p:nvCxnSpPr>
        <p:spPr>
          <a:xfrm flipH="1">
            <a:off x="7512206" y="12589977"/>
            <a:ext cx="107731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CCD7B5-4029-6497-A1DC-1F86D06AB4F5}"/>
              </a:ext>
            </a:extLst>
          </p:cNvPr>
          <p:cNvSpPr txBox="1"/>
          <p:nvPr/>
        </p:nvSpPr>
        <p:spPr>
          <a:xfrm>
            <a:off x="8714762" y="12028649"/>
            <a:ext cx="2865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= Edges &amp; Paths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69FBAF-FE4F-C6BA-8BDC-B936E379F82F}"/>
              </a:ext>
            </a:extLst>
          </p:cNvPr>
          <p:cNvSpPr txBox="1"/>
          <p:nvPr/>
        </p:nvSpPr>
        <p:spPr>
          <a:xfrm rot="2561827">
            <a:off x="7582595" y="3101955"/>
            <a:ext cx="35018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Terminal Nodes</a:t>
            </a:r>
          </a:p>
          <a:p>
            <a:pPr algn="ctr"/>
            <a:r>
              <a:rPr lang="en-US" sz="4000" b="1" dirty="0"/>
              <a:t>(Operands)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544CC9-B4AE-7EAF-95C8-05803E6C82C2}"/>
              </a:ext>
            </a:extLst>
          </p:cNvPr>
          <p:cNvSpPr txBox="1"/>
          <p:nvPr/>
        </p:nvSpPr>
        <p:spPr>
          <a:xfrm rot="18752298">
            <a:off x="195625" y="4536769"/>
            <a:ext cx="24566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Root Node</a:t>
            </a:r>
          </a:p>
          <a:p>
            <a:pPr algn="ctr"/>
            <a:r>
              <a:rPr lang="en-US" sz="4000" b="1" dirty="0"/>
              <a:t>(Operator)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CC4A40F-2966-9B38-D7AA-E8BAC8F44C62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909482" y="5567082"/>
            <a:ext cx="389300" cy="31636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48F4465-85B6-18C4-6E1F-4E2C4C530AB5}"/>
              </a:ext>
            </a:extLst>
          </p:cNvPr>
          <p:cNvSpPr txBox="1"/>
          <p:nvPr/>
        </p:nvSpPr>
        <p:spPr>
          <a:xfrm>
            <a:off x="775665" y="192858"/>
            <a:ext cx="106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Diagram of an example expression tree (pipeline)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D45770-FC12-2E8F-80AF-4648B6328571}"/>
              </a:ext>
            </a:extLst>
          </p:cNvPr>
          <p:cNvCxnSpPr>
            <a:cxnSpLocks/>
          </p:cNvCxnSpPr>
          <p:nvPr/>
        </p:nvCxnSpPr>
        <p:spPr>
          <a:xfrm flipV="1">
            <a:off x="7554224" y="12065531"/>
            <a:ext cx="1052246" cy="1418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0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AC0E23A-56AB-8FEA-9D88-8045DA37090C}"/>
              </a:ext>
            </a:extLst>
          </p:cNvPr>
          <p:cNvSpPr/>
          <p:nvPr/>
        </p:nvSpPr>
        <p:spPr>
          <a:xfrm>
            <a:off x="333903" y="5989418"/>
            <a:ext cx="653143" cy="65314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E1B89A-002E-6E3F-D939-B3449B6942D8}"/>
              </a:ext>
            </a:extLst>
          </p:cNvPr>
          <p:cNvSpPr/>
          <p:nvPr/>
        </p:nvSpPr>
        <p:spPr>
          <a:xfrm>
            <a:off x="1201622" y="6663827"/>
            <a:ext cx="653143" cy="65314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5732F8-845C-E10F-1B3B-01DE10DFA722}"/>
              </a:ext>
            </a:extLst>
          </p:cNvPr>
          <p:cNvSpPr/>
          <p:nvPr/>
        </p:nvSpPr>
        <p:spPr>
          <a:xfrm>
            <a:off x="2072479" y="7324465"/>
            <a:ext cx="653143" cy="65314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13B36E-3FDA-9CD6-5F34-4D3C26598904}"/>
              </a:ext>
            </a:extLst>
          </p:cNvPr>
          <p:cNvCxnSpPr>
            <a:cxnSpLocks/>
          </p:cNvCxnSpPr>
          <p:nvPr/>
        </p:nvCxnSpPr>
        <p:spPr>
          <a:xfrm flipH="1" flipV="1">
            <a:off x="934477" y="6496078"/>
            <a:ext cx="344773" cy="2923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A13379-CF7A-7BD0-8F83-2896CFB34091}"/>
              </a:ext>
            </a:extLst>
          </p:cNvPr>
          <p:cNvCxnSpPr>
            <a:cxnSpLocks/>
          </p:cNvCxnSpPr>
          <p:nvPr/>
        </p:nvCxnSpPr>
        <p:spPr>
          <a:xfrm flipH="1" flipV="1">
            <a:off x="1791236" y="7192407"/>
            <a:ext cx="344773" cy="2923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>
            <a:extLst>
              <a:ext uri="{FF2B5EF4-FFF2-40B4-BE49-F238E27FC236}">
                <a16:creationId xmlns:a16="http://schemas.microsoft.com/office/drawing/2014/main" id="{0B44C59B-308D-2E92-6602-4113DAB4567C}"/>
              </a:ext>
            </a:extLst>
          </p:cNvPr>
          <p:cNvSpPr/>
          <p:nvPr/>
        </p:nvSpPr>
        <p:spPr>
          <a:xfrm rot="19412542">
            <a:off x="2739338" y="5289538"/>
            <a:ext cx="2734696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198A5534-A5A4-C7C6-C810-3487239AB761}"/>
              </a:ext>
            </a:extLst>
          </p:cNvPr>
          <p:cNvSpPr/>
          <p:nvPr/>
        </p:nvSpPr>
        <p:spPr>
          <a:xfrm>
            <a:off x="2959448" y="6755575"/>
            <a:ext cx="2385173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3766B6CC-3C05-7DF0-8D49-81C578791A05}"/>
              </a:ext>
            </a:extLst>
          </p:cNvPr>
          <p:cNvSpPr/>
          <p:nvPr/>
        </p:nvSpPr>
        <p:spPr>
          <a:xfrm rot="2448511">
            <a:off x="2673630" y="8411461"/>
            <a:ext cx="2860300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460C0D-B436-FDCE-2A0A-E6ADF75011B0}"/>
              </a:ext>
            </a:extLst>
          </p:cNvPr>
          <p:cNvSpPr txBox="1"/>
          <p:nvPr/>
        </p:nvSpPr>
        <p:spPr>
          <a:xfrm>
            <a:off x="333903" y="2429542"/>
            <a:ext cx="4294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 – Types of Mutation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EC06D8-8170-092B-5D70-D8E0E68DC7D6}"/>
              </a:ext>
            </a:extLst>
          </p:cNvPr>
          <p:cNvSpPr/>
          <p:nvPr/>
        </p:nvSpPr>
        <p:spPr>
          <a:xfrm>
            <a:off x="6031587" y="6253389"/>
            <a:ext cx="653143" cy="65314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F0C15A-7177-20BE-DF5E-5998868AB8F7}"/>
              </a:ext>
            </a:extLst>
          </p:cNvPr>
          <p:cNvSpPr/>
          <p:nvPr/>
        </p:nvSpPr>
        <p:spPr>
          <a:xfrm>
            <a:off x="6899306" y="6927798"/>
            <a:ext cx="653143" cy="6531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4D764C-0709-71A6-5D3A-6715CC32B169}"/>
              </a:ext>
            </a:extLst>
          </p:cNvPr>
          <p:cNvSpPr/>
          <p:nvPr/>
        </p:nvSpPr>
        <p:spPr>
          <a:xfrm>
            <a:off x="7770163" y="7588436"/>
            <a:ext cx="653143" cy="65314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D334E7-681F-8037-F0AE-E7CD4C4AD48A}"/>
              </a:ext>
            </a:extLst>
          </p:cNvPr>
          <p:cNvCxnSpPr>
            <a:cxnSpLocks/>
          </p:cNvCxnSpPr>
          <p:nvPr/>
        </p:nvCxnSpPr>
        <p:spPr>
          <a:xfrm flipH="1" flipV="1">
            <a:off x="6632161" y="6760049"/>
            <a:ext cx="344773" cy="2923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A11EB1-5611-C171-E054-B6706676651E}"/>
              </a:ext>
            </a:extLst>
          </p:cNvPr>
          <p:cNvCxnSpPr>
            <a:cxnSpLocks/>
          </p:cNvCxnSpPr>
          <p:nvPr/>
        </p:nvCxnSpPr>
        <p:spPr>
          <a:xfrm flipH="1" flipV="1">
            <a:off x="7488920" y="7456378"/>
            <a:ext cx="344773" cy="2923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1AC8BE3-F2C0-707D-8BD6-3E1C62CEA107}"/>
              </a:ext>
            </a:extLst>
          </p:cNvPr>
          <p:cNvSpPr/>
          <p:nvPr/>
        </p:nvSpPr>
        <p:spPr>
          <a:xfrm>
            <a:off x="5163868" y="3201419"/>
            <a:ext cx="653143" cy="65314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9A105D-758C-E2EB-0AA2-79DCEC0A4FBF}"/>
              </a:ext>
            </a:extLst>
          </p:cNvPr>
          <p:cNvSpPr/>
          <p:nvPr/>
        </p:nvSpPr>
        <p:spPr>
          <a:xfrm>
            <a:off x="6031587" y="3875828"/>
            <a:ext cx="653143" cy="65314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3F7D5FA-E7F3-51BC-623F-88CFC907619C}"/>
              </a:ext>
            </a:extLst>
          </p:cNvPr>
          <p:cNvSpPr/>
          <p:nvPr/>
        </p:nvSpPr>
        <p:spPr>
          <a:xfrm>
            <a:off x="6902444" y="4536466"/>
            <a:ext cx="653143" cy="6531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36D856-365F-66B8-3D8E-86F2927EF901}"/>
              </a:ext>
            </a:extLst>
          </p:cNvPr>
          <p:cNvCxnSpPr>
            <a:cxnSpLocks/>
          </p:cNvCxnSpPr>
          <p:nvPr/>
        </p:nvCxnSpPr>
        <p:spPr>
          <a:xfrm flipH="1" flipV="1">
            <a:off x="5764442" y="3708079"/>
            <a:ext cx="344773" cy="2923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C78B467-DB7B-382F-0FBF-AED7D6E09054}"/>
              </a:ext>
            </a:extLst>
          </p:cNvPr>
          <p:cNvCxnSpPr>
            <a:cxnSpLocks/>
          </p:cNvCxnSpPr>
          <p:nvPr/>
        </p:nvCxnSpPr>
        <p:spPr>
          <a:xfrm flipH="1" flipV="1">
            <a:off x="6621201" y="4404408"/>
            <a:ext cx="344773" cy="2923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F26AA8B-9C16-A440-6A42-D3295E771CF5}"/>
              </a:ext>
            </a:extLst>
          </p:cNvPr>
          <p:cNvSpPr/>
          <p:nvPr/>
        </p:nvSpPr>
        <p:spPr>
          <a:xfrm>
            <a:off x="7783665" y="5189609"/>
            <a:ext cx="653143" cy="65314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0DC41E-8CCA-03B4-7F65-14A4DDCD4917}"/>
              </a:ext>
            </a:extLst>
          </p:cNvPr>
          <p:cNvCxnSpPr>
            <a:cxnSpLocks/>
          </p:cNvCxnSpPr>
          <p:nvPr/>
        </p:nvCxnSpPr>
        <p:spPr>
          <a:xfrm flipH="1" flipV="1">
            <a:off x="7502422" y="5057551"/>
            <a:ext cx="344773" cy="2923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C85FA55-5070-63C2-BC80-CA49194D2CFB}"/>
              </a:ext>
            </a:extLst>
          </p:cNvPr>
          <p:cNvSpPr/>
          <p:nvPr/>
        </p:nvSpPr>
        <p:spPr>
          <a:xfrm>
            <a:off x="6031587" y="9123844"/>
            <a:ext cx="653143" cy="65314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ABBCC89-E3A8-98C8-2DE0-35D2044171EA}"/>
              </a:ext>
            </a:extLst>
          </p:cNvPr>
          <p:cNvSpPr/>
          <p:nvPr/>
        </p:nvSpPr>
        <p:spPr>
          <a:xfrm>
            <a:off x="6899306" y="9798253"/>
            <a:ext cx="653143" cy="65314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ECBA54D-981D-4A72-272F-561748D087BF}"/>
              </a:ext>
            </a:extLst>
          </p:cNvPr>
          <p:cNvCxnSpPr>
            <a:cxnSpLocks/>
          </p:cNvCxnSpPr>
          <p:nvPr/>
        </p:nvCxnSpPr>
        <p:spPr>
          <a:xfrm flipH="1" flipV="1">
            <a:off x="6632161" y="9630504"/>
            <a:ext cx="344773" cy="2923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1E57F8B-7198-1732-34C5-37C375AEE01A}"/>
              </a:ext>
            </a:extLst>
          </p:cNvPr>
          <p:cNvSpPr txBox="1"/>
          <p:nvPr/>
        </p:nvSpPr>
        <p:spPr>
          <a:xfrm>
            <a:off x="8960179" y="9771837"/>
            <a:ext cx="1356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Shrink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6C5102-2C2E-04EC-E80A-EF9F0905AEFB}"/>
              </a:ext>
            </a:extLst>
          </p:cNvPr>
          <p:cNvSpPr txBox="1"/>
          <p:nvPr/>
        </p:nvSpPr>
        <p:spPr>
          <a:xfrm>
            <a:off x="8960180" y="7331277"/>
            <a:ext cx="1733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Uniform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D25CD8-D280-FEC1-8FBD-BA15BB4680BA}"/>
              </a:ext>
            </a:extLst>
          </p:cNvPr>
          <p:cNvSpPr txBox="1"/>
          <p:nvPr/>
        </p:nvSpPr>
        <p:spPr>
          <a:xfrm>
            <a:off x="8960178" y="4893638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2344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05898B1-E5E7-B818-9764-7A5D8674159E}"/>
              </a:ext>
            </a:extLst>
          </p:cNvPr>
          <p:cNvSpPr/>
          <p:nvPr/>
        </p:nvSpPr>
        <p:spPr>
          <a:xfrm>
            <a:off x="3342915" y="3916069"/>
            <a:ext cx="653143" cy="65314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3CC5D1-5C2C-FA83-1775-C3A0D6785247}"/>
              </a:ext>
            </a:extLst>
          </p:cNvPr>
          <p:cNvSpPr/>
          <p:nvPr/>
        </p:nvSpPr>
        <p:spPr>
          <a:xfrm>
            <a:off x="4210634" y="4590478"/>
            <a:ext cx="653143" cy="65314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820432-49F5-0C75-ECEC-CBBE9729F21F}"/>
              </a:ext>
            </a:extLst>
          </p:cNvPr>
          <p:cNvSpPr/>
          <p:nvPr/>
        </p:nvSpPr>
        <p:spPr>
          <a:xfrm>
            <a:off x="5081491" y="5251116"/>
            <a:ext cx="653143" cy="65314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5ED63D-76E6-2ACE-8B96-A36CD7C3FC92}"/>
              </a:ext>
            </a:extLst>
          </p:cNvPr>
          <p:cNvCxnSpPr>
            <a:cxnSpLocks/>
          </p:cNvCxnSpPr>
          <p:nvPr/>
        </p:nvCxnSpPr>
        <p:spPr>
          <a:xfrm flipH="1" flipV="1">
            <a:off x="3943489" y="4422729"/>
            <a:ext cx="344773" cy="2923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C2AB3E-D4EE-63D5-67DC-AC6820E7F2C2}"/>
              </a:ext>
            </a:extLst>
          </p:cNvPr>
          <p:cNvCxnSpPr>
            <a:cxnSpLocks/>
          </p:cNvCxnSpPr>
          <p:nvPr/>
        </p:nvCxnSpPr>
        <p:spPr>
          <a:xfrm flipH="1" flipV="1">
            <a:off x="4800248" y="5119058"/>
            <a:ext cx="344773" cy="2923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B4CA71-B87C-6D34-9066-12FF6D6ABE02}"/>
              </a:ext>
            </a:extLst>
          </p:cNvPr>
          <p:cNvSpPr txBox="1"/>
          <p:nvPr/>
        </p:nvSpPr>
        <p:spPr>
          <a:xfrm>
            <a:off x="333902" y="2429542"/>
            <a:ext cx="2714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 – Crossover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B575A9-44D4-505E-AC06-FED2D4C7EE5E}"/>
              </a:ext>
            </a:extLst>
          </p:cNvPr>
          <p:cNvSpPr/>
          <p:nvPr/>
        </p:nvSpPr>
        <p:spPr>
          <a:xfrm>
            <a:off x="8068328" y="3916069"/>
            <a:ext cx="653143" cy="65314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B7D1D7-5E90-20DB-87D4-55262F8120BC}"/>
              </a:ext>
            </a:extLst>
          </p:cNvPr>
          <p:cNvSpPr/>
          <p:nvPr/>
        </p:nvSpPr>
        <p:spPr>
          <a:xfrm>
            <a:off x="7271805" y="4590478"/>
            <a:ext cx="653143" cy="65314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A96FD6-C1D5-0E0A-9E46-79631E9BC971}"/>
              </a:ext>
            </a:extLst>
          </p:cNvPr>
          <p:cNvSpPr/>
          <p:nvPr/>
        </p:nvSpPr>
        <p:spPr>
          <a:xfrm>
            <a:off x="6396243" y="5251116"/>
            <a:ext cx="653143" cy="65314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GF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91DEBF-A65B-8C1A-CE88-DA371E29F766}"/>
              </a:ext>
            </a:extLst>
          </p:cNvPr>
          <p:cNvCxnSpPr>
            <a:cxnSpLocks/>
          </p:cNvCxnSpPr>
          <p:nvPr/>
        </p:nvCxnSpPr>
        <p:spPr>
          <a:xfrm flipV="1">
            <a:off x="7001470" y="5105437"/>
            <a:ext cx="355353" cy="296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054B85-AB73-FDCA-60A7-C6EC8B79AAFC}"/>
              </a:ext>
            </a:extLst>
          </p:cNvPr>
          <p:cNvCxnSpPr>
            <a:cxnSpLocks/>
          </p:cNvCxnSpPr>
          <p:nvPr/>
        </p:nvCxnSpPr>
        <p:spPr>
          <a:xfrm flipV="1">
            <a:off x="7854046" y="4450705"/>
            <a:ext cx="323455" cy="264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64F79D-AA4F-58E3-C7BC-F42E4FB09091}"/>
              </a:ext>
            </a:extLst>
          </p:cNvPr>
          <p:cNvCxnSpPr>
            <a:stCxn id="6" idx="5"/>
            <a:endCxn id="12" idx="1"/>
          </p:cNvCxnSpPr>
          <p:nvPr/>
        </p:nvCxnSpPr>
        <p:spPr>
          <a:xfrm flipV="1">
            <a:off x="5638983" y="5346767"/>
            <a:ext cx="852911" cy="46184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1CE7B5-9909-ADB7-2F65-8548109E7CDC}"/>
              </a:ext>
            </a:extLst>
          </p:cNvPr>
          <p:cNvCxnSpPr>
            <a:cxnSpLocks/>
            <a:stCxn id="6" idx="7"/>
            <a:endCxn id="12" idx="3"/>
          </p:cNvCxnSpPr>
          <p:nvPr/>
        </p:nvCxnSpPr>
        <p:spPr>
          <a:xfrm>
            <a:off x="5638983" y="5346767"/>
            <a:ext cx="852911" cy="46184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>
            <a:extLst>
              <a:ext uri="{FF2B5EF4-FFF2-40B4-BE49-F238E27FC236}">
                <a16:creationId xmlns:a16="http://schemas.microsoft.com/office/drawing/2014/main" id="{96AAA1DB-F05B-5E04-5533-2B959D810C41}"/>
              </a:ext>
            </a:extLst>
          </p:cNvPr>
          <p:cNvSpPr/>
          <p:nvPr/>
        </p:nvSpPr>
        <p:spPr>
          <a:xfrm rot="3058867">
            <a:off x="6869592" y="6582605"/>
            <a:ext cx="1723855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9B0DFB75-0C5D-B3B6-492B-88ED67120FD8}"/>
              </a:ext>
            </a:extLst>
          </p:cNvPr>
          <p:cNvSpPr/>
          <p:nvPr/>
        </p:nvSpPr>
        <p:spPr>
          <a:xfrm rot="7740000">
            <a:off x="3552350" y="6582720"/>
            <a:ext cx="1723855" cy="48463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E28852D-4F72-ECCE-A63E-825519A1DF2F}"/>
              </a:ext>
            </a:extLst>
          </p:cNvPr>
          <p:cNvSpPr/>
          <p:nvPr/>
        </p:nvSpPr>
        <p:spPr>
          <a:xfrm>
            <a:off x="2689772" y="7700855"/>
            <a:ext cx="653143" cy="65314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6542A97-1E1D-D7C2-5219-762404C86C43}"/>
              </a:ext>
            </a:extLst>
          </p:cNvPr>
          <p:cNvSpPr/>
          <p:nvPr/>
        </p:nvSpPr>
        <p:spPr>
          <a:xfrm>
            <a:off x="3557491" y="8375264"/>
            <a:ext cx="653143" cy="65314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CD94B53-40BD-0DE8-AA0F-C5E9A6F6A9A2}"/>
              </a:ext>
            </a:extLst>
          </p:cNvPr>
          <p:cNvSpPr/>
          <p:nvPr/>
        </p:nvSpPr>
        <p:spPr>
          <a:xfrm>
            <a:off x="4428348" y="9035902"/>
            <a:ext cx="653143" cy="6531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GF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B47976-290E-2E9D-C0DB-B6B058B0F02B}"/>
              </a:ext>
            </a:extLst>
          </p:cNvPr>
          <p:cNvCxnSpPr>
            <a:cxnSpLocks/>
          </p:cNvCxnSpPr>
          <p:nvPr/>
        </p:nvCxnSpPr>
        <p:spPr>
          <a:xfrm flipH="1" flipV="1">
            <a:off x="3290346" y="8207515"/>
            <a:ext cx="344773" cy="2923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3E1035F-B746-DA93-CCB8-8B94ECAFE36F}"/>
              </a:ext>
            </a:extLst>
          </p:cNvPr>
          <p:cNvCxnSpPr>
            <a:cxnSpLocks/>
          </p:cNvCxnSpPr>
          <p:nvPr/>
        </p:nvCxnSpPr>
        <p:spPr>
          <a:xfrm flipH="1" flipV="1">
            <a:off x="4147105" y="8903844"/>
            <a:ext cx="344773" cy="2923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2E10128-C949-9806-8D59-B4878ADAF7AD}"/>
              </a:ext>
            </a:extLst>
          </p:cNvPr>
          <p:cNvSpPr/>
          <p:nvPr/>
        </p:nvSpPr>
        <p:spPr>
          <a:xfrm>
            <a:off x="8721471" y="7700855"/>
            <a:ext cx="653143" cy="65314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8E001CA-177D-1627-46A5-979C82215D44}"/>
              </a:ext>
            </a:extLst>
          </p:cNvPr>
          <p:cNvSpPr/>
          <p:nvPr/>
        </p:nvSpPr>
        <p:spPr>
          <a:xfrm>
            <a:off x="7924948" y="8375264"/>
            <a:ext cx="653143" cy="65314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2240487-9EB3-63F2-4C66-AD56AFEF4AA8}"/>
              </a:ext>
            </a:extLst>
          </p:cNvPr>
          <p:cNvSpPr/>
          <p:nvPr/>
        </p:nvSpPr>
        <p:spPr>
          <a:xfrm>
            <a:off x="7049386" y="9035902"/>
            <a:ext cx="653143" cy="6531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9CA16A-5A2B-17BC-C0DB-518690D14DD7}"/>
              </a:ext>
            </a:extLst>
          </p:cNvPr>
          <p:cNvCxnSpPr>
            <a:cxnSpLocks/>
          </p:cNvCxnSpPr>
          <p:nvPr/>
        </p:nvCxnSpPr>
        <p:spPr>
          <a:xfrm flipV="1">
            <a:off x="7654613" y="8890223"/>
            <a:ext cx="355353" cy="296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A78279-EC37-154F-9E44-565A3AFE64AF}"/>
              </a:ext>
            </a:extLst>
          </p:cNvPr>
          <p:cNvCxnSpPr>
            <a:cxnSpLocks/>
          </p:cNvCxnSpPr>
          <p:nvPr/>
        </p:nvCxnSpPr>
        <p:spPr>
          <a:xfrm flipV="1">
            <a:off x="8507189" y="8235491"/>
            <a:ext cx="323455" cy="264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1BAEDD3-F940-9959-889D-825A62A02934}"/>
              </a:ext>
            </a:extLst>
          </p:cNvPr>
          <p:cNvSpPr txBox="1"/>
          <p:nvPr/>
        </p:nvSpPr>
        <p:spPr>
          <a:xfrm>
            <a:off x="5269931" y="4127540"/>
            <a:ext cx="1591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Parents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5FDE2D-E772-DDB2-526B-F8EB65548744}"/>
              </a:ext>
            </a:extLst>
          </p:cNvPr>
          <p:cNvSpPr txBox="1"/>
          <p:nvPr/>
        </p:nvSpPr>
        <p:spPr>
          <a:xfrm>
            <a:off x="5111919" y="8319747"/>
            <a:ext cx="1911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Offspring</a:t>
            </a:r>
          </a:p>
        </p:txBody>
      </p:sp>
    </p:spTree>
    <p:extLst>
      <p:ext uri="{BB962C8B-B14F-4D97-AF65-F5344CB8AC3E}">
        <p14:creationId xmlns:p14="http://schemas.microsoft.com/office/powerpoint/2010/main" val="52471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06F24ED5-225F-BB72-4BE3-F7BEEFD9C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690"/>
            <a:ext cx="7772400" cy="6031898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C218AA2E-1DAE-EA8E-18A3-BE9D8A69B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09588"/>
            <a:ext cx="7772400" cy="620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4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80</Words>
  <Application>Microsoft Office PowerPoint</Application>
  <PresentationFormat>Custom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Freda, Philip</dc:creator>
  <cp:lastModifiedBy>Freda, Philip</cp:lastModifiedBy>
  <cp:revision>4</cp:revision>
  <dcterms:created xsi:type="dcterms:W3CDTF">2022-10-31T16:31:58Z</dcterms:created>
  <dcterms:modified xsi:type="dcterms:W3CDTF">2022-11-03T04:33:25Z</dcterms:modified>
</cp:coreProperties>
</file>