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335681"/>
            <a:ext cx="7772400" cy="164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16 ) Comment émergent les grandes orientations stratégiques ?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877401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/>
              <a:t>- Stratégie globale  - Processus stratégique   - Domaine d’activité  stratégique  - Avantage concurrentiel  - Compétences  distinctives  - Politique publique - Stratégie globale  - Processus stratégique   - Domaine d’activité  stratégique  - Avantage concurrentiel  - Compétences  distinctives  - Politique publique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3346250" y="4406306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46250" y="4406300"/>
            <a:ext cx="86990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46250" y="289750"/>
            <a:ext cx="7958400" cy="376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I) 	Les stratégies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II)	Processus stratégiques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III) 	Domaine d’activité stratégique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IV) Avantage concurrentiel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V) 	Public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VI) Compétences distinctives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I) Stratégies 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 u="sng"/>
              <a:t>-La spécialisation</a:t>
            </a:r>
            <a:r>
              <a:rPr lang="fr" sz="1800"/>
              <a:t> (faire une seule activité)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 u="sng"/>
              <a:t>-La diversification</a:t>
            </a:r>
            <a:r>
              <a:rPr lang="fr" sz="1800"/>
              <a:t> (faire plusieurs activités liées ou non)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 u="sng"/>
              <a:t>-L'intégration</a:t>
            </a:r>
            <a:r>
              <a:rPr lang="fr" sz="1800"/>
              <a:t>(faire tout, tout seul)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800" u="sng"/>
              <a:t>-L'externalisation</a:t>
            </a:r>
            <a:r>
              <a:rPr lang="fr" sz="1800"/>
              <a:t> (faire une partie de nos taches à une autre entreprise)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II ) Processus stratégiques 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25" y="1661450"/>
            <a:ext cx="6537825" cy="22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III) Domaine d’activité stratégique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775" y="1685675"/>
            <a:ext cx="24384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575" y="1433262"/>
            <a:ext cx="25241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407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latin typeface="Open Sans"/>
                <a:ea typeface="Open Sans"/>
                <a:cs typeface="Open Sans"/>
                <a:sym typeface="Open Sans"/>
              </a:rPr>
              <a:t>IV ) Avantage concurrentiel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90600"/>
            <a:ext cx="3833249" cy="2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599" y="1852225"/>
            <a:ext cx="4231900" cy="27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 ) Public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Autorité publique qui défini des missions en relation avec leurs finalité.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VI) Compétences distinctives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31549"/>
            <a:ext cx="6120150" cy="48290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979500" y="2145525"/>
            <a:ext cx="5351099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sz="2400"/>
              <a:t>FIN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