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  <p:sldMasterId id="2147483720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660" autoAdjust="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2786058"/>
            <a:ext cx="6480048" cy="2301240"/>
          </a:xfrm>
        </p:spPr>
        <p:txBody>
          <a:bodyPr>
            <a:prstTxWarp prst="textTriangleInverted">
              <a:avLst/>
            </a:prstTxWarp>
            <a:normAutofit/>
          </a:bodyPr>
          <a:lstStyle/>
          <a:p>
            <a:r>
              <a:rPr lang="fr-FR" dirty="0" smtClean="0"/>
              <a:t>I Com Arm - </a:t>
            </a:r>
            <a:r>
              <a:rPr lang="fr-FR" dirty="0" err="1" smtClean="0"/>
              <a:t>Kneecap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du </a:t>
            </a:r>
            <a:r>
              <a:rPr lang="en-US" dirty="0" err="1" smtClean="0"/>
              <a:t>diapo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about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system is very use by handicapped people, who need a articulate arm for their chair.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Indeed, fixed to a handle, it allow to change the position of some steering device.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9144000" cy="5286388"/>
          </a:xfrm>
        </p:spPr>
        <p:txBody>
          <a:bodyPr anchor="ctr"/>
          <a:lstStyle/>
          <a:p>
            <a:pPr algn="ctr">
              <a:buNone/>
            </a:pPr>
            <a:r>
              <a:rPr lang="en-US" dirty="0" smtClean="0">
                <a:latin typeface="Old English Text MT" pitchFamily="66" charset="0"/>
              </a:rPr>
              <a:t>D</a:t>
            </a:r>
            <a:r>
              <a:rPr lang="en-US" dirty="0" smtClean="0"/>
              <a:t>esign a system for manual locking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R:\finish rotule\MHQME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964114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Specifications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fr-FR" dirty="0" smtClean="0"/>
              <a:t>No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for block the system.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Tightening should be possible with only one hand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The same system could be used for the locking of </a:t>
            </a:r>
            <a:r>
              <a:rPr lang="fr-FR" dirty="0" smtClean="0"/>
              <a:t>clamps on the chair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en-US" dirty="0" smtClean="0"/>
              <a:t>project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:</a:t>
            </a:r>
          </a:p>
          <a:p>
            <a:endParaRPr lang="en-US" dirty="0" smtClean="0"/>
          </a:p>
          <a:p>
            <a:r>
              <a:rPr lang="en-US" dirty="0" smtClean="0"/>
              <a:t> 19/11/12 : The first idea we have was to make a saddle (</a:t>
            </a:r>
            <a:r>
              <a:rPr lang="en-US" dirty="0" err="1" smtClean="0"/>
              <a:t>selle</a:t>
            </a:r>
            <a:r>
              <a:rPr lang="en-US" dirty="0" smtClean="0"/>
              <a:t>) of bike.</a:t>
            </a:r>
          </a:p>
          <a:p>
            <a:endParaRPr lang="en-US" dirty="0" smtClean="0"/>
          </a:p>
          <a:p>
            <a:r>
              <a:rPr lang="en-US" dirty="0" smtClean="0"/>
              <a:t>After, we have stop our choice on a </a:t>
            </a:r>
            <a:r>
              <a:rPr lang="fr-FR" dirty="0" err="1" smtClean="0"/>
              <a:t>handle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with a nut at the base. Only one to be able to change with top or bottom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</TotalTime>
  <Words>139</Words>
  <Application>Microsoft Office PowerPoint</Application>
  <PresentationFormat>Affichage à l'écran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Technique</vt:lpstr>
      <vt:lpstr>Civil</vt:lpstr>
      <vt:lpstr>Verve</vt:lpstr>
      <vt:lpstr>Thème Office</vt:lpstr>
      <vt:lpstr>I Com Arm - Kneecap </vt:lpstr>
      <vt:lpstr>Organisation du diapo</vt:lpstr>
      <vt:lpstr>What about ?</vt:lpstr>
      <vt:lpstr>Goal  : </vt:lpstr>
      <vt:lpstr>Specifications</vt:lpstr>
      <vt:lpstr>Our project : </vt:lpstr>
      <vt:lpstr>Diapositive 7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Lafayette</dc:creator>
  <cp:lastModifiedBy>Lafayette</cp:lastModifiedBy>
  <cp:revision>13</cp:revision>
  <dcterms:created xsi:type="dcterms:W3CDTF">2013-01-14T15:28:28Z</dcterms:created>
  <dcterms:modified xsi:type="dcterms:W3CDTF">2013-01-14T16:52:13Z</dcterms:modified>
</cp:coreProperties>
</file>