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4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9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3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5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75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CE31-B13F-4793-B69C-8E3AE3A2E37D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3BF2-402C-4339-A396-99BB58FE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3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SLAM             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Solutions Logicielle et Applications Métiers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8561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Rôle d’un administrateur de base de données</a:t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/>
              <a:t>Un </a:t>
            </a:r>
            <a:r>
              <a:rPr lang="fr-FR" sz="3200" dirty="0"/>
              <a:t>administrateur de base de données (utilisateur) n'interviens pas sur les données même mais sur la gestion des données par les logiciels ou les bases de données (en utilisant des SGBD : Système de gestion de base de données) et modélise ces bases tout en les maintenant à jour et optimisées en faisant de la veille technologique.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2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Débouchés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Développeur </a:t>
            </a:r>
            <a:r>
              <a:rPr lang="fr-FR" dirty="0"/>
              <a:t>d’applications mobiles  </a:t>
            </a:r>
          </a:p>
          <a:p>
            <a:r>
              <a:rPr lang="fr-FR" dirty="0" smtClean="0"/>
              <a:t>Développeur </a:t>
            </a:r>
            <a:r>
              <a:rPr lang="fr-FR" dirty="0"/>
              <a:t>informatique </a:t>
            </a:r>
          </a:p>
          <a:p>
            <a:r>
              <a:rPr lang="fr-FR" dirty="0"/>
              <a:t>I</a:t>
            </a:r>
            <a:r>
              <a:rPr lang="fr-FR" dirty="0" smtClean="0"/>
              <a:t>ntégrateur </a:t>
            </a:r>
            <a:r>
              <a:rPr lang="fr-FR" dirty="0"/>
              <a:t>web</a:t>
            </a:r>
          </a:p>
          <a:p>
            <a:r>
              <a:rPr lang="fr-FR" dirty="0" smtClean="0"/>
              <a:t>Webmaster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01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Compétences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3685" y="1825624"/>
            <a:ext cx="10816771" cy="466226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Compréhension des contraintes du projet </a:t>
            </a:r>
          </a:p>
          <a:p>
            <a:r>
              <a:rPr lang="fr-FR" dirty="0"/>
              <a:t>Conception et développement de sites.</a:t>
            </a:r>
          </a:p>
          <a:p>
            <a:r>
              <a:rPr lang="fr-FR" dirty="0"/>
              <a:t>Réaliser une analyse des besoins fonctionnels du projet et préconiser une solution technique</a:t>
            </a:r>
          </a:p>
          <a:p>
            <a:r>
              <a:rPr lang="fr-FR" dirty="0"/>
              <a:t>Maîtrise des langages utilisés pour le développement web </a:t>
            </a:r>
          </a:p>
          <a:p>
            <a:r>
              <a:rPr lang="fr-FR" dirty="0"/>
              <a:t>Maîtrise opérationnelle de certains outils</a:t>
            </a:r>
          </a:p>
          <a:p>
            <a:r>
              <a:rPr lang="fr-FR" dirty="0"/>
              <a:t>Solutionner les problèmes détectés dans un site </a:t>
            </a:r>
          </a:p>
          <a:p>
            <a:r>
              <a:rPr lang="fr-FR" dirty="0"/>
              <a:t>Adaptabilité </a:t>
            </a:r>
          </a:p>
          <a:p>
            <a:r>
              <a:rPr lang="fr-FR" dirty="0"/>
              <a:t>Capacité à travailler en équipe </a:t>
            </a:r>
          </a:p>
          <a:p>
            <a:r>
              <a:rPr lang="fr-FR" dirty="0"/>
              <a:t>Auto-formation continue </a:t>
            </a:r>
          </a:p>
        </p:txBody>
      </p:sp>
    </p:spTree>
    <p:extLst>
      <p:ext uri="{BB962C8B-B14F-4D97-AF65-F5344CB8AC3E}">
        <p14:creationId xmlns:p14="http://schemas.microsoft.com/office/powerpoint/2010/main" val="23044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5" y="258751"/>
            <a:ext cx="10952214" cy="63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7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5229" y="3240952"/>
            <a:ext cx="4227286" cy="409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4</a:t>
            </a:r>
            <a:r>
              <a:rPr lang="fr-FR" dirty="0"/>
              <a:t>. C#</a:t>
            </a:r>
          </a:p>
          <a:p>
            <a:pPr marL="0" indent="0">
              <a:buNone/>
            </a:pPr>
            <a:r>
              <a:rPr lang="fr-FR" dirty="0"/>
              <a:t>5. Python</a:t>
            </a:r>
          </a:p>
          <a:p>
            <a:pPr marL="0" indent="0">
              <a:buNone/>
            </a:pPr>
            <a:r>
              <a:rPr lang="fr-FR" dirty="0"/>
              <a:t>6. JavaScript</a:t>
            </a:r>
          </a:p>
          <a:p>
            <a:pPr marL="0" indent="0">
              <a:buNone/>
            </a:pPr>
            <a:r>
              <a:rPr lang="fr-FR" dirty="0"/>
              <a:t>7. PHP</a:t>
            </a:r>
          </a:p>
          <a:p>
            <a:pPr marL="0" indent="0">
              <a:buNone/>
            </a:pPr>
            <a:r>
              <a:rPr lang="fr-FR" dirty="0"/>
              <a:t>8. Ruby</a:t>
            </a:r>
          </a:p>
          <a:p>
            <a:pPr marL="0" indent="0">
              <a:buNone/>
            </a:pPr>
            <a:r>
              <a:rPr lang="fr-FR" dirty="0"/>
              <a:t>9. SQL</a:t>
            </a:r>
          </a:p>
          <a:p>
            <a:pPr marL="0" indent="0">
              <a:buNone/>
            </a:pPr>
            <a:r>
              <a:rPr lang="fr-FR" dirty="0"/>
              <a:t>10. </a:t>
            </a:r>
            <a:r>
              <a:rPr lang="fr-FR" dirty="0" smtClean="0"/>
              <a:t>Matlab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098970" y="3643087"/>
            <a:ext cx="3468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11. Perl</a:t>
            </a:r>
          </a:p>
          <a:p>
            <a:r>
              <a:rPr lang="fr-FR" sz="2200" dirty="0" smtClean="0"/>
              <a:t>12. HTML</a:t>
            </a:r>
          </a:p>
          <a:p>
            <a:r>
              <a:rPr lang="fr-FR" sz="2200" dirty="0" smtClean="0"/>
              <a:t>13. R</a:t>
            </a:r>
          </a:p>
          <a:p>
            <a:r>
              <a:rPr lang="fr-FR" sz="2200" dirty="0" smtClean="0"/>
              <a:t>14. Visual basic</a:t>
            </a:r>
          </a:p>
          <a:p>
            <a:r>
              <a:rPr lang="fr-FR" sz="2200" dirty="0" smtClean="0"/>
              <a:t>15. </a:t>
            </a:r>
            <a:r>
              <a:rPr lang="fr-FR" sz="2200" dirty="0" err="1" smtClean="0"/>
              <a:t>Assembly</a:t>
            </a:r>
            <a:endParaRPr lang="fr-FR" sz="2200" dirty="0" smtClean="0"/>
          </a:p>
          <a:p>
            <a:r>
              <a:rPr lang="fr-FR" sz="2200" dirty="0" smtClean="0"/>
              <a:t>16. Objective C</a:t>
            </a:r>
          </a:p>
          <a:p>
            <a:r>
              <a:rPr lang="fr-FR" sz="2200" dirty="0" smtClean="0"/>
              <a:t>17. Shell</a:t>
            </a:r>
          </a:p>
          <a:p>
            <a:r>
              <a:rPr lang="fr-FR" sz="2200" dirty="0" smtClean="0"/>
              <a:t>18. Scala</a:t>
            </a:r>
          </a:p>
          <a:p>
            <a:endParaRPr lang="fr-FR" sz="22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85" y="1882992"/>
            <a:ext cx="4132259" cy="16806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983503" y="1526497"/>
            <a:ext cx="1306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JAVA</a:t>
            </a:r>
            <a:endParaRPr lang="fr-FR" sz="4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92564" y="1798948"/>
            <a:ext cx="108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6545941" y="2031220"/>
            <a:ext cx="137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C++</a:t>
            </a:r>
            <a:endParaRPr lang="fr-FR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391886" y="435429"/>
            <a:ext cx="1087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FF0000"/>
                </a:solidFill>
              </a:rPr>
              <a:t>Classement des langages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4869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2715" y="24696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 smtClean="0">
                <a:solidFill>
                  <a:srgbClr val="FF0000"/>
                </a:solidFill>
              </a:rPr>
              <a:t>Les logiciels </a:t>
            </a:r>
            <a:endParaRPr lang="fr-FR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 smtClean="0">
                <a:solidFill>
                  <a:srgbClr val="FF0000"/>
                </a:solidFill>
              </a:rPr>
              <a:t>Plusieurs grandes catégories :</a:t>
            </a:r>
            <a:r>
              <a:rPr lang="fr-FR" sz="4800" dirty="0" smtClean="0"/>
              <a:t/>
            </a:r>
            <a:br>
              <a:rPr lang="fr-FR" sz="4800" dirty="0" smtClean="0"/>
            </a:br>
            <a:endParaRPr lang="fr-FR" sz="4800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4800" y="1553028"/>
            <a:ext cx="61395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Systèmes d'exploitation </a:t>
            </a:r>
          </a:p>
          <a:p>
            <a:pPr lvl="1"/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Outils bureautiques</a:t>
            </a:r>
          </a:p>
          <a:p>
            <a:pPr lvl="1"/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Fichier </a:t>
            </a:r>
            <a:r>
              <a:rPr lang="fr-FR" sz="2800" dirty="0" err="1" smtClean="0"/>
              <a:t>éxécutable</a:t>
            </a:r>
            <a:endParaRPr lang="fr-FR" sz="2800" dirty="0" smtClean="0"/>
          </a:p>
          <a:p>
            <a:pPr lvl="1"/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Logiciel utilitaire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61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Graticiel (ou freeware</a:t>
            </a:r>
            <a:r>
              <a:rPr lang="fr-FR" dirty="0"/>
              <a:t>)</a:t>
            </a:r>
          </a:p>
          <a:p>
            <a:r>
              <a:rPr lang="fr-FR" u="sng" dirty="0"/>
              <a:t>Partagiciel (ou shareware)</a:t>
            </a:r>
            <a:endParaRPr lang="fr-FR" dirty="0"/>
          </a:p>
          <a:p>
            <a:r>
              <a:rPr lang="fr-FR" u="sng" dirty="0"/>
              <a:t>Version d'évaluation</a:t>
            </a:r>
            <a:r>
              <a:rPr lang="fr-FR" dirty="0"/>
              <a:t> </a:t>
            </a:r>
          </a:p>
          <a:p>
            <a:r>
              <a:rPr lang="fr-FR" u="sng" dirty="0"/>
              <a:t>Version de démonstration</a:t>
            </a:r>
            <a:r>
              <a:rPr lang="fr-FR" dirty="0"/>
              <a:t> </a:t>
            </a:r>
          </a:p>
          <a:p>
            <a:r>
              <a:rPr lang="fr-FR" u="sng" dirty="0"/>
              <a:t>Logiciel open source </a:t>
            </a:r>
            <a:endParaRPr lang="fr-FR" dirty="0"/>
          </a:p>
          <a:p>
            <a:r>
              <a:rPr lang="fr-FR" u="sng" dirty="0"/>
              <a:t>Logiciel propriétaire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11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Différents </a:t>
            </a:r>
            <a:r>
              <a:rPr lang="fr-FR" dirty="0" smtClean="0">
                <a:solidFill>
                  <a:srgbClr val="FF0000"/>
                </a:solidFill>
              </a:rPr>
              <a:t>problèmes :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Virus</a:t>
            </a:r>
            <a:endParaRPr lang="fr-FR" dirty="0"/>
          </a:p>
          <a:p>
            <a:r>
              <a:rPr lang="fr-FR" dirty="0" smtClean="0"/>
              <a:t>Spyware</a:t>
            </a:r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alware</a:t>
            </a:r>
            <a:endParaRPr lang="fr-FR" dirty="0"/>
          </a:p>
          <a:p>
            <a:r>
              <a:rPr lang="fr-FR" dirty="0" smtClean="0"/>
              <a:t>Faille </a:t>
            </a:r>
            <a:r>
              <a:rPr lang="fr-FR" dirty="0"/>
              <a:t>web (DDOS)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312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197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SLAM              </vt:lpstr>
      <vt:lpstr>Débouchés :</vt:lpstr>
      <vt:lpstr>Compétences :</vt:lpstr>
      <vt:lpstr>Présentation PowerPoint</vt:lpstr>
      <vt:lpstr>Présentation PowerPoint</vt:lpstr>
      <vt:lpstr>Les logiciels </vt:lpstr>
      <vt:lpstr>Plusieurs grandes catégories : </vt:lpstr>
      <vt:lpstr>Présentation PowerPoint</vt:lpstr>
      <vt:lpstr>Différents problèmes :  </vt:lpstr>
      <vt:lpstr>Rôle d’un administrateur de base de données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</dc:title>
  <dc:creator>loïc demure</dc:creator>
  <cp:lastModifiedBy>loïc demure</cp:lastModifiedBy>
  <cp:revision>2</cp:revision>
  <dcterms:created xsi:type="dcterms:W3CDTF">2015-10-07T07:05:33Z</dcterms:created>
  <dcterms:modified xsi:type="dcterms:W3CDTF">2015-10-07T07:12:53Z</dcterms:modified>
</cp:coreProperties>
</file>