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56" r:id="rId4"/>
  </p:sldMasterIdLst>
  <p:sldIdLst>
    <p:sldId id="256" r:id="rId5"/>
    <p:sldId id="257" r:id="rId6"/>
    <p:sldId id="258" r:id="rId7"/>
    <p:sldId id="259" r:id="rId8"/>
    <p:sldId id="260" r:id="rId9"/>
    <p:sldId id="270" r:id="rId10"/>
    <p:sldId id="261" r:id="rId11"/>
    <p:sldId id="262" r:id="rId12"/>
    <p:sldId id="263" r:id="rId13"/>
    <p:sldId id="264" r:id="rId14"/>
    <p:sldId id="267" r:id="rId15"/>
    <p:sldId id="268" r:id="rId16"/>
    <p:sldId id="265" r:id="rId17"/>
    <p:sldId id="266" r:id="rId18"/>
    <p:sldId id="269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4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>
      <p:cViewPr>
        <p:scale>
          <a:sx n="70" d="100"/>
          <a:sy n="70" d="100"/>
        </p:scale>
        <p:origin x="-54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486D4CA-A2BF-4C2E-979B-8038C7765954}" type="datetimeFigureOut">
              <a:rPr lang="fr-FR" smtClean="0"/>
              <a:pPr/>
              <a:t>27/03/2013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3E3C3FC-BFA1-4EFC-AAC7-20205BC400B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bburma.net/Woodworking/Projects/A540_0096_OvalTrammelToy.jpg" TargetMode="External"/><Relationship Id="rId2" Type="http://schemas.openxmlformats.org/officeDocument/2006/relationships/hyperlink" Target="http://bit.ly/XHO4zI" TargetMode="Externa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8662" y="2786058"/>
            <a:ext cx="6480048" cy="2301240"/>
          </a:xfrm>
        </p:spPr>
        <p:txBody>
          <a:bodyPr>
            <a:prstTxWarp prst="textTriangleInverted">
              <a:avLst/>
            </a:prstTxWarp>
            <a:normAutofit/>
          </a:bodyPr>
          <a:lstStyle/>
          <a:p>
            <a:r>
              <a:rPr lang="fr-FR" dirty="0" smtClean="0"/>
              <a:t>I Com Arm - </a:t>
            </a:r>
            <a:r>
              <a:rPr lang="fr-FR" dirty="0" err="1" smtClean="0"/>
              <a:t>Kneecap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2285984" cy="6858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crank.</a:t>
            </a:r>
          </a:p>
        </p:txBody>
      </p:sp>
      <p:pic>
        <p:nvPicPr>
          <p:cNvPr id="2052" name="Picture 4" descr="R:\maniva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-16"/>
            <a:ext cx="6858016" cy="6858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2852"/>
            <a:ext cx="4214810" cy="6715148"/>
          </a:xfrm>
        </p:spPr>
        <p:txBody>
          <a:bodyPr/>
          <a:lstStyle/>
          <a:p>
            <a:pPr algn="ctr"/>
            <a:r>
              <a:rPr lang="en-US" dirty="0" smtClean="0"/>
              <a:t>The Housing : </a:t>
            </a:r>
            <a:endParaRPr lang="en-US" dirty="0"/>
          </a:p>
        </p:txBody>
      </p:sp>
      <p:pic>
        <p:nvPicPr>
          <p:cNvPr id="3074" name="Picture 2" descr="R:\boiteu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428736"/>
            <a:ext cx="4786338" cy="478633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glow rad="101600">
              <a:schemeClr val="tx1">
                <a:alpha val="60000"/>
              </a:schemeClr>
            </a:glow>
            <a:outerShdw blurRad="254000" algn="b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399032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>
                  <a:solidFill>
                    <a:srgbClr val="FFC000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Balls screws in the housing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098" name="Picture 2" descr="R:\boulez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142984"/>
            <a:ext cx="6500858" cy="55006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Then we made drawing and assembly …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7" name="Picture 3" descr="R:\dfoiufioj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643050"/>
            <a:ext cx="4540244" cy="4540244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85926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n w="6350">
                  <a:solidFill>
                    <a:srgbClr val="EBF478"/>
                  </a:solidFill>
                </a:ln>
                <a:solidFill>
                  <a:srgbClr val="FFFF00"/>
                </a:solidFill>
              </a:rPr>
              <a:t>Test</a:t>
            </a:r>
            <a:endParaRPr lang="fr-FR" sz="8000" dirty="0">
              <a:ln w="6350">
                <a:solidFill>
                  <a:srgbClr val="EBF478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the </a:t>
            </a:r>
            <a:r>
              <a:rPr lang="en-US" dirty="0" smtClean="0">
                <a:solidFill>
                  <a:srgbClr val="00B050"/>
                </a:solidFill>
              </a:rPr>
              <a:t>making of the prototype </a:t>
            </a:r>
            <a:r>
              <a:rPr lang="en-US" dirty="0" smtClean="0"/>
              <a:t>on 3D printer, we have tested the project. </a:t>
            </a:r>
          </a:p>
          <a:p>
            <a:pPr>
              <a:buNone/>
            </a:pPr>
            <a:r>
              <a:rPr lang="en-US" dirty="0" smtClean="0"/>
              <a:t>But after 5 minutes of usage, the crank has </a:t>
            </a:r>
            <a:r>
              <a:rPr lang="en-US" dirty="0" smtClean="0">
                <a:solidFill>
                  <a:srgbClr val="00B050"/>
                </a:solidFill>
              </a:rPr>
              <a:t>broken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So we made a </a:t>
            </a:r>
            <a:r>
              <a:rPr lang="en-US" dirty="0" smtClean="0">
                <a:solidFill>
                  <a:srgbClr val="00B050"/>
                </a:solidFill>
              </a:rPr>
              <a:t>hole</a:t>
            </a:r>
            <a:r>
              <a:rPr lang="en-US" dirty="0" smtClean="0"/>
              <a:t> and repair the handle with a screw.</a:t>
            </a:r>
          </a:p>
          <a:p>
            <a:pPr>
              <a:buNone/>
            </a:pPr>
            <a:r>
              <a:rPr lang="en-US" dirty="0" smtClean="0"/>
              <a:t> In our misfortune, we have improved the crank because the handle became rotatable.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786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No tool should be used to block the system: </a:t>
            </a:r>
            <a:r>
              <a:rPr lang="en-US" dirty="0" err="1" smtClean="0">
                <a:solidFill>
                  <a:srgbClr val="000000"/>
                </a:solidFill>
              </a:rPr>
              <a:t>aquired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Tightening should be possible with only one hand: </a:t>
            </a:r>
            <a:r>
              <a:rPr lang="en-US" dirty="0" err="1" smtClean="0">
                <a:solidFill>
                  <a:srgbClr val="000000"/>
                </a:solidFill>
              </a:rPr>
              <a:t>aquired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The same system must be used to block the clips on the armchair : </a:t>
            </a:r>
            <a:r>
              <a:rPr lang="en-US" dirty="0" smtClean="0">
                <a:solidFill>
                  <a:srgbClr val="000000"/>
                </a:solidFill>
              </a:rPr>
              <a:t>we don’t know if a handicapped people can do that 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And so, our </a:t>
            </a:r>
            <a:r>
              <a:rPr lang="en-US" dirty="0" smtClean="0">
                <a:solidFill>
                  <a:srgbClr val="000000"/>
                </a:solidFill>
              </a:rPr>
              <a:t>project no respect all of the </a:t>
            </a:r>
            <a:r>
              <a:rPr lang="en-US" dirty="0" smtClean="0">
                <a:solidFill>
                  <a:srgbClr val="000000"/>
                </a:solidFill>
              </a:rPr>
              <a:t>specification but works 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system is very use by heavily handicapped people, who need a articulate arm for their chair.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Indeed, fixed to a handle, it allow to change the position of some steering device.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  :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571612"/>
            <a:ext cx="9144000" cy="5286388"/>
          </a:xfrm>
        </p:spPr>
        <p:txBody>
          <a:bodyPr anchor="ctr"/>
          <a:lstStyle/>
          <a:p>
            <a:pPr algn="ctr">
              <a:buNone/>
            </a:pPr>
            <a:r>
              <a:rPr lang="en-US" dirty="0" smtClean="0">
                <a:latin typeface="Old English Text MT" pitchFamily="66" charset="0"/>
              </a:rPr>
              <a:t>D</a:t>
            </a:r>
            <a:r>
              <a:rPr lang="en-US" dirty="0" smtClean="0"/>
              <a:t>esign a system for manual locking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R:\finish rotule\MHQME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4964114"/>
            <a:ext cx="1285884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Specifications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/>
              <a:t>No tool should be used to block the system.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Tightening should be possible with only one hand.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The same system must be used to block the clips on the armchair.</a:t>
            </a:r>
          </a:p>
          <a:p>
            <a:pPr>
              <a:buClr>
                <a:schemeClr val="bg1"/>
              </a:buClr>
            </a:pPr>
            <a:r>
              <a:rPr lang="en-US" dirty="0" smtClean="0"/>
              <a:t>Time: 8 hours.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85786" y="2857496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fr-FR" sz="6600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Our </a:t>
            </a:r>
            <a:r>
              <a:rPr lang="fr-FR" sz="6600" cap="none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project</a:t>
            </a:r>
            <a:endParaRPr lang="fr-FR" sz="6600" cap="none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Links (the </a:t>
            </a:r>
            <a:r>
              <a:rPr lang="fr-FR" dirty="0" err="1" smtClean="0"/>
              <a:t>sun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7359352" cy="5035824"/>
          </a:xfrm>
        </p:spPr>
        <p:txBody>
          <a:bodyPr/>
          <a:lstStyle/>
          <a:p>
            <a:r>
              <a:rPr lang="fr-FR" dirty="0" smtClean="0"/>
              <a:t>Wheel = roue</a:t>
            </a:r>
          </a:p>
          <a:p>
            <a:r>
              <a:rPr lang="fr-FR" dirty="0" err="1" smtClean="0"/>
              <a:t>seat</a:t>
            </a:r>
            <a:r>
              <a:rPr lang="fr-FR" dirty="0" smtClean="0"/>
              <a:t> </a:t>
            </a:r>
            <a:r>
              <a:rPr lang="fr-FR" dirty="0" smtClean="0"/>
              <a:t>clamps = pinces de sécurité =&gt; </a:t>
            </a:r>
            <a:r>
              <a:rPr lang="fr-FR" dirty="0" smtClean="0">
                <a:hlinkClick r:id="rId2"/>
              </a:rPr>
              <a:t>bit.ly/XHO4zI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Large </a:t>
            </a:r>
            <a:r>
              <a:rPr lang="fr-FR" dirty="0" err="1" smtClean="0"/>
              <a:t>bolt</a:t>
            </a:r>
            <a:r>
              <a:rPr lang="fr-FR" dirty="0" smtClean="0"/>
              <a:t> : gros écrous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crank</a:t>
            </a:r>
            <a:r>
              <a:rPr lang="fr-FR" dirty="0" smtClean="0"/>
              <a:t> </a:t>
            </a:r>
            <a:r>
              <a:rPr lang="fr-FR" dirty="0" smtClean="0"/>
              <a:t>: manivelle </a:t>
            </a:r>
            <a:r>
              <a:rPr lang="fr-FR" dirty="0" smtClean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bbburma.net/Woodworking/Projects/A540_0096_OvalTrammelToy.jpg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Pince = nipper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399032"/>
          </a:xfrm>
        </p:spPr>
        <p:txBody>
          <a:bodyPr/>
          <a:lstStyle/>
          <a:p>
            <a:pPr algn="ctr"/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Ideas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sz="2800" dirty="0" smtClean="0"/>
              <a:t>Wheel</a:t>
            </a:r>
          </a:p>
          <a:p>
            <a:r>
              <a:rPr lang="en-US" sz="2800" dirty="0" smtClean="0"/>
              <a:t>Seat clamps</a:t>
            </a:r>
          </a:p>
          <a:p>
            <a:r>
              <a:rPr lang="en-US" sz="2800" dirty="0" smtClean="0"/>
              <a:t>Large bolt</a:t>
            </a:r>
          </a:p>
          <a:p>
            <a:r>
              <a:rPr lang="en-US" sz="2800" dirty="0" smtClean="0"/>
              <a:t>Crank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</a:t>
            </a:r>
          </a:p>
          <a:p>
            <a:pPr>
              <a:buNone/>
            </a:pPr>
            <a:r>
              <a:rPr lang="en-US" sz="2800" dirty="0" smtClean="0"/>
              <a:t> After a brainstorming, we have stop our choice on the crank because it’s easier to make.</a:t>
            </a:r>
          </a:p>
          <a:p>
            <a:pPr>
              <a:buNone/>
            </a:pPr>
            <a:endParaRPr lang="fr-FR" sz="2800" dirty="0" smtClean="0"/>
          </a:p>
          <a:p>
            <a:endParaRPr lang="fr-FR" dirty="0"/>
          </a:p>
        </p:txBody>
      </p:sp>
      <p:pic>
        <p:nvPicPr>
          <p:cNvPr id="5122" name="Picture 2" descr="R:\Collier_de_Selle_4c6d400a228b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9372" y="1357298"/>
            <a:ext cx="5684628" cy="35671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Problems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Lengthen the crank</a:t>
            </a:r>
          </a:p>
          <a:p>
            <a:r>
              <a:rPr lang="en-US" dirty="0" smtClean="0"/>
              <a:t>Adding </a:t>
            </a:r>
            <a:r>
              <a:rPr lang="en-US" dirty="0" smtClean="0"/>
              <a:t>a hole for the bolt </a:t>
            </a:r>
          </a:p>
          <a:p>
            <a:r>
              <a:rPr lang="en-US" dirty="0" smtClean="0"/>
              <a:t>Sometimes, the pc has crashed.</a:t>
            </a:r>
          </a:p>
          <a:p>
            <a:r>
              <a:rPr lang="en-US" dirty="0" smtClean="0"/>
              <a:t>Lack of time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4800" b="1" cap="all" dirty="0" smtClean="0">
                <a:ln/>
                <a:solidFill>
                  <a:schemeClr val="tx1">
                    <a:lumMod val="9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Log book</a:t>
            </a:r>
            <a:endParaRPr lang="fr-FR" sz="4800" b="1" cap="all" dirty="0">
              <a:ln/>
              <a:solidFill>
                <a:schemeClr val="tx1">
                  <a:lumMod val="9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4" name="Picture 2" descr="R:\dfdfsfgf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027377"/>
            <a:ext cx="3830623" cy="3830623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we have made freehand drawings</a:t>
            </a:r>
          </a:p>
          <a:p>
            <a:pPr>
              <a:buNone/>
            </a:pPr>
            <a:r>
              <a:rPr lang="en-US" dirty="0" smtClean="0"/>
              <a:t>and we have taken measures.</a:t>
            </a:r>
          </a:p>
          <a:p>
            <a:r>
              <a:rPr lang="en-US" dirty="0" smtClean="0"/>
              <a:t>Then we have used </a:t>
            </a:r>
          </a:p>
          <a:p>
            <a:pPr>
              <a:buNone/>
            </a:pPr>
            <a:r>
              <a:rPr lang="en-US" dirty="0" err="1" smtClean="0"/>
              <a:t>solidworks</a:t>
            </a:r>
            <a:r>
              <a:rPr lang="en-US" dirty="0" smtClean="0"/>
              <a:t> for </a:t>
            </a:r>
          </a:p>
          <a:p>
            <a:pPr>
              <a:buNone/>
            </a:pPr>
            <a:r>
              <a:rPr lang="en-US" dirty="0" smtClean="0"/>
              <a:t>realized parts.</a:t>
            </a:r>
          </a:p>
          <a:p>
            <a:r>
              <a:rPr lang="en-US" dirty="0" smtClean="0"/>
              <a:t>We have products</a:t>
            </a:r>
          </a:p>
          <a:p>
            <a:pPr>
              <a:buNone/>
            </a:pPr>
            <a:r>
              <a:rPr lang="en-US" dirty="0" smtClean="0"/>
              <a:t>the nippers with </a:t>
            </a:r>
          </a:p>
          <a:p>
            <a:pPr>
              <a:buNone/>
            </a:pPr>
            <a:r>
              <a:rPr lang="en-US" dirty="0" smtClean="0"/>
              <a:t>threaded holes.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397</TotalTime>
  <Words>313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Technique</vt:lpstr>
      <vt:lpstr>Civil</vt:lpstr>
      <vt:lpstr>Oriel</vt:lpstr>
      <vt:lpstr>Verve</vt:lpstr>
      <vt:lpstr>I Com Arm - Kneecap </vt:lpstr>
      <vt:lpstr>Slide 2</vt:lpstr>
      <vt:lpstr>Goal  : </vt:lpstr>
      <vt:lpstr>Specifications</vt:lpstr>
      <vt:lpstr>Our project</vt:lpstr>
      <vt:lpstr>Links (the sun)</vt:lpstr>
      <vt:lpstr>Ideas</vt:lpstr>
      <vt:lpstr>Problems</vt:lpstr>
      <vt:lpstr>Log book</vt:lpstr>
      <vt:lpstr>Slide 10</vt:lpstr>
      <vt:lpstr>Slide 11</vt:lpstr>
      <vt:lpstr>Balls screws in the housing </vt:lpstr>
      <vt:lpstr>Slide 13</vt:lpstr>
      <vt:lpstr>Test</vt:lpstr>
      <vt:lpstr>Conclusion</vt:lpstr>
    </vt:vector>
  </TitlesOfParts>
  <Company>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Lafayette</dc:creator>
  <cp:lastModifiedBy>Anon Fr</cp:lastModifiedBy>
  <cp:revision>36</cp:revision>
  <dcterms:created xsi:type="dcterms:W3CDTF">2013-01-14T15:28:28Z</dcterms:created>
  <dcterms:modified xsi:type="dcterms:W3CDTF">2013-03-27T22:54:41Z</dcterms:modified>
</cp:coreProperties>
</file>