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7772400"/>
  <p:notesSz cx="9296400" cy="688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1386-4876-4D82-AB14-9C936E19DDD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9E81-8EE2-4005-B18B-44039A39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7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0" b="98619" l="5378" r="100000">
                        <a14:foregroundMark x1="20494" y1="11602" x2="3488" y2="60773"/>
                        <a14:foregroundMark x1="20640" y1="12983" x2="20640" y2="8564"/>
                        <a14:foregroundMark x1="43459" y1="85083" x2="62645" y2="86464"/>
                        <a14:foregroundMark x1="45640" y1="95304" x2="66134" y2="98619"/>
                        <a14:foregroundMark x1="93314" y1="72099" x2="90407" y2="41436"/>
                        <a14:foregroundMark x1="97965" y1="68232" x2="97965" y2="68232"/>
                        <a14:foregroundMark x1="80959" y1="7182" x2="80959" y2="7182"/>
                        <a14:foregroundMark x1="19331" y1="4144" x2="19331" y2="4144"/>
                        <a14:foregroundMark x1="25436" y1="10497" x2="30669" y2="13536"/>
                        <a14:foregroundMark x1="31831" y1="16298" x2="31686" y2="16298"/>
                        <a14:foregroundMark x1="59157" y1="92818" x2="59157" y2="92818"/>
                        <a14:foregroundMark x1="62355" y1="94199" x2="64535" y2="94199"/>
                        <a14:backgroundMark x1="30523" y1="17403" x2="27326" y2="15193"/>
                        <a14:backgroundMark x1="24273" y1="11602" x2="31977" y2="17403"/>
                        <a14:backgroundMark x1="42733" y1="94199" x2="75872" y2="90884"/>
                        <a14:backgroundMark x1="52326" y1="95028" x2="74855" y2="99724"/>
                        <a14:backgroundMark x1="65698" y1="95856" x2="68023" y2="93923"/>
                        <a14:backgroundMark x1="31686" y1="88950" x2="43459" y2="93923"/>
                        <a14:backgroundMark x1="44331" y1="95856" x2="51599" y2="95856"/>
                        <a14:backgroundMark x1="48547" y1="97514" x2="79506" y2="86740"/>
                        <a14:backgroundMark x1="59593" y1="95304" x2="67442" y2="95580"/>
                        <a14:backgroundMark x1="49273" y1="96685" x2="59738" y2="97514"/>
                        <a14:backgroundMark x1="56541" y1="97514" x2="63663" y2="96409"/>
                        <a14:backgroundMark x1="61919" y1="97238" x2="65262" y2="97514"/>
                        <a14:backgroundMark x1="81105" y1="85083" x2="79070" y2="85083"/>
                        <a14:backgroundMark x1="59012" y1="95028" x2="78779" y2="94751"/>
                        <a14:backgroundMark x1="62936" y1="93094" x2="58430" y2="91713"/>
                        <a14:backgroundMark x1="57267" y1="95028" x2="62936" y2="96685"/>
                        <a14:backgroundMark x1="60174" y1="94199" x2="65116" y2="96685"/>
                        <a14:backgroundMark x1="62355" y1="94475" x2="59157" y2="94199"/>
                        <a14:backgroundMark x1="60756" y1="94475" x2="64535" y2="93646"/>
                        <a14:backgroundMark x1="62209" y1="93370" x2="62209" y2="93370"/>
                        <a14:backgroundMark x1="61919" y1="93094" x2="61919" y2="93094"/>
                        <a14:backgroundMark x1="61773" y1="93094" x2="61773" y2="93094"/>
                        <a14:backgroundMark x1="61337" y1="93094" x2="60756" y2="93646"/>
                        <a14:backgroundMark x1="60174" y1="93923" x2="60174" y2="93923"/>
                        <a14:backgroundMark x1="59738" y1="93923" x2="59157" y2="94199"/>
                        <a14:backgroundMark x1="58430" y1="94199" x2="58430" y2="94199"/>
                        <a14:backgroundMark x1="58430" y1="94199" x2="59157" y2="94475"/>
                        <a14:backgroundMark x1="60465" y1="95304" x2="61919" y2="96409"/>
                        <a14:backgroundMark x1="62209" y1="96409" x2="62209" y2="96409"/>
                        <a14:backgroundMark x1="62355" y1="96409" x2="62355" y2="96409"/>
                        <a14:backgroundMark x1="62064" y1="96685" x2="61773" y2="96685"/>
                        <a14:backgroundMark x1="61483" y1="96685" x2="61483" y2="96685"/>
                        <a14:backgroundMark x1="61483" y1="97238" x2="61483" y2="97238"/>
                        <a14:backgroundMark x1="61483" y1="97238" x2="61483" y2="97238"/>
                        <a14:backgroundMark x1="61919" y1="97790" x2="61919" y2="97790"/>
                        <a14:backgroundMark x1="62209" y1="98066" x2="62209" y2="98066"/>
                        <a14:backgroundMark x1="62645" y1="98066" x2="63081" y2="98066"/>
                        <a14:backgroundMark x1="63663" y1="98066" x2="64099" y2="98066"/>
                        <a14:backgroundMark x1="64535" y1="98066" x2="64971" y2="98066"/>
                        <a14:backgroundMark x1="65262" y1="97514" x2="65552" y2="97514"/>
                        <a14:backgroundMark x1="65698" y1="97514" x2="65698" y2="97514"/>
                        <a14:backgroundMark x1="65843" y1="97514" x2="65262" y2="97514"/>
                        <a14:backgroundMark x1="64099" y1="97514" x2="63517" y2="97514"/>
                        <a14:backgroundMark x1="63372" y1="97514" x2="62936" y2="97238"/>
                        <a14:backgroundMark x1="61483" y1="96961" x2="61047" y2="96961"/>
                        <a14:backgroundMark x1="60756" y1="96961" x2="60756" y2="96961"/>
                        <a14:backgroundMark x1="60029" y1="96685" x2="60029" y2="96685"/>
                        <a14:backgroundMark x1="60029" y1="96685" x2="60029" y2="96685"/>
                        <a14:backgroundMark x1="58866" y1="96685" x2="58430" y2="95856"/>
                        <a14:backgroundMark x1="57994" y1="93923" x2="57994" y2="93923"/>
                        <a14:backgroundMark x1="57994" y1="93923" x2="57703" y2="93646"/>
                        <a14:backgroundMark x1="57413" y1="93094" x2="57413" y2="93094"/>
                        <a14:backgroundMark x1="57413" y1="92818" x2="58140" y2="92818"/>
                        <a14:backgroundMark x1="60901" y1="92818" x2="62645" y2="92818"/>
                        <a14:backgroundMark x1="64390" y1="92541" x2="65698" y2="92541"/>
                        <a14:backgroundMark x1="66134" y1="92541" x2="66424" y2="92541"/>
                        <a14:backgroundMark x1="66424" y1="93923" x2="65988" y2="94751"/>
                        <a14:backgroundMark x1="65698" y1="95028" x2="64680" y2="95304"/>
                        <a14:backgroundMark x1="64535" y1="95304" x2="64535" y2="95304"/>
                        <a14:backgroundMark x1="65116" y1="94751" x2="65262" y2="93923"/>
                        <a14:backgroundMark x1="64244" y1="93923" x2="63372" y2="93923"/>
                        <a14:backgroundMark x1="63372" y1="94199" x2="63372" y2="94199"/>
                        <a14:backgroundMark x1="63517" y1="93923" x2="62936" y2="92265"/>
                        <a14:backgroundMark x1="62355" y1="91989" x2="62209" y2="92818"/>
                        <a14:backgroundMark x1="62064" y1="93370" x2="61047" y2="93923"/>
                        <a14:backgroundMark x1="60174" y1="93923" x2="59157" y2="93923"/>
                        <a14:backgroundMark x1="58430" y1="94199" x2="57558" y2="94751"/>
                        <a14:backgroundMark x1="56831" y1="94751" x2="56831" y2="94751"/>
                        <a14:backgroundMark x1="56395" y1="95028" x2="55669" y2="95304"/>
                        <a14:backgroundMark x1="54797" y1="95580" x2="54215" y2="95580"/>
                        <a14:backgroundMark x1="54215" y1="95580" x2="54215" y2="95580"/>
                        <a14:backgroundMark x1="52616" y1="96409" x2="51599" y2="96685"/>
                        <a14:backgroundMark x1="51017" y1="96961" x2="50000" y2="96961"/>
                        <a14:backgroundMark x1="49564" y1="96685" x2="49564" y2="96685"/>
                        <a14:backgroundMark x1="49128" y1="96685" x2="49128" y2="96685"/>
                        <a14:backgroundMark x1="48547" y1="95856" x2="47965" y2="95580"/>
                        <a14:backgroundMark x1="47384" y1="95304" x2="46948" y2="95304"/>
                        <a14:backgroundMark x1="46512" y1="95304" x2="46221" y2="95304"/>
                        <a14:backgroundMark x1="46076" y1="95304" x2="46076" y2="95304"/>
                        <a14:backgroundMark x1="45930" y1="95028" x2="45930" y2="94475"/>
                        <a14:backgroundMark x1="46221" y1="94199" x2="47820" y2="94475"/>
                        <a14:backgroundMark x1="48837" y1="95580" x2="49419" y2="96685"/>
                        <a14:backgroundMark x1="49855" y1="97514" x2="49855" y2="97514"/>
                        <a14:backgroundMark x1="50000" y1="97514" x2="50436" y2="97514"/>
                        <a14:backgroundMark x1="50727" y1="97514" x2="51308" y2="97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2496244"/>
            <a:ext cx="9641840" cy="507317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5" name="Picture 2" descr="https://docs.cbteeple.com/assets/img/apriltags_30m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4137" r="86248" b="79360"/>
          <a:stretch/>
        </p:blipFill>
        <p:spPr bwMode="auto">
          <a:xfrm rot="1122971">
            <a:off x="1605426" y="4372298"/>
            <a:ext cx="1872000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docs.cbteeple.com/assets/img/apriltags_30m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2" t="3954" r="52956" b="79602"/>
          <a:stretch/>
        </p:blipFill>
        <p:spPr bwMode="auto">
          <a:xfrm rot="20429532">
            <a:off x="6882013" y="4398186"/>
            <a:ext cx="1872000" cy="18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269" t="76" b="76"/>
          <a:stretch/>
        </p:blipFill>
        <p:spPr>
          <a:xfrm>
            <a:off x="4234560" y="4748992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9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2022-10-28T09:41:15Z</dcterms:created>
  <dcterms:modified xsi:type="dcterms:W3CDTF">2022-10-28T09:52:50Z</dcterms:modified>
</cp:coreProperties>
</file>