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80" r:id="rId2"/>
    <p:sldId id="320" r:id="rId3"/>
    <p:sldId id="310" r:id="rId4"/>
    <p:sldId id="258" r:id="rId5"/>
    <p:sldId id="260" r:id="rId6"/>
    <p:sldId id="259" r:id="rId7"/>
    <p:sldId id="318" r:id="rId8"/>
    <p:sldId id="262" r:id="rId9"/>
    <p:sldId id="261" r:id="rId10"/>
    <p:sldId id="313" r:id="rId11"/>
    <p:sldId id="264" r:id="rId12"/>
    <p:sldId id="266" r:id="rId13"/>
    <p:sldId id="267" r:id="rId14"/>
    <p:sldId id="268" r:id="rId15"/>
    <p:sldId id="270" r:id="rId16"/>
    <p:sldId id="269" r:id="rId17"/>
    <p:sldId id="314" r:id="rId18"/>
    <p:sldId id="271" r:id="rId19"/>
    <p:sldId id="315" r:id="rId20"/>
    <p:sldId id="316" r:id="rId21"/>
    <p:sldId id="274" r:id="rId22"/>
    <p:sldId id="275" r:id="rId23"/>
    <p:sldId id="317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38" autoAdjust="0"/>
    <p:restoredTop sz="94394" autoAdjust="0"/>
  </p:normalViewPr>
  <p:slideViewPr>
    <p:cSldViewPr snapToGrid="0">
      <p:cViewPr varScale="1">
        <p:scale>
          <a:sx n="85" d="100"/>
          <a:sy n="85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F79DD-144B-4A89-AE2C-B474442EA2E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C6E484B0-F93E-448B-AA92-AE82A977AB63}">
      <dgm:prSet phldrT="[Text]"/>
      <dgm:spPr/>
      <dgm:t>
        <a:bodyPr/>
        <a:lstStyle/>
        <a:p>
          <a:r>
            <a:rPr lang="es-GT" dirty="0"/>
            <a:t>T-SQL</a:t>
          </a:r>
        </a:p>
      </dgm:t>
    </dgm:pt>
    <dgm:pt modelId="{0F01E3BE-7B65-43A2-ADBC-8366611FF5D3}" type="parTrans" cxnId="{6C5A1F7D-97E6-466C-B0AC-7F33989A8242}">
      <dgm:prSet/>
      <dgm:spPr/>
      <dgm:t>
        <a:bodyPr/>
        <a:lstStyle/>
        <a:p>
          <a:endParaRPr lang="es-GT"/>
        </a:p>
      </dgm:t>
    </dgm:pt>
    <dgm:pt modelId="{801EABB6-8295-48A9-B92E-B9FCEB6DDC10}" type="sibTrans" cxnId="{6C5A1F7D-97E6-466C-B0AC-7F33989A8242}">
      <dgm:prSet/>
      <dgm:spPr/>
      <dgm:t>
        <a:bodyPr/>
        <a:lstStyle/>
        <a:p>
          <a:endParaRPr lang="es-GT"/>
        </a:p>
      </dgm:t>
    </dgm:pt>
    <dgm:pt modelId="{3A43C208-46B7-44AA-84EB-2C155C4AB646}">
      <dgm:prSet phldrT="[Text]" custT="1"/>
      <dgm:spPr/>
      <dgm:t>
        <a:bodyPr/>
        <a:lstStyle/>
        <a:p>
          <a:r>
            <a:rPr lang="es-GT" sz="2800" dirty="0" err="1"/>
            <a:t>Transact</a:t>
          </a:r>
          <a:r>
            <a:rPr lang="es-GT" sz="2800" dirty="0"/>
            <a:t>-SQL</a:t>
          </a:r>
        </a:p>
      </dgm:t>
    </dgm:pt>
    <dgm:pt modelId="{699602C9-BFF2-422C-93C0-F3C5C8DBE2D0}" type="parTrans" cxnId="{D6B97962-4361-4526-9814-6AF8F5AEDDEF}">
      <dgm:prSet/>
      <dgm:spPr/>
      <dgm:t>
        <a:bodyPr/>
        <a:lstStyle/>
        <a:p>
          <a:endParaRPr lang="es-GT"/>
        </a:p>
      </dgm:t>
    </dgm:pt>
    <dgm:pt modelId="{B7F3FC8D-D1B8-4A62-A514-2880821CDDAB}" type="sibTrans" cxnId="{D6B97962-4361-4526-9814-6AF8F5AEDDEF}">
      <dgm:prSet/>
      <dgm:spPr/>
      <dgm:t>
        <a:bodyPr/>
        <a:lstStyle/>
        <a:p>
          <a:endParaRPr lang="es-GT"/>
        </a:p>
      </dgm:t>
    </dgm:pt>
    <dgm:pt modelId="{4DF63D08-4324-486F-8E2B-8437D654C2E9}">
      <dgm:prSet phldrT="[Text]"/>
      <dgm:spPr/>
      <dgm:t>
        <a:bodyPr/>
        <a:lstStyle/>
        <a:p>
          <a:r>
            <a:rPr lang="es-GT" dirty="0"/>
            <a:t>SQL</a:t>
          </a:r>
        </a:p>
      </dgm:t>
    </dgm:pt>
    <dgm:pt modelId="{E222570E-77B0-49AA-BEE9-0486B93C20D2}" type="parTrans" cxnId="{F909D465-9B9A-4F13-9536-6C4DADC65BA4}">
      <dgm:prSet/>
      <dgm:spPr/>
      <dgm:t>
        <a:bodyPr/>
        <a:lstStyle/>
        <a:p>
          <a:endParaRPr lang="es-GT"/>
        </a:p>
      </dgm:t>
    </dgm:pt>
    <dgm:pt modelId="{FFC0F23F-2768-4C58-9956-2F68D830D1DE}" type="sibTrans" cxnId="{F909D465-9B9A-4F13-9536-6C4DADC65BA4}">
      <dgm:prSet/>
      <dgm:spPr/>
      <dgm:t>
        <a:bodyPr/>
        <a:lstStyle/>
        <a:p>
          <a:endParaRPr lang="es-GT"/>
        </a:p>
      </dgm:t>
    </dgm:pt>
    <dgm:pt modelId="{CCF1806E-3F2F-4B55-B1D4-DDA09C6786CF}">
      <dgm:prSet phldrT="[Text]" custT="1"/>
      <dgm:spPr/>
      <dgm:t>
        <a:bodyPr/>
        <a:lstStyle/>
        <a:p>
          <a:r>
            <a:rPr lang="es-GT" sz="2400" dirty="0" err="1"/>
            <a:t>Structured</a:t>
          </a:r>
          <a:r>
            <a:rPr lang="es-GT" sz="2400" dirty="0"/>
            <a:t> </a:t>
          </a:r>
          <a:r>
            <a:rPr lang="es-GT" sz="2400" dirty="0" err="1"/>
            <a:t>Query</a:t>
          </a:r>
          <a:r>
            <a:rPr lang="es-GT" sz="2400" dirty="0"/>
            <a:t> </a:t>
          </a:r>
          <a:r>
            <a:rPr lang="es-GT" sz="2400" dirty="0" err="1"/>
            <a:t>Language</a:t>
          </a:r>
          <a:endParaRPr lang="es-GT" sz="2400" dirty="0"/>
        </a:p>
      </dgm:t>
    </dgm:pt>
    <dgm:pt modelId="{B2688636-72E1-4522-8B00-E59916A08804}" type="parTrans" cxnId="{84B76D84-CFE5-46C7-8CCB-8C5177DDB34D}">
      <dgm:prSet/>
      <dgm:spPr/>
      <dgm:t>
        <a:bodyPr/>
        <a:lstStyle/>
        <a:p>
          <a:endParaRPr lang="es-GT"/>
        </a:p>
      </dgm:t>
    </dgm:pt>
    <dgm:pt modelId="{72DA52A1-5E14-4D5F-8DCC-097030E7C16B}" type="sibTrans" cxnId="{84B76D84-CFE5-46C7-8CCB-8C5177DDB34D}">
      <dgm:prSet/>
      <dgm:spPr/>
      <dgm:t>
        <a:bodyPr/>
        <a:lstStyle/>
        <a:p>
          <a:endParaRPr lang="es-GT"/>
        </a:p>
      </dgm:t>
    </dgm:pt>
    <dgm:pt modelId="{3A286FE7-B0BC-4490-820B-5C70B8B0A350}">
      <dgm:prSet phldrT="[Text]"/>
      <dgm:spPr/>
      <dgm:t>
        <a:bodyPr/>
        <a:lstStyle/>
        <a:p>
          <a:r>
            <a:rPr lang="es-GT" dirty="0" err="1"/>
            <a:t>Relational</a:t>
          </a:r>
          <a:r>
            <a:rPr lang="es-GT" dirty="0"/>
            <a:t> </a:t>
          </a:r>
          <a:r>
            <a:rPr lang="es-GT" dirty="0" err="1"/>
            <a:t>Calculus</a:t>
          </a:r>
          <a:endParaRPr lang="es-GT" dirty="0"/>
        </a:p>
      </dgm:t>
    </dgm:pt>
    <dgm:pt modelId="{8469F403-12CA-4A98-BBD9-0E94E9B22D32}" type="parTrans" cxnId="{061798DF-2D9E-4371-B766-F1483FCABBEF}">
      <dgm:prSet/>
      <dgm:spPr/>
      <dgm:t>
        <a:bodyPr/>
        <a:lstStyle/>
        <a:p>
          <a:endParaRPr lang="es-GT"/>
        </a:p>
      </dgm:t>
    </dgm:pt>
    <dgm:pt modelId="{275050D6-5000-4E93-B680-635A8E5BECAE}" type="sibTrans" cxnId="{061798DF-2D9E-4371-B766-F1483FCABBEF}">
      <dgm:prSet/>
      <dgm:spPr/>
      <dgm:t>
        <a:bodyPr/>
        <a:lstStyle/>
        <a:p>
          <a:endParaRPr lang="es-GT"/>
        </a:p>
      </dgm:t>
    </dgm:pt>
    <dgm:pt modelId="{A98868A2-CADB-483B-85E9-62A2326C1435}" type="pres">
      <dgm:prSet presAssocID="{CD6F79DD-144B-4A89-AE2C-B474442EA2EE}" presName="rootnode" presStyleCnt="0">
        <dgm:presLayoutVars>
          <dgm:chMax/>
          <dgm:chPref/>
          <dgm:dir/>
          <dgm:animLvl val="lvl"/>
        </dgm:presLayoutVars>
      </dgm:prSet>
      <dgm:spPr/>
    </dgm:pt>
    <dgm:pt modelId="{4376A929-D203-44DC-B13E-4E1A763D95AC}" type="pres">
      <dgm:prSet presAssocID="{C6E484B0-F93E-448B-AA92-AE82A977AB63}" presName="composite" presStyleCnt="0"/>
      <dgm:spPr/>
    </dgm:pt>
    <dgm:pt modelId="{D423BCB2-C7B5-43CB-955A-B9DB40148E2E}" type="pres">
      <dgm:prSet presAssocID="{C6E484B0-F93E-448B-AA92-AE82A977AB63}" presName="bentUpArrow1" presStyleLbl="alignImgPlace1" presStyleIdx="0" presStyleCnt="2" custLinFactNeighborX="25215" custLinFactNeighborY="3572"/>
      <dgm:spPr/>
    </dgm:pt>
    <dgm:pt modelId="{DD848BBF-3E3F-4A65-956B-107576C420E7}" type="pres">
      <dgm:prSet presAssocID="{C6E484B0-F93E-448B-AA92-AE82A977AB63}" presName="ParentText" presStyleLbl="node1" presStyleIdx="0" presStyleCnt="3" custLinFactNeighborX="-10494" custLinFactNeighborY="-937">
        <dgm:presLayoutVars>
          <dgm:chMax val="1"/>
          <dgm:chPref val="1"/>
          <dgm:bulletEnabled val="1"/>
        </dgm:presLayoutVars>
      </dgm:prSet>
      <dgm:spPr/>
    </dgm:pt>
    <dgm:pt modelId="{2E67814C-A2E0-4311-9ABE-701D51703C02}" type="pres">
      <dgm:prSet presAssocID="{C6E484B0-F93E-448B-AA92-AE82A977AB63}" presName="ChildText" presStyleLbl="revTx" presStyleIdx="0" presStyleCnt="2" custScaleX="558016" custLinFactX="100000" custLinFactNeighborX="121170" custLinFactNeighborY="-2946">
        <dgm:presLayoutVars>
          <dgm:chMax val="0"/>
          <dgm:chPref val="0"/>
          <dgm:bulletEnabled val="1"/>
        </dgm:presLayoutVars>
      </dgm:prSet>
      <dgm:spPr/>
    </dgm:pt>
    <dgm:pt modelId="{DAB1E299-BD11-477C-A3A0-5FF2F77C47C7}" type="pres">
      <dgm:prSet presAssocID="{801EABB6-8295-48A9-B92E-B9FCEB6DDC10}" presName="sibTrans" presStyleCnt="0"/>
      <dgm:spPr/>
    </dgm:pt>
    <dgm:pt modelId="{23341343-0126-48DC-B25E-9C59BE4E708F}" type="pres">
      <dgm:prSet presAssocID="{4DF63D08-4324-486F-8E2B-8437D654C2E9}" presName="composite" presStyleCnt="0"/>
      <dgm:spPr/>
    </dgm:pt>
    <dgm:pt modelId="{D0F286BF-4575-4659-A87B-A6688553D8D3}" type="pres">
      <dgm:prSet presAssocID="{4DF63D08-4324-486F-8E2B-8437D654C2E9}" presName="bentUpArrow1" presStyleLbl="alignImgPlace1" presStyleIdx="1" presStyleCnt="2" custLinFactX="-12919" custLinFactNeighborX="-100000" custLinFactNeighborY="4038"/>
      <dgm:spPr/>
    </dgm:pt>
    <dgm:pt modelId="{6041A45F-661E-44B0-A426-14C4139C4C02}" type="pres">
      <dgm:prSet presAssocID="{4DF63D08-4324-486F-8E2B-8437D654C2E9}" presName="ParentText" presStyleLbl="node1" presStyleIdx="1" presStyleCnt="3" custLinFactX="-2913" custLinFactNeighborX="-100000" custLinFactNeighborY="2757">
        <dgm:presLayoutVars>
          <dgm:chMax val="1"/>
          <dgm:chPref val="1"/>
          <dgm:bulletEnabled val="1"/>
        </dgm:presLayoutVars>
      </dgm:prSet>
      <dgm:spPr/>
    </dgm:pt>
    <dgm:pt modelId="{59105A18-E34A-43D4-A405-1BE47972475B}" type="pres">
      <dgm:prSet presAssocID="{4DF63D08-4324-486F-8E2B-8437D654C2E9}" presName="ChildText" presStyleLbl="revTx" presStyleIdx="1" presStyleCnt="2" custScaleX="568438" custLinFactX="2991" custLinFactNeighborX="100000" custLinFactNeighborY="2488">
        <dgm:presLayoutVars>
          <dgm:chMax val="0"/>
          <dgm:chPref val="0"/>
          <dgm:bulletEnabled val="1"/>
        </dgm:presLayoutVars>
      </dgm:prSet>
      <dgm:spPr/>
    </dgm:pt>
    <dgm:pt modelId="{A2CE7EE7-4178-4E78-B9AD-FE5CCD3EA915}" type="pres">
      <dgm:prSet presAssocID="{FFC0F23F-2768-4C58-9956-2F68D830D1DE}" presName="sibTrans" presStyleCnt="0"/>
      <dgm:spPr/>
    </dgm:pt>
    <dgm:pt modelId="{CB488649-4C01-4814-8123-8C3A5FF0CBA6}" type="pres">
      <dgm:prSet presAssocID="{3A286FE7-B0BC-4490-820B-5C70B8B0A350}" presName="composite" presStyleCnt="0"/>
      <dgm:spPr/>
    </dgm:pt>
    <dgm:pt modelId="{74361857-AB97-4866-BB6D-170FBB068383}" type="pres">
      <dgm:prSet presAssocID="{3A286FE7-B0BC-4490-820B-5C70B8B0A350}" presName="ParentText" presStyleLbl="node1" presStyleIdx="2" presStyleCnt="3" custScaleX="122744" custLinFactX="-22605" custLinFactNeighborX="-100000" custLinFactNeighborY="1001">
        <dgm:presLayoutVars>
          <dgm:chMax val="1"/>
          <dgm:chPref val="1"/>
          <dgm:bulletEnabled val="1"/>
        </dgm:presLayoutVars>
      </dgm:prSet>
      <dgm:spPr/>
    </dgm:pt>
  </dgm:ptLst>
  <dgm:cxnLst>
    <dgm:cxn modelId="{3002A320-E913-4025-8666-FDAE0D605087}" type="presOf" srcId="{3A286FE7-B0BC-4490-820B-5C70B8B0A350}" destId="{74361857-AB97-4866-BB6D-170FBB068383}" srcOrd="0" destOrd="0" presId="urn:microsoft.com/office/officeart/2005/8/layout/StepDownProcess"/>
    <dgm:cxn modelId="{B39FEC31-A940-440E-AC11-282CCBC48D95}" type="presOf" srcId="{4DF63D08-4324-486F-8E2B-8437D654C2E9}" destId="{6041A45F-661E-44B0-A426-14C4139C4C02}" srcOrd="0" destOrd="0" presId="urn:microsoft.com/office/officeart/2005/8/layout/StepDownProcess"/>
    <dgm:cxn modelId="{D6B97962-4361-4526-9814-6AF8F5AEDDEF}" srcId="{C6E484B0-F93E-448B-AA92-AE82A977AB63}" destId="{3A43C208-46B7-44AA-84EB-2C155C4AB646}" srcOrd="0" destOrd="0" parTransId="{699602C9-BFF2-422C-93C0-F3C5C8DBE2D0}" sibTransId="{B7F3FC8D-D1B8-4A62-A514-2880821CDDAB}"/>
    <dgm:cxn modelId="{F909D465-9B9A-4F13-9536-6C4DADC65BA4}" srcId="{CD6F79DD-144B-4A89-AE2C-B474442EA2EE}" destId="{4DF63D08-4324-486F-8E2B-8437D654C2E9}" srcOrd="1" destOrd="0" parTransId="{E222570E-77B0-49AA-BEE9-0486B93C20D2}" sibTransId="{FFC0F23F-2768-4C58-9956-2F68D830D1DE}"/>
    <dgm:cxn modelId="{6C5A1F7D-97E6-466C-B0AC-7F33989A8242}" srcId="{CD6F79DD-144B-4A89-AE2C-B474442EA2EE}" destId="{C6E484B0-F93E-448B-AA92-AE82A977AB63}" srcOrd="0" destOrd="0" parTransId="{0F01E3BE-7B65-43A2-ADBC-8366611FF5D3}" sibTransId="{801EABB6-8295-48A9-B92E-B9FCEB6DDC10}"/>
    <dgm:cxn modelId="{84B76D84-CFE5-46C7-8CCB-8C5177DDB34D}" srcId="{4DF63D08-4324-486F-8E2B-8437D654C2E9}" destId="{CCF1806E-3F2F-4B55-B1D4-DDA09C6786CF}" srcOrd="0" destOrd="0" parTransId="{B2688636-72E1-4522-8B00-E59916A08804}" sibTransId="{72DA52A1-5E14-4D5F-8DCC-097030E7C16B}"/>
    <dgm:cxn modelId="{523D318C-2FB6-4F9E-B886-1B83DE1099A7}" type="presOf" srcId="{3A43C208-46B7-44AA-84EB-2C155C4AB646}" destId="{2E67814C-A2E0-4311-9ABE-701D51703C02}" srcOrd="0" destOrd="0" presId="urn:microsoft.com/office/officeart/2005/8/layout/StepDownProcess"/>
    <dgm:cxn modelId="{B83E1B95-138A-4B63-8328-0C16CC0425CA}" type="presOf" srcId="{CD6F79DD-144B-4A89-AE2C-B474442EA2EE}" destId="{A98868A2-CADB-483B-85E9-62A2326C1435}" srcOrd="0" destOrd="0" presId="urn:microsoft.com/office/officeart/2005/8/layout/StepDownProcess"/>
    <dgm:cxn modelId="{02CE72CC-96C3-4B08-BCED-901237F98654}" type="presOf" srcId="{CCF1806E-3F2F-4B55-B1D4-DDA09C6786CF}" destId="{59105A18-E34A-43D4-A405-1BE47972475B}" srcOrd="0" destOrd="0" presId="urn:microsoft.com/office/officeart/2005/8/layout/StepDownProcess"/>
    <dgm:cxn modelId="{C35A5FD1-A6DF-4B5C-8513-A07354AD8F59}" type="presOf" srcId="{C6E484B0-F93E-448B-AA92-AE82A977AB63}" destId="{DD848BBF-3E3F-4A65-956B-107576C420E7}" srcOrd="0" destOrd="0" presId="urn:microsoft.com/office/officeart/2005/8/layout/StepDownProcess"/>
    <dgm:cxn modelId="{061798DF-2D9E-4371-B766-F1483FCABBEF}" srcId="{CD6F79DD-144B-4A89-AE2C-B474442EA2EE}" destId="{3A286FE7-B0BC-4490-820B-5C70B8B0A350}" srcOrd="2" destOrd="0" parTransId="{8469F403-12CA-4A98-BBD9-0E94E9B22D32}" sibTransId="{275050D6-5000-4E93-B680-635A8E5BECAE}"/>
    <dgm:cxn modelId="{25BC6251-8560-4E5F-BB0B-CADE5B9E16D2}" type="presParOf" srcId="{A98868A2-CADB-483B-85E9-62A2326C1435}" destId="{4376A929-D203-44DC-B13E-4E1A763D95AC}" srcOrd="0" destOrd="0" presId="urn:microsoft.com/office/officeart/2005/8/layout/StepDownProcess"/>
    <dgm:cxn modelId="{32CC6852-F71D-4E59-8510-6ABF59B8AFD5}" type="presParOf" srcId="{4376A929-D203-44DC-B13E-4E1A763D95AC}" destId="{D423BCB2-C7B5-43CB-955A-B9DB40148E2E}" srcOrd="0" destOrd="0" presId="urn:microsoft.com/office/officeart/2005/8/layout/StepDownProcess"/>
    <dgm:cxn modelId="{E98E0BEC-0949-4A0C-B3D1-80B1AC30FC12}" type="presParOf" srcId="{4376A929-D203-44DC-B13E-4E1A763D95AC}" destId="{DD848BBF-3E3F-4A65-956B-107576C420E7}" srcOrd="1" destOrd="0" presId="urn:microsoft.com/office/officeart/2005/8/layout/StepDownProcess"/>
    <dgm:cxn modelId="{6575B035-ECEA-456F-9359-10F2F6D55666}" type="presParOf" srcId="{4376A929-D203-44DC-B13E-4E1A763D95AC}" destId="{2E67814C-A2E0-4311-9ABE-701D51703C02}" srcOrd="2" destOrd="0" presId="urn:microsoft.com/office/officeart/2005/8/layout/StepDownProcess"/>
    <dgm:cxn modelId="{D27F7945-CC09-40A3-B712-1A4D52FAC1A0}" type="presParOf" srcId="{A98868A2-CADB-483B-85E9-62A2326C1435}" destId="{DAB1E299-BD11-477C-A3A0-5FF2F77C47C7}" srcOrd="1" destOrd="0" presId="urn:microsoft.com/office/officeart/2005/8/layout/StepDownProcess"/>
    <dgm:cxn modelId="{57E4353E-C2F7-4201-BFEB-A0D613E74A4D}" type="presParOf" srcId="{A98868A2-CADB-483B-85E9-62A2326C1435}" destId="{23341343-0126-48DC-B25E-9C59BE4E708F}" srcOrd="2" destOrd="0" presId="urn:microsoft.com/office/officeart/2005/8/layout/StepDownProcess"/>
    <dgm:cxn modelId="{7848C437-DD34-4B6E-BA66-39CA14BBCBCF}" type="presParOf" srcId="{23341343-0126-48DC-B25E-9C59BE4E708F}" destId="{D0F286BF-4575-4659-A87B-A6688553D8D3}" srcOrd="0" destOrd="0" presId="urn:microsoft.com/office/officeart/2005/8/layout/StepDownProcess"/>
    <dgm:cxn modelId="{5197FD91-6B48-4C0E-B126-F7613F457064}" type="presParOf" srcId="{23341343-0126-48DC-B25E-9C59BE4E708F}" destId="{6041A45F-661E-44B0-A426-14C4139C4C02}" srcOrd="1" destOrd="0" presId="urn:microsoft.com/office/officeart/2005/8/layout/StepDownProcess"/>
    <dgm:cxn modelId="{0EFB6698-B2C3-4682-B590-61C9E04CEA24}" type="presParOf" srcId="{23341343-0126-48DC-B25E-9C59BE4E708F}" destId="{59105A18-E34A-43D4-A405-1BE47972475B}" srcOrd="2" destOrd="0" presId="urn:microsoft.com/office/officeart/2005/8/layout/StepDownProcess"/>
    <dgm:cxn modelId="{CA064604-35B3-450F-B212-015FA2FF0834}" type="presParOf" srcId="{A98868A2-CADB-483B-85E9-62A2326C1435}" destId="{A2CE7EE7-4178-4E78-B9AD-FE5CCD3EA915}" srcOrd="3" destOrd="0" presId="urn:microsoft.com/office/officeart/2005/8/layout/StepDownProcess"/>
    <dgm:cxn modelId="{0AA053B8-F372-4D04-9836-900A4DAF5425}" type="presParOf" srcId="{A98868A2-CADB-483B-85E9-62A2326C1435}" destId="{CB488649-4C01-4814-8123-8C3A5FF0CBA6}" srcOrd="4" destOrd="0" presId="urn:microsoft.com/office/officeart/2005/8/layout/StepDownProcess"/>
    <dgm:cxn modelId="{3A6E907F-93E7-4866-807E-B7A8958D0B33}" type="presParOf" srcId="{CB488649-4C01-4814-8123-8C3A5FF0CBA6}" destId="{74361857-AB97-4866-BB6D-170FBB06838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4BA2BB-4EF1-4443-9148-D1F2A062383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3DAF9-8614-441D-8038-6F4E1A22C3D3}">
      <dgm:prSet phldrT="[Text]"/>
      <dgm:spPr/>
      <dgm:t>
        <a:bodyPr/>
        <a:lstStyle/>
        <a:p>
          <a:r>
            <a:rPr lang="en-US" dirty="0"/>
            <a:t>Serializable</a:t>
          </a:r>
        </a:p>
      </dgm:t>
    </dgm:pt>
    <dgm:pt modelId="{DE4E3048-99F0-4297-A25C-FEE5FC704B3D}" type="parTrans" cxnId="{694AB702-616D-4FAF-B954-28767E441B3C}">
      <dgm:prSet/>
      <dgm:spPr/>
      <dgm:t>
        <a:bodyPr/>
        <a:lstStyle/>
        <a:p>
          <a:endParaRPr lang="en-US"/>
        </a:p>
      </dgm:t>
    </dgm:pt>
    <dgm:pt modelId="{4215D85B-B6FA-4DA3-820B-DD8006475446}" type="sibTrans" cxnId="{694AB702-616D-4FAF-B954-28767E441B3C}">
      <dgm:prSet/>
      <dgm:spPr/>
      <dgm:t>
        <a:bodyPr/>
        <a:lstStyle/>
        <a:p>
          <a:endParaRPr lang="en-US"/>
        </a:p>
      </dgm:t>
    </dgm:pt>
    <dgm:pt modelId="{756417B7-F665-4AAE-A4D2-F9ECE3E71BB8}">
      <dgm:prSet phldrT="[Text]"/>
      <dgm:spPr/>
      <dgm:t>
        <a:bodyPr/>
        <a:lstStyle/>
        <a:p>
          <a:r>
            <a:rPr lang="en-US" dirty="0"/>
            <a:t>Repeatable Read</a:t>
          </a:r>
        </a:p>
      </dgm:t>
    </dgm:pt>
    <dgm:pt modelId="{BBC07CA7-D29E-4687-A5CD-ABCB8B8140CC}" type="parTrans" cxnId="{48140C18-981C-4460-9D57-83A26EFAED01}">
      <dgm:prSet/>
      <dgm:spPr/>
      <dgm:t>
        <a:bodyPr/>
        <a:lstStyle/>
        <a:p>
          <a:endParaRPr lang="en-US"/>
        </a:p>
      </dgm:t>
    </dgm:pt>
    <dgm:pt modelId="{FE5CDE28-78E7-466E-9F7F-F02A7738CCF5}" type="sibTrans" cxnId="{48140C18-981C-4460-9D57-83A26EFAED01}">
      <dgm:prSet/>
      <dgm:spPr/>
      <dgm:t>
        <a:bodyPr/>
        <a:lstStyle/>
        <a:p>
          <a:endParaRPr lang="en-US"/>
        </a:p>
      </dgm:t>
    </dgm:pt>
    <dgm:pt modelId="{62CCCE4A-7CC4-4DDC-B330-03F99C03C907}">
      <dgm:prSet phldrT="[Text]"/>
      <dgm:spPr/>
      <dgm:t>
        <a:bodyPr/>
        <a:lstStyle/>
        <a:p>
          <a:r>
            <a:rPr lang="en-US" dirty="0"/>
            <a:t>*Read Committed</a:t>
          </a:r>
        </a:p>
      </dgm:t>
    </dgm:pt>
    <dgm:pt modelId="{C1ACD5AA-2748-4EBF-B89B-7548A8B637DB}" type="parTrans" cxnId="{42D702D5-687F-424F-9C47-47BC6578AE94}">
      <dgm:prSet/>
      <dgm:spPr/>
      <dgm:t>
        <a:bodyPr/>
        <a:lstStyle/>
        <a:p>
          <a:endParaRPr lang="en-US"/>
        </a:p>
      </dgm:t>
    </dgm:pt>
    <dgm:pt modelId="{AF3505A9-BE77-44DF-8171-BD0D3ABB3BB3}" type="sibTrans" cxnId="{42D702D5-687F-424F-9C47-47BC6578AE94}">
      <dgm:prSet/>
      <dgm:spPr/>
      <dgm:t>
        <a:bodyPr/>
        <a:lstStyle/>
        <a:p>
          <a:endParaRPr lang="en-US"/>
        </a:p>
      </dgm:t>
    </dgm:pt>
    <dgm:pt modelId="{78240F6A-0AA6-4CDC-98AD-8D4393218037}">
      <dgm:prSet phldrT="[Text]"/>
      <dgm:spPr/>
      <dgm:t>
        <a:bodyPr/>
        <a:lstStyle/>
        <a:p>
          <a:r>
            <a:rPr lang="en-US" dirty="0"/>
            <a:t>Read Uncommitted</a:t>
          </a:r>
        </a:p>
      </dgm:t>
    </dgm:pt>
    <dgm:pt modelId="{9436F1E0-F88D-4E2C-8971-0FE93BBEB20E}" type="parTrans" cxnId="{C11B20B5-862F-4948-A49B-B8AC7DA9DF23}">
      <dgm:prSet/>
      <dgm:spPr/>
      <dgm:t>
        <a:bodyPr/>
        <a:lstStyle/>
        <a:p>
          <a:endParaRPr lang="en-US"/>
        </a:p>
      </dgm:t>
    </dgm:pt>
    <dgm:pt modelId="{9AF62ED9-2F10-4675-A2D9-3EF31DB9DB81}" type="sibTrans" cxnId="{C11B20B5-862F-4948-A49B-B8AC7DA9DF23}">
      <dgm:prSet/>
      <dgm:spPr/>
      <dgm:t>
        <a:bodyPr/>
        <a:lstStyle/>
        <a:p>
          <a:endParaRPr lang="en-US"/>
        </a:p>
      </dgm:t>
    </dgm:pt>
    <dgm:pt modelId="{1FF82FB1-140C-4F3B-A725-B63C34671873}" type="pres">
      <dgm:prSet presAssocID="{064BA2BB-4EF1-4443-9148-D1F2A062383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A4E780A-74CF-4D99-9DC6-464E99E94C47}" type="pres">
      <dgm:prSet presAssocID="{064BA2BB-4EF1-4443-9148-D1F2A062383B}" presName="hierFlow" presStyleCnt="0"/>
      <dgm:spPr/>
    </dgm:pt>
    <dgm:pt modelId="{A56E1424-0510-42CF-9F0A-7820D633B03D}" type="pres">
      <dgm:prSet presAssocID="{064BA2BB-4EF1-4443-9148-D1F2A062383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D186D05-93CD-463C-A568-A38C14DA0F68}" type="pres">
      <dgm:prSet presAssocID="{E303DAF9-8614-441D-8038-6F4E1A22C3D3}" presName="Name14" presStyleCnt="0"/>
      <dgm:spPr/>
    </dgm:pt>
    <dgm:pt modelId="{F59DCC8F-12FD-4222-BAB0-E8CEE2AF682F}" type="pres">
      <dgm:prSet presAssocID="{E303DAF9-8614-441D-8038-6F4E1A22C3D3}" presName="level1Shape" presStyleLbl="node0" presStyleIdx="0" presStyleCnt="1">
        <dgm:presLayoutVars>
          <dgm:chPref val="3"/>
        </dgm:presLayoutVars>
      </dgm:prSet>
      <dgm:spPr/>
    </dgm:pt>
    <dgm:pt modelId="{0B054F0E-2B66-46A1-AE92-CCBBFF5524F7}" type="pres">
      <dgm:prSet presAssocID="{E303DAF9-8614-441D-8038-6F4E1A22C3D3}" presName="hierChild2" presStyleCnt="0"/>
      <dgm:spPr/>
    </dgm:pt>
    <dgm:pt modelId="{42396CEB-7245-43DB-A153-FC59F33AF133}" type="pres">
      <dgm:prSet presAssocID="{BBC07CA7-D29E-4687-A5CD-ABCB8B8140CC}" presName="Name19" presStyleLbl="parChTrans1D2" presStyleIdx="0" presStyleCnt="1"/>
      <dgm:spPr/>
    </dgm:pt>
    <dgm:pt modelId="{FEFA624A-604D-431E-90AD-B5E7999803C0}" type="pres">
      <dgm:prSet presAssocID="{756417B7-F665-4AAE-A4D2-F9ECE3E71BB8}" presName="Name21" presStyleCnt="0"/>
      <dgm:spPr/>
    </dgm:pt>
    <dgm:pt modelId="{B86F3163-AB40-410F-9481-5D4A10977314}" type="pres">
      <dgm:prSet presAssocID="{756417B7-F665-4AAE-A4D2-F9ECE3E71BB8}" presName="level2Shape" presStyleLbl="node2" presStyleIdx="0" presStyleCnt="1"/>
      <dgm:spPr/>
    </dgm:pt>
    <dgm:pt modelId="{BFA41436-E570-4675-B7AF-07BA5B775FA0}" type="pres">
      <dgm:prSet presAssocID="{756417B7-F665-4AAE-A4D2-F9ECE3E71BB8}" presName="hierChild3" presStyleCnt="0"/>
      <dgm:spPr/>
    </dgm:pt>
    <dgm:pt modelId="{49ABBB3C-EBC7-4035-A3A1-F3BD81242C65}" type="pres">
      <dgm:prSet presAssocID="{C1ACD5AA-2748-4EBF-B89B-7548A8B637DB}" presName="Name19" presStyleLbl="parChTrans1D3" presStyleIdx="0" presStyleCnt="1"/>
      <dgm:spPr/>
    </dgm:pt>
    <dgm:pt modelId="{8D2F1A53-D994-447F-B64A-0C4B3DEE8F05}" type="pres">
      <dgm:prSet presAssocID="{62CCCE4A-7CC4-4DDC-B330-03F99C03C907}" presName="Name21" presStyleCnt="0"/>
      <dgm:spPr/>
    </dgm:pt>
    <dgm:pt modelId="{261B09BE-0219-4863-8E69-378D7EA60752}" type="pres">
      <dgm:prSet presAssocID="{62CCCE4A-7CC4-4DDC-B330-03F99C03C907}" presName="level2Shape" presStyleLbl="node3" presStyleIdx="0" presStyleCnt="1"/>
      <dgm:spPr/>
    </dgm:pt>
    <dgm:pt modelId="{9A8C1E6D-65B7-4B6A-8CB0-5A8CE00E2E03}" type="pres">
      <dgm:prSet presAssocID="{62CCCE4A-7CC4-4DDC-B330-03F99C03C907}" presName="hierChild3" presStyleCnt="0"/>
      <dgm:spPr/>
    </dgm:pt>
    <dgm:pt modelId="{09F88194-67D7-4916-B6CB-BA372AB39DF7}" type="pres">
      <dgm:prSet presAssocID="{9436F1E0-F88D-4E2C-8971-0FE93BBEB20E}" presName="Name19" presStyleLbl="parChTrans1D4" presStyleIdx="0" presStyleCnt="1"/>
      <dgm:spPr/>
    </dgm:pt>
    <dgm:pt modelId="{69133E46-2D6B-43A7-9303-DDF7A89C40A2}" type="pres">
      <dgm:prSet presAssocID="{78240F6A-0AA6-4CDC-98AD-8D4393218037}" presName="Name21" presStyleCnt="0"/>
      <dgm:spPr/>
    </dgm:pt>
    <dgm:pt modelId="{301961BB-D25B-465C-B7D5-66430C23BD5B}" type="pres">
      <dgm:prSet presAssocID="{78240F6A-0AA6-4CDC-98AD-8D4393218037}" presName="level2Shape" presStyleLbl="node4" presStyleIdx="0" presStyleCnt="1"/>
      <dgm:spPr/>
    </dgm:pt>
    <dgm:pt modelId="{A932986F-148D-4C07-AED9-280FFB64EE03}" type="pres">
      <dgm:prSet presAssocID="{78240F6A-0AA6-4CDC-98AD-8D4393218037}" presName="hierChild3" presStyleCnt="0"/>
      <dgm:spPr/>
    </dgm:pt>
    <dgm:pt modelId="{3CBDCC60-3588-4161-A70A-36230A1884F7}" type="pres">
      <dgm:prSet presAssocID="{064BA2BB-4EF1-4443-9148-D1F2A062383B}" presName="bgShapesFlow" presStyleCnt="0"/>
      <dgm:spPr/>
    </dgm:pt>
  </dgm:ptLst>
  <dgm:cxnLst>
    <dgm:cxn modelId="{694AB702-616D-4FAF-B954-28767E441B3C}" srcId="{064BA2BB-4EF1-4443-9148-D1F2A062383B}" destId="{E303DAF9-8614-441D-8038-6F4E1A22C3D3}" srcOrd="0" destOrd="0" parTransId="{DE4E3048-99F0-4297-A25C-FEE5FC704B3D}" sibTransId="{4215D85B-B6FA-4DA3-820B-DD8006475446}"/>
    <dgm:cxn modelId="{48140C18-981C-4460-9D57-83A26EFAED01}" srcId="{E303DAF9-8614-441D-8038-6F4E1A22C3D3}" destId="{756417B7-F665-4AAE-A4D2-F9ECE3E71BB8}" srcOrd="0" destOrd="0" parTransId="{BBC07CA7-D29E-4687-A5CD-ABCB8B8140CC}" sibTransId="{FE5CDE28-78E7-466E-9F7F-F02A7738CCF5}"/>
    <dgm:cxn modelId="{9DB7AB34-D556-46E2-9A4A-3B8155C09F0D}" type="presOf" srcId="{BBC07CA7-D29E-4687-A5CD-ABCB8B8140CC}" destId="{42396CEB-7245-43DB-A153-FC59F33AF133}" srcOrd="0" destOrd="0" presId="urn:microsoft.com/office/officeart/2005/8/layout/hierarchy6"/>
    <dgm:cxn modelId="{0FA57F5F-14C1-4D5B-99D2-1B31FFA23EB1}" type="presOf" srcId="{756417B7-F665-4AAE-A4D2-F9ECE3E71BB8}" destId="{B86F3163-AB40-410F-9481-5D4A10977314}" srcOrd="0" destOrd="0" presId="urn:microsoft.com/office/officeart/2005/8/layout/hierarchy6"/>
    <dgm:cxn modelId="{96E95E84-85C6-4FA3-82CB-80A115DDED6E}" type="presOf" srcId="{C1ACD5AA-2748-4EBF-B89B-7548A8B637DB}" destId="{49ABBB3C-EBC7-4035-A3A1-F3BD81242C65}" srcOrd="0" destOrd="0" presId="urn:microsoft.com/office/officeart/2005/8/layout/hierarchy6"/>
    <dgm:cxn modelId="{F187ADAE-0B5B-405F-8DF4-31305900BC1B}" type="presOf" srcId="{9436F1E0-F88D-4E2C-8971-0FE93BBEB20E}" destId="{09F88194-67D7-4916-B6CB-BA372AB39DF7}" srcOrd="0" destOrd="0" presId="urn:microsoft.com/office/officeart/2005/8/layout/hierarchy6"/>
    <dgm:cxn modelId="{C11B20B5-862F-4948-A49B-B8AC7DA9DF23}" srcId="{62CCCE4A-7CC4-4DDC-B330-03F99C03C907}" destId="{78240F6A-0AA6-4CDC-98AD-8D4393218037}" srcOrd="0" destOrd="0" parTransId="{9436F1E0-F88D-4E2C-8971-0FE93BBEB20E}" sibTransId="{9AF62ED9-2F10-4675-A2D9-3EF31DB9DB81}"/>
    <dgm:cxn modelId="{0FADADB9-F7AF-4C4B-9B6C-9C3258029BF5}" type="presOf" srcId="{78240F6A-0AA6-4CDC-98AD-8D4393218037}" destId="{301961BB-D25B-465C-B7D5-66430C23BD5B}" srcOrd="0" destOrd="0" presId="urn:microsoft.com/office/officeart/2005/8/layout/hierarchy6"/>
    <dgm:cxn modelId="{7D8EDDBC-9C76-4F56-98A7-5721A736001A}" type="presOf" srcId="{064BA2BB-4EF1-4443-9148-D1F2A062383B}" destId="{1FF82FB1-140C-4F3B-A725-B63C34671873}" srcOrd="0" destOrd="0" presId="urn:microsoft.com/office/officeart/2005/8/layout/hierarchy6"/>
    <dgm:cxn modelId="{65D7B3C2-8456-43AA-B556-C7532B77FAF4}" type="presOf" srcId="{62CCCE4A-7CC4-4DDC-B330-03F99C03C907}" destId="{261B09BE-0219-4863-8E69-378D7EA60752}" srcOrd="0" destOrd="0" presId="urn:microsoft.com/office/officeart/2005/8/layout/hierarchy6"/>
    <dgm:cxn modelId="{F4688FC9-1D84-4EEA-A349-99DE6F6A4035}" type="presOf" srcId="{E303DAF9-8614-441D-8038-6F4E1A22C3D3}" destId="{F59DCC8F-12FD-4222-BAB0-E8CEE2AF682F}" srcOrd="0" destOrd="0" presId="urn:microsoft.com/office/officeart/2005/8/layout/hierarchy6"/>
    <dgm:cxn modelId="{42D702D5-687F-424F-9C47-47BC6578AE94}" srcId="{756417B7-F665-4AAE-A4D2-F9ECE3E71BB8}" destId="{62CCCE4A-7CC4-4DDC-B330-03F99C03C907}" srcOrd="0" destOrd="0" parTransId="{C1ACD5AA-2748-4EBF-B89B-7548A8B637DB}" sibTransId="{AF3505A9-BE77-44DF-8171-BD0D3ABB3BB3}"/>
    <dgm:cxn modelId="{56B6F413-0EDB-4E2E-8056-BD21A977E43B}" type="presParOf" srcId="{1FF82FB1-140C-4F3B-A725-B63C34671873}" destId="{1A4E780A-74CF-4D99-9DC6-464E99E94C47}" srcOrd="0" destOrd="0" presId="urn:microsoft.com/office/officeart/2005/8/layout/hierarchy6"/>
    <dgm:cxn modelId="{400D4869-17C5-4584-9F13-6F6E7EAF5665}" type="presParOf" srcId="{1A4E780A-74CF-4D99-9DC6-464E99E94C47}" destId="{A56E1424-0510-42CF-9F0A-7820D633B03D}" srcOrd="0" destOrd="0" presId="urn:microsoft.com/office/officeart/2005/8/layout/hierarchy6"/>
    <dgm:cxn modelId="{3B5F2D4A-1BC6-43DE-B673-E8BF92C5B1F1}" type="presParOf" srcId="{A56E1424-0510-42CF-9F0A-7820D633B03D}" destId="{1D186D05-93CD-463C-A568-A38C14DA0F68}" srcOrd="0" destOrd="0" presId="urn:microsoft.com/office/officeart/2005/8/layout/hierarchy6"/>
    <dgm:cxn modelId="{01C0AF13-2019-49B9-9A3A-3C0C16FCCD44}" type="presParOf" srcId="{1D186D05-93CD-463C-A568-A38C14DA0F68}" destId="{F59DCC8F-12FD-4222-BAB0-E8CEE2AF682F}" srcOrd="0" destOrd="0" presId="urn:microsoft.com/office/officeart/2005/8/layout/hierarchy6"/>
    <dgm:cxn modelId="{52301302-363B-4EAC-A4CD-59363F638E0E}" type="presParOf" srcId="{1D186D05-93CD-463C-A568-A38C14DA0F68}" destId="{0B054F0E-2B66-46A1-AE92-CCBBFF5524F7}" srcOrd="1" destOrd="0" presId="urn:microsoft.com/office/officeart/2005/8/layout/hierarchy6"/>
    <dgm:cxn modelId="{A1E8065F-F10C-4C65-8C5C-CA1F78916450}" type="presParOf" srcId="{0B054F0E-2B66-46A1-AE92-CCBBFF5524F7}" destId="{42396CEB-7245-43DB-A153-FC59F33AF133}" srcOrd="0" destOrd="0" presId="urn:microsoft.com/office/officeart/2005/8/layout/hierarchy6"/>
    <dgm:cxn modelId="{8DAFA2F0-7C8E-4078-9460-7C60408858CD}" type="presParOf" srcId="{0B054F0E-2B66-46A1-AE92-CCBBFF5524F7}" destId="{FEFA624A-604D-431E-90AD-B5E7999803C0}" srcOrd="1" destOrd="0" presId="urn:microsoft.com/office/officeart/2005/8/layout/hierarchy6"/>
    <dgm:cxn modelId="{7AC0174B-E75F-4D9E-BA43-00BD87C708EE}" type="presParOf" srcId="{FEFA624A-604D-431E-90AD-B5E7999803C0}" destId="{B86F3163-AB40-410F-9481-5D4A10977314}" srcOrd="0" destOrd="0" presId="urn:microsoft.com/office/officeart/2005/8/layout/hierarchy6"/>
    <dgm:cxn modelId="{5760BBE1-39B5-4AFF-B572-9AC34F1F9526}" type="presParOf" srcId="{FEFA624A-604D-431E-90AD-B5E7999803C0}" destId="{BFA41436-E570-4675-B7AF-07BA5B775FA0}" srcOrd="1" destOrd="0" presId="urn:microsoft.com/office/officeart/2005/8/layout/hierarchy6"/>
    <dgm:cxn modelId="{FCF5770B-6397-4242-AA3A-D93BAA08CAAE}" type="presParOf" srcId="{BFA41436-E570-4675-B7AF-07BA5B775FA0}" destId="{49ABBB3C-EBC7-4035-A3A1-F3BD81242C65}" srcOrd="0" destOrd="0" presId="urn:microsoft.com/office/officeart/2005/8/layout/hierarchy6"/>
    <dgm:cxn modelId="{FBF764DE-B9F1-4876-B8AF-CC288F755012}" type="presParOf" srcId="{BFA41436-E570-4675-B7AF-07BA5B775FA0}" destId="{8D2F1A53-D994-447F-B64A-0C4B3DEE8F05}" srcOrd="1" destOrd="0" presId="urn:microsoft.com/office/officeart/2005/8/layout/hierarchy6"/>
    <dgm:cxn modelId="{575A7F23-A3FB-4149-AE35-2DABB2668820}" type="presParOf" srcId="{8D2F1A53-D994-447F-B64A-0C4B3DEE8F05}" destId="{261B09BE-0219-4863-8E69-378D7EA60752}" srcOrd="0" destOrd="0" presId="urn:microsoft.com/office/officeart/2005/8/layout/hierarchy6"/>
    <dgm:cxn modelId="{F938CD3D-A9B8-443A-B78B-899C07EC24E3}" type="presParOf" srcId="{8D2F1A53-D994-447F-B64A-0C4B3DEE8F05}" destId="{9A8C1E6D-65B7-4B6A-8CB0-5A8CE00E2E03}" srcOrd="1" destOrd="0" presId="urn:microsoft.com/office/officeart/2005/8/layout/hierarchy6"/>
    <dgm:cxn modelId="{91FE8EB4-9B30-4C95-9288-D9CBB5D6C29B}" type="presParOf" srcId="{9A8C1E6D-65B7-4B6A-8CB0-5A8CE00E2E03}" destId="{09F88194-67D7-4916-B6CB-BA372AB39DF7}" srcOrd="0" destOrd="0" presId="urn:microsoft.com/office/officeart/2005/8/layout/hierarchy6"/>
    <dgm:cxn modelId="{9F49934F-91C2-43A6-B5D2-211010CB811E}" type="presParOf" srcId="{9A8C1E6D-65B7-4B6A-8CB0-5A8CE00E2E03}" destId="{69133E46-2D6B-43A7-9303-DDF7A89C40A2}" srcOrd="1" destOrd="0" presId="urn:microsoft.com/office/officeart/2005/8/layout/hierarchy6"/>
    <dgm:cxn modelId="{40534926-3362-4797-B9E2-4907634ACD44}" type="presParOf" srcId="{69133E46-2D6B-43A7-9303-DDF7A89C40A2}" destId="{301961BB-D25B-465C-B7D5-66430C23BD5B}" srcOrd="0" destOrd="0" presId="urn:microsoft.com/office/officeart/2005/8/layout/hierarchy6"/>
    <dgm:cxn modelId="{BDBDE518-F201-429C-AE8E-E23E5BED38DC}" type="presParOf" srcId="{69133E46-2D6B-43A7-9303-DDF7A89C40A2}" destId="{A932986F-148D-4C07-AED9-280FFB64EE03}" srcOrd="1" destOrd="0" presId="urn:microsoft.com/office/officeart/2005/8/layout/hierarchy6"/>
    <dgm:cxn modelId="{FC6A6536-16BA-406A-B412-367A5AE77AB8}" type="presParOf" srcId="{1FF82FB1-140C-4F3B-A725-B63C34671873}" destId="{3CBDCC60-3588-4161-A70A-36230A1884F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4BA2BB-4EF1-4443-9148-D1F2A062383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3DAF9-8614-441D-8038-6F4E1A22C3D3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E4E3048-99F0-4297-A25C-FEE5FC704B3D}" type="parTrans" cxnId="{694AB702-616D-4FAF-B954-28767E441B3C}">
      <dgm:prSet/>
      <dgm:spPr/>
      <dgm:t>
        <a:bodyPr/>
        <a:lstStyle/>
        <a:p>
          <a:endParaRPr lang="en-US"/>
        </a:p>
      </dgm:t>
    </dgm:pt>
    <dgm:pt modelId="{4215D85B-B6FA-4DA3-820B-DD8006475446}" type="sibTrans" cxnId="{694AB702-616D-4FAF-B954-28767E441B3C}">
      <dgm:prSet/>
      <dgm:spPr/>
      <dgm:t>
        <a:bodyPr/>
        <a:lstStyle/>
        <a:p>
          <a:endParaRPr lang="en-US"/>
        </a:p>
      </dgm:t>
    </dgm:pt>
    <dgm:pt modelId="{756417B7-F665-4AAE-A4D2-F9ECE3E71BB8}">
      <dgm:prSet phldrT="[Text]"/>
      <dgm:spPr/>
      <dgm:t>
        <a:bodyPr/>
        <a:lstStyle/>
        <a:p>
          <a:r>
            <a:rPr lang="en-US" dirty="0"/>
            <a:t>Table</a:t>
          </a:r>
        </a:p>
      </dgm:t>
    </dgm:pt>
    <dgm:pt modelId="{BBC07CA7-D29E-4687-A5CD-ABCB8B8140CC}" type="parTrans" cxnId="{48140C18-981C-4460-9D57-83A26EFAED01}">
      <dgm:prSet/>
      <dgm:spPr/>
      <dgm:t>
        <a:bodyPr/>
        <a:lstStyle/>
        <a:p>
          <a:endParaRPr lang="en-US"/>
        </a:p>
      </dgm:t>
    </dgm:pt>
    <dgm:pt modelId="{FE5CDE28-78E7-466E-9F7F-F02A7738CCF5}" type="sibTrans" cxnId="{48140C18-981C-4460-9D57-83A26EFAED01}">
      <dgm:prSet/>
      <dgm:spPr/>
      <dgm:t>
        <a:bodyPr/>
        <a:lstStyle/>
        <a:p>
          <a:endParaRPr lang="en-US"/>
        </a:p>
      </dgm:t>
    </dgm:pt>
    <dgm:pt modelId="{62CCCE4A-7CC4-4DDC-B330-03F99C03C907}">
      <dgm:prSet phldrT="[Text]"/>
      <dgm:spPr/>
      <dgm:t>
        <a:bodyPr/>
        <a:lstStyle/>
        <a:p>
          <a:r>
            <a:rPr lang="en-US" dirty="0"/>
            <a:t>Page</a:t>
          </a:r>
        </a:p>
      </dgm:t>
    </dgm:pt>
    <dgm:pt modelId="{C1ACD5AA-2748-4EBF-B89B-7548A8B637DB}" type="parTrans" cxnId="{42D702D5-687F-424F-9C47-47BC6578AE94}">
      <dgm:prSet/>
      <dgm:spPr/>
      <dgm:t>
        <a:bodyPr/>
        <a:lstStyle/>
        <a:p>
          <a:endParaRPr lang="en-US"/>
        </a:p>
      </dgm:t>
    </dgm:pt>
    <dgm:pt modelId="{AF3505A9-BE77-44DF-8171-BD0D3ABB3BB3}" type="sibTrans" cxnId="{42D702D5-687F-424F-9C47-47BC6578AE94}">
      <dgm:prSet/>
      <dgm:spPr/>
      <dgm:t>
        <a:bodyPr/>
        <a:lstStyle/>
        <a:p>
          <a:endParaRPr lang="en-US"/>
        </a:p>
      </dgm:t>
    </dgm:pt>
    <dgm:pt modelId="{78240F6A-0AA6-4CDC-98AD-8D4393218037}">
      <dgm:prSet phldrT="[Text]"/>
      <dgm:spPr/>
      <dgm:t>
        <a:bodyPr/>
        <a:lstStyle/>
        <a:p>
          <a:r>
            <a:rPr lang="en-US" dirty="0"/>
            <a:t>Row</a:t>
          </a:r>
        </a:p>
      </dgm:t>
    </dgm:pt>
    <dgm:pt modelId="{9436F1E0-F88D-4E2C-8971-0FE93BBEB20E}" type="parTrans" cxnId="{C11B20B5-862F-4948-A49B-B8AC7DA9DF23}">
      <dgm:prSet/>
      <dgm:spPr/>
      <dgm:t>
        <a:bodyPr/>
        <a:lstStyle/>
        <a:p>
          <a:endParaRPr lang="en-US"/>
        </a:p>
      </dgm:t>
    </dgm:pt>
    <dgm:pt modelId="{9AF62ED9-2F10-4675-A2D9-3EF31DB9DB81}" type="sibTrans" cxnId="{C11B20B5-862F-4948-A49B-B8AC7DA9DF23}">
      <dgm:prSet/>
      <dgm:spPr/>
      <dgm:t>
        <a:bodyPr/>
        <a:lstStyle/>
        <a:p>
          <a:endParaRPr lang="en-US"/>
        </a:p>
      </dgm:t>
    </dgm:pt>
    <dgm:pt modelId="{1FF82FB1-140C-4F3B-A725-B63C34671873}" type="pres">
      <dgm:prSet presAssocID="{064BA2BB-4EF1-4443-9148-D1F2A062383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A4E780A-74CF-4D99-9DC6-464E99E94C47}" type="pres">
      <dgm:prSet presAssocID="{064BA2BB-4EF1-4443-9148-D1F2A062383B}" presName="hierFlow" presStyleCnt="0"/>
      <dgm:spPr/>
    </dgm:pt>
    <dgm:pt modelId="{A56E1424-0510-42CF-9F0A-7820D633B03D}" type="pres">
      <dgm:prSet presAssocID="{064BA2BB-4EF1-4443-9148-D1F2A062383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D186D05-93CD-463C-A568-A38C14DA0F68}" type="pres">
      <dgm:prSet presAssocID="{E303DAF9-8614-441D-8038-6F4E1A22C3D3}" presName="Name14" presStyleCnt="0"/>
      <dgm:spPr/>
    </dgm:pt>
    <dgm:pt modelId="{F59DCC8F-12FD-4222-BAB0-E8CEE2AF682F}" type="pres">
      <dgm:prSet presAssocID="{E303DAF9-8614-441D-8038-6F4E1A22C3D3}" presName="level1Shape" presStyleLbl="node0" presStyleIdx="0" presStyleCnt="1">
        <dgm:presLayoutVars>
          <dgm:chPref val="3"/>
        </dgm:presLayoutVars>
      </dgm:prSet>
      <dgm:spPr/>
    </dgm:pt>
    <dgm:pt modelId="{0B054F0E-2B66-46A1-AE92-CCBBFF5524F7}" type="pres">
      <dgm:prSet presAssocID="{E303DAF9-8614-441D-8038-6F4E1A22C3D3}" presName="hierChild2" presStyleCnt="0"/>
      <dgm:spPr/>
    </dgm:pt>
    <dgm:pt modelId="{42396CEB-7245-43DB-A153-FC59F33AF133}" type="pres">
      <dgm:prSet presAssocID="{BBC07CA7-D29E-4687-A5CD-ABCB8B8140CC}" presName="Name19" presStyleLbl="parChTrans1D2" presStyleIdx="0" presStyleCnt="1"/>
      <dgm:spPr/>
    </dgm:pt>
    <dgm:pt modelId="{FEFA624A-604D-431E-90AD-B5E7999803C0}" type="pres">
      <dgm:prSet presAssocID="{756417B7-F665-4AAE-A4D2-F9ECE3E71BB8}" presName="Name21" presStyleCnt="0"/>
      <dgm:spPr/>
    </dgm:pt>
    <dgm:pt modelId="{B86F3163-AB40-410F-9481-5D4A10977314}" type="pres">
      <dgm:prSet presAssocID="{756417B7-F665-4AAE-A4D2-F9ECE3E71BB8}" presName="level2Shape" presStyleLbl="node2" presStyleIdx="0" presStyleCnt="1"/>
      <dgm:spPr/>
    </dgm:pt>
    <dgm:pt modelId="{BFA41436-E570-4675-B7AF-07BA5B775FA0}" type="pres">
      <dgm:prSet presAssocID="{756417B7-F665-4AAE-A4D2-F9ECE3E71BB8}" presName="hierChild3" presStyleCnt="0"/>
      <dgm:spPr/>
    </dgm:pt>
    <dgm:pt modelId="{49ABBB3C-EBC7-4035-A3A1-F3BD81242C65}" type="pres">
      <dgm:prSet presAssocID="{C1ACD5AA-2748-4EBF-B89B-7548A8B637DB}" presName="Name19" presStyleLbl="parChTrans1D3" presStyleIdx="0" presStyleCnt="1"/>
      <dgm:spPr/>
    </dgm:pt>
    <dgm:pt modelId="{8D2F1A53-D994-447F-B64A-0C4B3DEE8F05}" type="pres">
      <dgm:prSet presAssocID="{62CCCE4A-7CC4-4DDC-B330-03F99C03C907}" presName="Name21" presStyleCnt="0"/>
      <dgm:spPr/>
    </dgm:pt>
    <dgm:pt modelId="{261B09BE-0219-4863-8E69-378D7EA60752}" type="pres">
      <dgm:prSet presAssocID="{62CCCE4A-7CC4-4DDC-B330-03F99C03C907}" presName="level2Shape" presStyleLbl="node3" presStyleIdx="0" presStyleCnt="1"/>
      <dgm:spPr/>
    </dgm:pt>
    <dgm:pt modelId="{9A8C1E6D-65B7-4B6A-8CB0-5A8CE00E2E03}" type="pres">
      <dgm:prSet presAssocID="{62CCCE4A-7CC4-4DDC-B330-03F99C03C907}" presName="hierChild3" presStyleCnt="0"/>
      <dgm:spPr/>
    </dgm:pt>
    <dgm:pt modelId="{09F88194-67D7-4916-B6CB-BA372AB39DF7}" type="pres">
      <dgm:prSet presAssocID="{9436F1E0-F88D-4E2C-8971-0FE93BBEB20E}" presName="Name19" presStyleLbl="parChTrans1D4" presStyleIdx="0" presStyleCnt="1"/>
      <dgm:spPr/>
    </dgm:pt>
    <dgm:pt modelId="{69133E46-2D6B-43A7-9303-DDF7A89C40A2}" type="pres">
      <dgm:prSet presAssocID="{78240F6A-0AA6-4CDC-98AD-8D4393218037}" presName="Name21" presStyleCnt="0"/>
      <dgm:spPr/>
    </dgm:pt>
    <dgm:pt modelId="{301961BB-D25B-465C-B7D5-66430C23BD5B}" type="pres">
      <dgm:prSet presAssocID="{78240F6A-0AA6-4CDC-98AD-8D4393218037}" presName="level2Shape" presStyleLbl="node4" presStyleIdx="0" presStyleCnt="1"/>
      <dgm:spPr/>
    </dgm:pt>
    <dgm:pt modelId="{A932986F-148D-4C07-AED9-280FFB64EE03}" type="pres">
      <dgm:prSet presAssocID="{78240F6A-0AA6-4CDC-98AD-8D4393218037}" presName="hierChild3" presStyleCnt="0"/>
      <dgm:spPr/>
    </dgm:pt>
    <dgm:pt modelId="{3CBDCC60-3588-4161-A70A-36230A1884F7}" type="pres">
      <dgm:prSet presAssocID="{064BA2BB-4EF1-4443-9148-D1F2A062383B}" presName="bgShapesFlow" presStyleCnt="0"/>
      <dgm:spPr/>
    </dgm:pt>
  </dgm:ptLst>
  <dgm:cxnLst>
    <dgm:cxn modelId="{694AB702-616D-4FAF-B954-28767E441B3C}" srcId="{064BA2BB-4EF1-4443-9148-D1F2A062383B}" destId="{E303DAF9-8614-441D-8038-6F4E1A22C3D3}" srcOrd="0" destOrd="0" parTransId="{DE4E3048-99F0-4297-A25C-FEE5FC704B3D}" sibTransId="{4215D85B-B6FA-4DA3-820B-DD8006475446}"/>
    <dgm:cxn modelId="{48140C18-981C-4460-9D57-83A26EFAED01}" srcId="{E303DAF9-8614-441D-8038-6F4E1A22C3D3}" destId="{756417B7-F665-4AAE-A4D2-F9ECE3E71BB8}" srcOrd="0" destOrd="0" parTransId="{BBC07CA7-D29E-4687-A5CD-ABCB8B8140CC}" sibTransId="{FE5CDE28-78E7-466E-9F7F-F02A7738CCF5}"/>
    <dgm:cxn modelId="{9DB7AB34-D556-46E2-9A4A-3B8155C09F0D}" type="presOf" srcId="{BBC07CA7-D29E-4687-A5CD-ABCB8B8140CC}" destId="{42396CEB-7245-43DB-A153-FC59F33AF133}" srcOrd="0" destOrd="0" presId="urn:microsoft.com/office/officeart/2005/8/layout/hierarchy6"/>
    <dgm:cxn modelId="{0FA57F5F-14C1-4D5B-99D2-1B31FFA23EB1}" type="presOf" srcId="{756417B7-F665-4AAE-A4D2-F9ECE3E71BB8}" destId="{B86F3163-AB40-410F-9481-5D4A10977314}" srcOrd="0" destOrd="0" presId="urn:microsoft.com/office/officeart/2005/8/layout/hierarchy6"/>
    <dgm:cxn modelId="{96E95E84-85C6-4FA3-82CB-80A115DDED6E}" type="presOf" srcId="{C1ACD5AA-2748-4EBF-B89B-7548A8B637DB}" destId="{49ABBB3C-EBC7-4035-A3A1-F3BD81242C65}" srcOrd="0" destOrd="0" presId="urn:microsoft.com/office/officeart/2005/8/layout/hierarchy6"/>
    <dgm:cxn modelId="{F187ADAE-0B5B-405F-8DF4-31305900BC1B}" type="presOf" srcId="{9436F1E0-F88D-4E2C-8971-0FE93BBEB20E}" destId="{09F88194-67D7-4916-B6CB-BA372AB39DF7}" srcOrd="0" destOrd="0" presId="urn:microsoft.com/office/officeart/2005/8/layout/hierarchy6"/>
    <dgm:cxn modelId="{C11B20B5-862F-4948-A49B-B8AC7DA9DF23}" srcId="{62CCCE4A-7CC4-4DDC-B330-03F99C03C907}" destId="{78240F6A-0AA6-4CDC-98AD-8D4393218037}" srcOrd="0" destOrd="0" parTransId="{9436F1E0-F88D-4E2C-8971-0FE93BBEB20E}" sibTransId="{9AF62ED9-2F10-4675-A2D9-3EF31DB9DB81}"/>
    <dgm:cxn modelId="{0FADADB9-F7AF-4C4B-9B6C-9C3258029BF5}" type="presOf" srcId="{78240F6A-0AA6-4CDC-98AD-8D4393218037}" destId="{301961BB-D25B-465C-B7D5-66430C23BD5B}" srcOrd="0" destOrd="0" presId="urn:microsoft.com/office/officeart/2005/8/layout/hierarchy6"/>
    <dgm:cxn modelId="{7D8EDDBC-9C76-4F56-98A7-5721A736001A}" type="presOf" srcId="{064BA2BB-4EF1-4443-9148-D1F2A062383B}" destId="{1FF82FB1-140C-4F3B-A725-B63C34671873}" srcOrd="0" destOrd="0" presId="urn:microsoft.com/office/officeart/2005/8/layout/hierarchy6"/>
    <dgm:cxn modelId="{65D7B3C2-8456-43AA-B556-C7532B77FAF4}" type="presOf" srcId="{62CCCE4A-7CC4-4DDC-B330-03F99C03C907}" destId="{261B09BE-0219-4863-8E69-378D7EA60752}" srcOrd="0" destOrd="0" presId="urn:microsoft.com/office/officeart/2005/8/layout/hierarchy6"/>
    <dgm:cxn modelId="{F4688FC9-1D84-4EEA-A349-99DE6F6A4035}" type="presOf" srcId="{E303DAF9-8614-441D-8038-6F4E1A22C3D3}" destId="{F59DCC8F-12FD-4222-BAB0-E8CEE2AF682F}" srcOrd="0" destOrd="0" presId="urn:microsoft.com/office/officeart/2005/8/layout/hierarchy6"/>
    <dgm:cxn modelId="{42D702D5-687F-424F-9C47-47BC6578AE94}" srcId="{756417B7-F665-4AAE-A4D2-F9ECE3E71BB8}" destId="{62CCCE4A-7CC4-4DDC-B330-03F99C03C907}" srcOrd="0" destOrd="0" parTransId="{C1ACD5AA-2748-4EBF-B89B-7548A8B637DB}" sibTransId="{AF3505A9-BE77-44DF-8171-BD0D3ABB3BB3}"/>
    <dgm:cxn modelId="{56B6F413-0EDB-4E2E-8056-BD21A977E43B}" type="presParOf" srcId="{1FF82FB1-140C-4F3B-A725-B63C34671873}" destId="{1A4E780A-74CF-4D99-9DC6-464E99E94C47}" srcOrd="0" destOrd="0" presId="urn:microsoft.com/office/officeart/2005/8/layout/hierarchy6"/>
    <dgm:cxn modelId="{400D4869-17C5-4584-9F13-6F6E7EAF5665}" type="presParOf" srcId="{1A4E780A-74CF-4D99-9DC6-464E99E94C47}" destId="{A56E1424-0510-42CF-9F0A-7820D633B03D}" srcOrd="0" destOrd="0" presId="urn:microsoft.com/office/officeart/2005/8/layout/hierarchy6"/>
    <dgm:cxn modelId="{3B5F2D4A-1BC6-43DE-B673-E8BF92C5B1F1}" type="presParOf" srcId="{A56E1424-0510-42CF-9F0A-7820D633B03D}" destId="{1D186D05-93CD-463C-A568-A38C14DA0F68}" srcOrd="0" destOrd="0" presId="urn:microsoft.com/office/officeart/2005/8/layout/hierarchy6"/>
    <dgm:cxn modelId="{01C0AF13-2019-49B9-9A3A-3C0C16FCCD44}" type="presParOf" srcId="{1D186D05-93CD-463C-A568-A38C14DA0F68}" destId="{F59DCC8F-12FD-4222-BAB0-E8CEE2AF682F}" srcOrd="0" destOrd="0" presId="urn:microsoft.com/office/officeart/2005/8/layout/hierarchy6"/>
    <dgm:cxn modelId="{52301302-363B-4EAC-A4CD-59363F638E0E}" type="presParOf" srcId="{1D186D05-93CD-463C-A568-A38C14DA0F68}" destId="{0B054F0E-2B66-46A1-AE92-CCBBFF5524F7}" srcOrd="1" destOrd="0" presId="urn:microsoft.com/office/officeart/2005/8/layout/hierarchy6"/>
    <dgm:cxn modelId="{A1E8065F-F10C-4C65-8C5C-CA1F78916450}" type="presParOf" srcId="{0B054F0E-2B66-46A1-AE92-CCBBFF5524F7}" destId="{42396CEB-7245-43DB-A153-FC59F33AF133}" srcOrd="0" destOrd="0" presId="urn:microsoft.com/office/officeart/2005/8/layout/hierarchy6"/>
    <dgm:cxn modelId="{8DAFA2F0-7C8E-4078-9460-7C60408858CD}" type="presParOf" srcId="{0B054F0E-2B66-46A1-AE92-CCBBFF5524F7}" destId="{FEFA624A-604D-431E-90AD-B5E7999803C0}" srcOrd="1" destOrd="0" presId="urn:microsoft.com/office/officeart/2005/8/layout/hierarchy6"/>
    <dgm:cxn modelId="{7AC0174B-E75F-4D9E-BA43-00BD87C708EE}" type="presParOf" srcId="{FEFA624A-604D-431E-90AD-B5E7999803C0}" destId="{B86F3163-AB40-410F-9481-5D4A10977314}" srcOrd="0" destOrd="0" presId="urn:microsoft.com/office/officeart/2005/8/layout/hierarchy6"/>
    <dgm:cxn modelId="{5760BBE1-39B5-4AFF-B572-9AC34F1F9526}" type="presParOf" srcId="{FEFA624A-604D-431E-90AD-B5E7999803C0}" destId="{BFA41436-E570-4675-B7AF-07BA5B775FA0}" srcOrd="1" destOrd="0" presId="urn:microsoft.com/office/officeart/2005/8/layout/hierarchy6"/>
    <dgm:cxn modelId="{FCF5770B-6397-4242-AA3A-D93BAA08CAAE}" type="presParOf" srcId="{BFA41436-E570-4675-B7AF-07BA5B775FA0}" destId="{49ABBB3C-EBC7-4035-A3A1-F3BD81242C65}" srcOrd="0" destOrd="0" presId="urn:microsoft.com/office/officeart/2005/8/layout/hierarchy6"/>
    <dgm:cxn modelId="{FBF764DE-B9F1-4876-B8AF-CC288F755012}" type="presParOf" srcId="{BFA41436-E570-4675-B7AF-07BA5B775FA0}" destId="{8D2F1A53-D994-447F-B64A-0C4B3DEE8F05}" srcOrd="1" destOrd="0" presId="urn:microsoft.com/office/officeart/2005/8/layout/hierarchy6"/>
    <dgm:cxn modelId="{575A7F23-A3FB-4149-AE35-2DABB2668820}" type="presParOf" srcId="{8D2F1A53-D994-447F-B64A-0C4B3DEE8F05}" destId="{261B09BE-0219-4863-8E69-378D7EA60752}" srcOrd="0" destOrd="0" presId="urn:microsoft.com/office/officeart/2005/8/layout/hierarchy6"/>
    <dgm:cxn modelId="{F938CD3D-A9B8-443A-B78B-899C07EC24E3}" type="presParOf" srcId="{8D2F1A53-D994-447F-B64A-0C4B3DEE8F05}" destId="{9A8C1E6D-65B7-4B6A-8CB0-5A8CE00E2E03}" srcOrd="1" destOrd="0" presId="urn:microsoft.com/office/officeart/2005/8/layout/hierarchy6"/>
    <dgm:cxn modelId="{91FE8EB4-9B30-4C95-9288-D9CBB5D6C29B}" type="presParOf" srcId="{9A8C1E6D-65B7-4B6A-8CB0-5A8CE00E2E03}" destId="{09F88194-67D7-4916-B6CB-BA372AB39DF7}" srcOrd="0" destOrd="0" presId="urn:microsoft.com/office/officeart/2005/8/layout/hierarchy6"/>
    <dgm:cxn modelId="{9F49934F-91C2-43A6-B5D2-211010CB811E}" type="presParOf" srcId="{9A8C1E6D-65B7-4B6A-8CB0-5A8CE00E2E03}" destId="{69133E46-2D6B-43A7-9303-DDF7A89C40A2}" srcOrd="1" destOrd="0" presId="urn:microsoft.com/office/officeart/2005/8/layout/hierarchy6"/>
    <dgm:cxn modelId="{40534926-3362-4797-B9E2-4907634ACD44}" type="presParOf" srcId="{69133E46-2D6B-43A7-9303-DDF7A89C40A2}" destId="{301961BB-D25B-465C-B7D5-66430C23BD5B}" srcOrd="0" destOrd="0" presId="urn:microsoft.com/office/officeart/2005/8/layout/hierarchy6"/>
    <dgm:cxn modelId="{BDBDE518-F201-429C-AE8E-E23E5BED38DC}" type="presParOf" srcId="{69133E46-2D6B-43A7-9303-DDF7A89C40A2}" destId="{A932986F-148D-4C07-AED9-280FFB64EE03}" srcOrd="1" destOrd="0" presId="urn:microsoft.com/office/officeart/2005/8/layout/hierarchy6"/>
    <dgm:cxn modelId="{FC6A6536-16BA-406A-B412-367A5AE77AB8}" type="presParOf" srcId="{1FF82FB1-140C-4F3B-A725-B63C34671873}" destId="{3CBDCC60-3588-4161-A70A-36230A1884F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3BCB2-C7B5-43CB-955A-B9DB40148E2E}">
      <dsp:nvSpPr>
        <dsp:cNvPr id="0" name=""/>
        <dsp:cNvSpPr/>
      </dsp:nvSpPr>
      <dsp:spPr>
        <a:xfrm rot="5400000">
          <a:off x="2704867" y="886602"/>
          <a:ext cx="760110" cy="8653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48BBF-3E3F-4A65-956B-107576C420E7}">
      <dsp:nvSpPr>
        <dsp:cNvPr id="0" name=""/>
        <dsp:cNvSpPr/>
      </dsp:nvSpPr>
      <dsp:spPr>
        <a:xfrm>
          <a:off x="2151004" y="8461"/>
          <a:ext cx="1279579" cy="8956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200" kern="1200" dirty="0"/>
            <a:t>T-SQL</a:t>
          </a:r>
        </a:p>
      </dsp:txBody>
      <dsp:txXfrm>
        <a:off x="2194735" y="52192"/>
        <a:ext cx="1192117" cy="808201"/>
      </dsp:txXfrm>
    </dsp:sp>
    <dsp:sp modelId="{2E67814C-A2E0-4311-9ABE-701D51703C02}">
      <dsp:nvSpPr>
        <dsp:cNvPr id="0" name=""/>
        <dsp:cNvSpPr/>
      </dsp:nvSpPr>
      <dsp:spPr>
        <a:xfrm>
          <a:off x="3491918" y="80948"/>
          <a:ext cx="5193141" cy="72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2800" kern="1200" dirty="0" err="1"/>
            <a:t>Transact</a:t>
          </a:r>
          <a:r>
            <a:rPr lang="es-GT" sz="2800" kern="1200" dirty="0"/>
            <a:t>-SQL</a:t>
          </a:r>
        </a:p>
      </dsp:txBody>
      <dsp:txXfrm>
        <a:off x="3491918" y="80948"/>
        <a:ext cx="5193141" cy="723915"/>
      </dsp:txXfrm>
    </dsp:sp>
    <dsp:sp modelId="{D0F286BF-4575-4659-A87B-A6688553D8D3}">
      <dsp:nvSpPr>
        <dsp:cNvPr id="0" name=""/>
        <dsp:cNvSpPr/>
      </dsp:nvSpPr>
      <dsp:spPr>
        <a:xfrm rot="5400000">
          <a:off x="4050715" y="1896270"/>
          <a:ext cx="760110" cy="8653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1A45F-661E-44B0-A426-14C4139C4C02}">
      <dsp:nvSpPr>
        <dsp:cNvPr id="0" name=""/>
        <dsp:cNvSpPr/>
      </dsp:nvSpPr>
      <dsp:spPr>
        <a:xfrm>
          <a:off x="3509634" y="1047673"/>
          <a:ext cx="1279579" cy="8956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200" kern="1200" dirty="0"/>
            <a:t>SQL</a:t>
          </a:r>
        </a:p>
      </dsp:txBody>
      <dsp:txXfrm>
        <a:off x="3553365" y="1091404"/>
        <a:ext cx="1192117" cy="808201"/>
      </dsp:txXfrm>
    </dsp:sp>
    <dsp:sp modelId="{59105A18-E34A-43D4-A405-1BE47972475B}">
      <dsp:nvSpPr>
        <dsp:cNvPr id="0" name=""/>
        <dsp:cNvSpPr/>
      </dsp:nvSpPr>
      <dsp:spPr>
        <a:xfrm>
          <a:off x="4884801" y="1126412"/>
          <a:ext cx="5290133" cy="72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2400" kern="1200" dirty="0" err="1"/>
            <a:t>Structured</a:t>
          </a:r>
          <a:r>
            <a:rPr lang="es-GT" sz="2400" kern="1200" dirty="0"/>
            <a:t> </a:t>
          </a:r>
          <a:r>
            <a:rPr lang="es-GT" sz="2400" kern="1200" dirty="0" err="1"/>
            <a:t>Query</a:t>
          </a:r>
          <a:r>
            <a:rPr lang="es-GT" sz="2400" kern="1200" dirty="0"/>
            <a:t> </a:t>
          </a:r>
          <a:r>
            <a:rPr lang="es-GT" sz="2400" kern="1200" dirty="0" err="1"/>
            <a:t>Language</a:t>
          </a:r>
          <a:endParaRPr lang="es-GT" sz="2400" kern="1200" dirty="0"/>
        </a:p>
      </dsp:txBody>
      <dsp:txXfrm>
        <a:off x="4884801" y="1126412"/>
        <a:ext cx="5290133" cy="723915"/>
      </dsp:txXfrm>
    </dsp:sp>
    <dsp:sp modelId="{74361857-AB97-4866-BB6D-170FBB068383}">
      <dsp:nvSpPr>
        <dsp:cNvPr id="0" name=""/>
        <dsp:cNvSpPr/>
      </dsp:nvSpPr>
      <dsp:spPr>
        <a:xfrm>
          <a:off x="4850201" y="2038071"/>
          <a:ext cx="1570606" cy="8956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200" kern="1200" dirty="0" err="1"/>
            <a:t>Relational</a:t>
          </a:r>
          <a:r>
            <a:rPr lang="es-GT" sz="2200" kern="1200" dirty="0"/>
            <a:t> </a:t>
          </a:r>
          <a:r>
            <a:rPr lang="es-GT" sz="2200" kern="1200" dirty="0" err="1"/>
            <a:t>Calculus</a:t>
          </a:r>
          <a:endParaRPr lang="es-GT" sz="2200" kern="1200" dirty="0"/>
        </a:p>
      </dsp:txBody>
      <dsp:txXfrm>
        <a:off x="4893932" y="2081802"/>
        <a:ext cx="1483144" cy="808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DCC8F-12FD-4222-BAB0-E8CEE2AF682F}">
      <dsp:nvSpPr>
        <dsp:cNvPr id="0" name=""/>
        <dsp:cNvSpPr/>
      </dsp:nvSpPr>
      <dsp:spPr>
        <a:xfrm>
          <a:off x="89866" y="2170"/>
          <a:ext cx="1341308" cy="894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Serializable</a:t>
          </a:r>
        </a:p>
      </dsp:txBody>
      <dsp:txXfrm>
        <a:off x="116056" y="28360"/>
        <a:ext cx="1288928" cy="841825"/>
      </dsp:txXfrm>
    </dsp:sp>
    <dsp:sp modelId="{42396CEB-7245-43DB-A153-FC59F33AF133}">
      <dsp:nvSpPr>
        <dsp:cNvPr id="0" name=""/>
        <dsp:cNvSpPr/>
      </dsp:nvSpPr>
      <dsp:spPr>
        <a:xfrm>
          <a:off x="714800" y="896376"/>
          <a:ext cx="91440" cy="357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6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F3163-AB40-410F-9481-5D4A10977314}">
      <dsp:nvSpPr>
        <dsp:cNvPr id="0" name=""/>
        <dsp:cNvSpPr/>
      </dsp:nvSpPr>
      <dsp:spPr>
        <a:xfrm>
          <a:off x="89866" y="1254058"/>
          <a:ext cx="1341308" cy="894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Repeatable Read</a:t>
          </a:r>
        </a:p>
      </dsp:txBody>
      <dsp:txXfrm>
        <a:off x="116056" y="1280248"/>
        <a:ext cx="1288928" cy="841825"/>
      </dsp:txXfrm>
    </dsp:sp>
    <dsp:sp modelId="{49ABBB3C-EBC7-4035-A3A1-F3BD81242C65}">
      <dsp:nvSpPr>
        <dsp:cNvPr id="0" name=""/>
        <dsp:cNvSpPr/>
      </dsp:nvSpPr>
      <dsp:spPr>
        <a:xfrm>
          <a:off x="714800" y="2148264"/>
          <a:ext cx="91440" cy="357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B09BE-0219-4863-8E69-378D7EA60752}">
      <dsp:nvSpPr>
        <dsp:cNvPr id="0" name=""/>
        <dsp:cNvSpPr/>
      </dsp:nvSpPr>
      <dsp:spPr>
        <a:xfrm>
          <a:off x="89866" y="2505946"/>
          <a:ext cx="1341308" cy="894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*Read Committed</a:t>
          </a:r>
        </a:p>
      </dsp:txBody>
      <dsp:txXfrm>
        <a:off x="116056" y="2532136"/>
        <a:ext cx="1288928" cy="841825"/>
      </dsp:txXfrm>
    </dsp:sp>
    <dsp:sp modelId="{09F88194-67D7-4916-B6CB-BA372AB39DF7}">
      <dsp:nvSpPr>
        <dsp:cNvPr id="0" name=""/>
        <dsp:cNvSpPr/>
      </dsp:nvSpPr>
      <dsp:spPr>
        <a:xfrm>
          <a:off x="714800" y="3400152"/>
          <a:ext cx="91440" cy="357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961BB-D25B-465C-B7D5-66430C23BD5B}">
      <dsp:nvSpPr>
        <dsp:cNvPr id="0" name=""/>
        <dsp:cNvSpPr/>
      </dsp:nvSpPr>
      <dsp:spPr>
        <a:xfrm>
          <a:off x="89866" y="3757834"/>
          <a:ext cx="1341308" cy="894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 Uncommitted</a:t>
          </a:r>
        </a:p>
      </dsp:txBody>
      <dsp:txXfrm>
        <a:off x="116056" y="3784024"/>
        <a:ext cx="1288928" cy="841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DCC8F-12FD-4222-BAB0-E8CEE2AF682F}">
      <dsp:nvSpPr>
        <dsp:cNvPr id="0" name=""/>
        <dsp:cNvSpPr/>
      </dsp:nvSpPr>
      <dsp:spPr>
        <a:xfrm>
          <a:off x="89866" y="2170"/>
          <a:ext cx="1341308" cy="894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Database</a:t>
          </a:r>
        </a:p>
      </dsp:txBody>
      <dsp:txXfrm>
        <a:off x="116056" y="28360"/>
        <a:ext cx="1288928" cy="841825"/>
      </dsp:txXfrm>
    </dsp:sp>
    <dsp:sp modelId="{42396CEB-7245-43DB-A153-FC59F33AF133}">
      <dsp:nvSpPr>
        <dsp:cNvPr id="0" name=""/>
        <dsp:cNvSpPr/>
      </dsp:nvSpPr>
      <dsp:spPr>
        <a:xfrm>
          <a:off x="714800" y="896376"/>
          <a:ext cx="91440" cy="357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6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F3163-AB40-410F-9481-5D4A10977314}">
      <dsp:nvSpPr>
        <dsp:cNvPr id="0" name=""/>
        <dsp:cNvSpPr/>
      </dsp:nvSpPr>
      <dsp:spPr>
        <a:xfrm>
          <a:off x="89866" y="1254058"/>
          <a:ext cx="1341308" cy="894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Table</a:t>
          </a:r>
        </a:p>
      </dsp:txBody>
      <dsp:txXfrm>
        <a:off x="116056" y="1280248"/>
        <a:ext cx="1288928" cy="841825"/>
      </dsp:txXfrm>
    </dsp:sp>
    <dsp:sp modelId="{49ABBB3C-EBC7-4035-A3A1-F3BD81242C65}">
      <dsp:nvSpPr>
        <dsp:cNvPr id="0" name=""/>
        <dsp:cNvSpPr/>
      </dsp:nvSpPr>
      <dsp:spPr>
        <a:xfrm>
          <a:off x="714800" y="2148264"/>
          <a:ext cx="91440" cy="357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B09BE-0219-4863-8E69-378D7EA60752}">
      <dsp:nvSpPr>
        <dsp:cNvPr id="0" name=""/>
        <dsp:cNvSpPr/>
      </dsp:nvSpPr>
      <dsp:spPr>
        <a:xfrm>
          <a:off x="89866" y="2505946"/>
          <a:ext cx="1341308" cy="894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Page</a:t>
          </a:r>
        </a:p>
      </dsp:txBody>
      <dsp:txXfrm>
        <a:off x="116056" y="2532136"/>
        <a:ext cx="1288928" cy="841825"/>
      </dsp:txXfrm>
    </dsp:sp>
    <dsp:sp modelId="{09F88194-67D7-4916-B6CB-BA372AB39DF7}">
      <dsp:nvSpPr>
        <dsp:cNvPr id="0" name=""/>
        <dsp:cNvSpPr/>
      </dsp:nvSpPr>
      <dsp:spPr>
        <a:xfrm>
          <a:off x="714800" y="3400152"/>
          <a:ext cx="91440" cy="357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961BB-D25B-465C-B7D5-66430C23BD5B}">
      <dsp:nvSpPr>
        <dsp:cNvPr id="0" name=""/>
        <dsp:cNvSpPr/>
      </dsp:nvSpPr>
      <dsp:spPr>
        <a:xfrm>
          <a:off x="89866" y="3757834"/>
          <a:ext cx="1341308" cy="894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Row</a:t>
          </a:r>
        </a:p>
      </dsp:txBody>
      <dsp:txXfrm>
        <a:off x="116056" y="3784024"/>
        <a:ext cx="1288928" cy="841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54432-8FF7-4552-86A5-EE72DD268C8C}" type="datetimeFigureOut">
              <a:rPr lang="es-GT" smtClean="0"/>
              <a:t>7/12/2019</a:t>
            </a:fld>
            <a:endParaRPr lang="es-G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9D46F-1A9E-4591-AD55-8D352ACDBB0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1344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CCCA6-521E-436B-8F6E-14DFB26339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3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0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32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5596689" y="-34073"/>
            <a:ext cx="6633400" cy="6944936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4525" y="3307383"/>
            <a:ext cx="4331368" cy="627904"/>
          </a:xfrm>
        </p:spPr>
        <p:txBody>
          <a:bodyPr anchor="b"/>
          <a:lstStyle>
            <a:lvl1pPr algn="l">
              <a:defRPr sz="4267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64755" y="3926054"/>
            <a:ext cx="4330700" cy="540913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667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59341" y="1514756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664525" y="859692"/>
            <a:ext cx="1924051" cy="1924049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759341" y="1873835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7759341" y="3008431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7759341" y="3367510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759341" y="4480060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759341" y="4839139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1176050" y="4645545"/>
            <a:ext cx="3819404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>
                <a:solidFill>
                  <a:schemeClr val="accent1"/>
                </a:solidFill>
              </a:rPr>
              <a:t>/</a:t>
            </a:r>
            <a:r>
              <a:rPr lang="en-US" sz="1467" dirty="0" err="1">
                <a:solidFill>
                  <a:schemeClr val="accent1"/>
                </a:solidFill>
              </a:rPr>
              <a:t>yourname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1179337" y="5158384"/>
            <a:ext cx="3816116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>
                <a:solidFill>
                  <a:schemeClr val="accent1"/>
                </a:solidFill>
              </a:rPr>
              <a:t>@</a:t>
            </a:r>
            <a:r>
              <a:rPr lang="en-US" sz="1467" dirty="0" err="1">
                <a:solidFill>
                  <a:schemeClr val="accent1"/>
                </a:solidFill>
              </a:rPr>
              <a:t>yourhandle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1174780" y="5658001"/>
            <a:ext cx="3820672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 err="1">
                <a:solidFill>
                  <a:schemeClr val="accent1"/>
                </a:solidFill>
              </a:rPr>
              <a:t>yourname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4780" y="6170840"/>
            <a:ext cx="3820672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 err="1">
                <a:solidFill>
                  <a:schemeClr val="accent1"/>
                </a:solidFill>
              </a:rPr>
              <a:t>youremail</a:t>
            </a:r>
            <a:endParaRPr lang="en-US" sz="1467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3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6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1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9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D5CFC-D12C-4677-BB13-8C4FC86E91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0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en-us/sql/relational-databases/pages-and-extents-architecture-guid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4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4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guatemala.com/" TargetMode="Externa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hyperlink" Target="https://twitter.com/EduardoDBA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nkedin.com/in/eduardo-pivaral/" TargetMode="External"/><Relationship Id="rId5" Type="http://schemas.openxmlformats.org/officeDocument/2006/relationships/image" Target="../media/image55.png"/><Relationship Id="rId4" Type="http://schemas.openxmlformats.org/officeDocument/2006/relationships/hyperlink" Target="https://github.com/Epivaral" TargetMode="Externa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pythian.com/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hyperlink" Target="http://www.sqlguatemala.com/" TargetMode="External"/><Relationship Id="rId10" Type="http://schemas.openxmlformats.org/officeDocument/2006/relationships/image" Target="../media/image17.svg"/><Relationship Id="rId4" Type="http://schemas.openxmlformats.org/officeDocument/2006/relationships/image" Target="../media/image12.jp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5589" y="1535804"/>
            <a:ext cx="8181024" cy="201135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Fundamentals of T-SQL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70A4D-5FD3-4466-AAA3-12532DBF9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8633" y="3707222"/>
            <a:ext cx="6987645" cy="4350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Eduardo Pivaral (MCSE, MCSA) – Dec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C7DD3-6ECB-46DB-B068-D39E65DE42D5}"/>
              </a:ext>
            </a:extLst>
          </p:cNvPr>
          <p:cNvSpPr/>
          <p:nvPr/>
        </p:nvSpPr>
        <p:spPr>
          <a:xfrm>
            <a:off x="1" y="5787515"/>
            <a:ext cx="12191999" cy="1070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SQL.Connect()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</a:p>
          <a:p>
            <a:pPr lvl="0" algn="r">
              <a:defRPr/>
            </a:pP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[Code].{Build}.Connect();	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EA55EF01-BF5B-4F2A-8641-ABDF937D1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43" y="5811412"/>
            <a:ext cx="1094537" cy="101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food, plate&#10;&#10;Description automatically generated">
            <a:extLst>
              <a:ext uri="{FF2B5EF4-FFF2-40B4-BE49-F238E27FC236}">
                <a16:creationId xmlns:a16="http://schemas.microsoft.com/office/drawing/2014/main" id="{A0234794-8E93-42B0-AC4C-EDA251919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" y="5787515"/>
            <a:ext cx="2431070" cy="1123727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7DFF202D-6D38-4BCE-AFFA-174CED436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70" y="1378734"/>
            <a:ext cx="2105025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881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794EBB-1CB1-46FA-95BC-3AD345244FC9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9F6F54-5CAE-4214-86C0-B201FB02738B}"/>
              </a:ext>
            </a:extLst>
          </p:cNvPr>
          <p:cNvSpPr/>
          <p:nvPr/>
        </p:nvSpPr>
        <p:spPr>
          <a:xfrm>
            <a:off x="721361" y="6246187"/>
            <a:ext cx="11744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000" dirty="0"/>
              <a:t>More </a:t>
            </a:r>
            <a:r>
              <a:rPr lang="es-GT" sz="2000" dirty="0" err="1"/>
              <a:t>Info</a:t>
            </a:r>
            <a:r>
              <a:rPr lang="es-GT" sz="2000" dirty="0"/>
              <a:t>: </a:t>
            </a:r>
            <a:r>
              <a:rPr lang="es-GT" sz="2000" dirty="0">
                <a:hlinkClick r:id="rId2"/>
              </a:rPr>
              <a:t>https://docs.microsoft.com/en-us/sql/relational-databases/pages-and-extents-architecture-guide</a:t>
            </a:r>
            <a:endParaRPr lang="es-GT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B5ECC-DB98-482D-914B-223B5A523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80" y="211703"/>
            <a:ext cx="11847299" cy="37995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94C5D1-E843-4AEB-9093-1956A2DA22E3}"/>
              </a:ext>
            </a:extLst>
          </p:cNvPr>
          <p:cNvSpPr/>
          <p:nvPr/>
        </p:nvSpPr>
        <p:spPr>
          <a:xfrm>
            <a:off x="4921623" y="4338935"/>
            <a:ext cx="65890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Read-ahead anticipates the data and index pages needed to fulfill a query execution plan and brings the pages into the buffer cache before they are used by the query.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316885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19D6B-AFAD-4C4D-B186-97FE34300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62" y="603359"/>
            <a:ext cx="7588787" cy="28145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1208201" y="1436163"/>
            <a:ext cx="8004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D959ED-82C0-4A98-8024-28964BAB656B}"/>
              </a:ext>
            </a:extLst>
          </p:cNvPr>
          <p:cNvSpPr/>
          <p:nvPr/>
        </p:nvSpPr>
        <p:spPr>
          <a:xfrm>
            <a:off x="542948" y="2659845"/>
            <a:ext cx="106594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Are the results of SQL declarative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a calculation of most efficient way to execute a query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poor performing queries, it should be the first thing to check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359E2-FC0D-47EB-904B-2B5AC0EDC560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FAE6F-D761-422D-AA0F-328FF7A731A1}"/>
              </a:ext>
            </a:extLst>
          </p:cNvPr>
          <p:cNvSpPr/>
          <p:nvPr/>
        </p:nvSpPr>
        <p:spPr>
          <a:xfrm>
            <a:off x="164841" y="141694"/>
            <a:ext cx="11109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Execution plans: our way to debug code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0421C6-DECF-4F69-B101-85B0FC4A2B54}"/>
              </a:ext>
            </a:extLst>
          </p:cNvPr>
          <p:cNvSpPr/>
          <p:nvPr/>
        </p:nvSpPr>
        <p:spPr>
          <a:xfrm>
            <a:off x="3981478" y="5421837"/>
            <a:ext cx="77569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</a:rPr>
              <a:t>Clear plan cache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(all plans will be compiled again)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algn="r"/>
            <a:endParaRPr lang="en-US" sz="2000" b="1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r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DBCC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FREEPROCCACHE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873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02" y="2356834"/>
            <a:ext cx="10963196" cy="947878"/>
          </a:xfrm>
        </p:spPr>
        <p:txBody>
          <a:bodyPr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With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F894B-DC49-4908-94BF-6CB5056E3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653" y="3972259"/>
            <a:ext cx="14859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8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8403E9-1B61-4F9A-9B7E-0E4F05C826F4}"/>
              </a:ext>
            </a:extLst>
          </p:cNvPr>
          <p:cNvSpPr/>
          <p:nvPr/>
        </p:nvSpPr>
        <p:spPr>
          <a:xfrm>
            <a:off x="8434390" y="1382286"/>
            <a:ext cx="375761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Logical query processing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GROUP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WITH CUBE or WITH ROLLUP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SELECT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DISTINCT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ORDER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TOP</a:t>
            </a:r>
          </a:p>
        </p:txBody>
      </p:sp>
      <p:pic>
        <p:nvPicPr>
          <p:cNvPr id="11" name="Graphic 10" descr="Warning">
            <a:extLst>
              <a:ext uri="{FF2B5EF4-FFF2-40B4-BE49-F238E27FC236}">
                <a16:creationId xmlns:a16="http://schemas.microsoft.com/office/drawing/2014/main" id="{1DADE2AE-7F7B-4EE4-8A22-9787C2A1F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0855" y="1287965"/>
            <a:ext cx="653535" cy="65353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3C71E5-88DA-4B9C-9B83-CCA20BB08355}"/>
              </a:ext>
            </a:extLst>
          </p:cNvPr>
          <p:cNvSpPr/>
          <p:nvPr/>
        </p:nvSpPr>
        <p:spPr>
          <a:xfrm>
            <a:off x="717551" y="787338"/>
            <a:ext cx="62211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GT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s-GT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Field </a:t>
            </a:r>
            <a:r>
              <a:rPr lang="es-GT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GT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GT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GT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s-GT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GT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Objects</a:t>
            </a:r>
            <a:r>
              <a:rPr lang="es-GT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&gt;]</a:t>
            </a:r>
          </a:p>
          <a:p>
            <a:r>
              <a:rPr lang="es-GT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GT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GT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s-GT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row</a:t>
            </a:r>
            <a:r>
              <a:rPr lang="es-GT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GT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level</a:t>
            </a:r>
            <a:r>
              <a:rPr lang="es-GT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GT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es-GT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&gt;]</a:t>
            </a:r>
          </a:p>
          <a:p>
            <a:r>
              <a:rPr lang="es-GT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GT" sz="2400" dirty="0">
                <a:solidFill>
                  <a:srgbClr val="0000FF"/>
                </a:solidFill>
                <a:latin typeface="Consolas" panose="020B0609020204030204" pitchFamily="49" charset="0"/>
              </a:rPr>
              <a:t>GROUP BY </a:t>
            </a:r>
            <a:r>
              <a:rPr lang="es-GT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GT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grouping</a:t>
            </a:r>
            <a:r>
              <a:rPr lang="es-GT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&gt;]</a:t>
            </a:r>
          </a:p>
          <a:p>
            <a:r>
              <a:rPr lang="es-GT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GT" sz="2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s-GT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s-GT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aggregation</a:t>
            </a:r>
            <a:r>
              <a:rPr lang="es-GT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GT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level</a:t>
            </a:r>
            <a:r>
              <a:rPr lang="es-GT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GT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es-GT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ORDER 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field 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GT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BF3188-4CCA-4D5B-906B-3BCB3A805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970" y="3824284"/>
            <a:ext cx="4251454" cy="197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E9A771-03C2-4FC7-8663-CCBC8C28951B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5110E1-E8E2-4CE9-BF13-1E8FF62B3A89}"/>
              </a:ext>
            </a:extLst>
          </p:cNvPr>
          <p:cNvSpPr/>
          <p:nvPr/>
        </p:nvSpPr>
        <p:spPr>
          <a:xfrm>
            <a:off x="1014886" y="551482"/>
            <a:ext cx="26829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[ALL]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endParaRPr lang="en-US" sz="2000" b="1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9D9673D-1CD9-4389-B422-E782DFF1B01F}"/>
              </a:ext>
            </a:extLst>
          </p:cNvPr>
          <p:cNvSpPr/>
          <p:nvPr/>
        </p:nvSpPr>
        <p:spPr>
          <a:xfrm>
            <a:off x="4290413" y="1741865"/>
            <a:ext cx="2202290" cy="1313647"/>
          </a:xfrm>
          <a:custGeom>
            <a:avLst/>
            <a:gdLst>
              <a:gd name="connsiteX0" fmla="*/ 656823 w 2202290"/>
              <a:gd name="connsiteY0" fmla="*/ 1 h 1313647"/>
              <a:gd name="connsiteX1" fmla="*/ 1024059 w 2202290"/>
              <a:gd name="connsiteY1" fmla="*/ 112176 h 1313647"/>
              <a:gd name="connsiteX2" fmla="*/ 1101144 w 2202290"/>
              <a:gd name="connsiteY2" fmla="*/ 175778 h 1313647"/>
              <a:gd name="connsiteX3" fmla="*/ 1081023 w 2202290"/>
              <a:gd name="connsiteY3" fmla="*/ 192379 h 1313647"/>
              <a:gd name="connsiteX4" fmla="*/ 888644 w 2202290"/>
              <a:gd name="connsiteY4" fmla="*/ 656823 h 1313647"/>
              <a:gd name="connsiteX5" fmla="*/ 1081023 w 2202290"/>
              <a:gd name="connsiteY5" fmla="*/ 1121267 h 1313647"/>
              <a:gd name="connsiteX6" fmla="*/ 1101146 w 2202290"/>
              <a:gd name="connsiteY6" fmla="*/ 1137870 h 1313647"/>
              <a:gd name="connsiteX7" fmla="*/ 1024059 w 2202290"/>
              <a:gd name="connsiteY7" fmla="*/ 1201472 h 1313647"/>
              <a:gd name="connsiteX8" fmla="*/ 656823 w 2202290"/>
              <a:gd name="connsiteY8" fmla="*/ 1313647 h 1313647"/>
              <a:gd name="connsiteX9" fmla="*/ 0 w 2202290"/>
              <a:gd name="connsiteY9" fmla="*/ 656824 h 1313647"/>
              <a:gd name="connsiteX10" fmla="*/ 656823 w 2202290"/>
              <a:gd name="connsiteY10" fmla="*/ 1 h 1313647"/>
              <a:gd name="connsiteX11" fmla="*/ 1545467 w 2202290"/>
              <a:gd name="connsiteY11" fmla="*/ 0 h 1313647"/>
              <a:gd name="connsiteX12" fmla="*/ 2202290 w 2202290"/>
              <a:gd name="connsiteY12" fmla="*/ 656823 h 1313647"/>
              <a:gd name="connsiteX13" fmla="*/ 1545467 w 2202290"/>
              <a:gd name="connsiteY13" fmla="*/ 1313646 h 1313647"/>
              <a:gd name="connsiteX14" fmla="*/ 1178231 w 2202290"/>
              <a:gd name="connsiteY14" fmla="*/ 1201471 h 1313647"/>
              <a:gd name="connsiteX15" fmla="*/ 1101146 w 2202290"/>
              <a:gd name="connsiteY15" fmla="*/ 1137870 h 1313647"/>
              <a:gd name="connsiteX16" fmla="*/ 1121267 w 2202290"/>
              <a:gd name="connsiteY16" fmla="*/ 1121268 h 1313647"/>
              <a:gd name="connsiteX17" fmla="*/ 1313646 w 2202290"/>
              <a:gd name="connsiteY17" fmla="*/ 656824 h 1313647"/>
              <a:gd name="connsiteX18" fmla="*/ 1121267 w 2202290"/>
              <a:gd name="connsiteY18" fmla="*/ 192380 h 1313647"/>
              <a:gd name="connsiteX19" fmla="*/ 1101144 w 2202290"/>
              <a:gd name="connsiteY19" fmla="*/ 175778 h 1313647"/>
              <a:gd name="connsiteX20" fmla="*/ 1178231 w 2202290"/>
              <a:gd name="connsiteY20" fmla="*/ 112175 h 1313647"/>
              <a:gd name="connsiteX21" fmla="*/ 1545467 w 2202290"/>
              <a:gd name="connsiteY21" fmla="*/ 0 h 13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02290" h="1313647">
                <a:moveTo>
                  <a:pt x="656823" y="1"/>
                </a:moveTo>
                <a:cubicBezTo>
                  <a:pt x="792855" y="1"/>
                  <a:pt x="919229" y="41355"/>
                  <a:pt x="1024059" y="112176"/>
                </a:cubicBezTo>
                <a:lnTo>
                  <a:pt x="1101144" y="175778"/>
                </a:lnTo>
                <a:lnTo>
                  <a:pt x="1081023" y="192379"/>
                </a:lnTo>
                <a:cubicBezTo>
                  <a:pt x="962162" y="311241"/>
                  <a:pt x="888644" y="475447"/>
                  <a:pt x="888644" y="656823"/>
                </a:cubicBezTo>
                <a:cubicBezTo>
                  <a:pt x="888644" y="838200"/>
                  <a:pt x="962162" y="1002405"/>
                  <a:pt x="1081023" y="1121267"/>
                </a:cubicBezTo>
                <a:lnTo>
                  <a:pt x="1101146" y="1137870"/>
                </a:lnTo>
                <a:lnTo>
                  <a:pt x="1024059" y="1201472"/>
                </a:lnTo>
                <a:cubicBezTo>
                  <a:pt x="919229" y="1272294"/>
                  <a:pt x="792855" y="1313647"/>
                  <a:pt x="656823" y="1313647"/>
                </a:cubicBezTo>
                <a:cubicBezTo>
                  <a:pt x="294070" y="1313647"/>
                  <a:pt x="0" y="1019577"/>
                  <a:pt x="0" y="656824"/>
                </a:cubicBezTo>
                <a:cubicBezTo>
                  <a:pt x="0" y="294071"/>
                  <a:pt x="294070" y="1"/>
                  <a:pt x="656823" y="1"/>
                </a:cubicBezTo>
                <a:close/>
                <a:moveTo>
                  <a:pt x="1545467" y="0"/>
                </a:moveTo>
                <a:cubicBezTo>
                  <a:pt x="1908220" y="0"/>
                  <a:pt x="2202290" y="294070"/>
                  <a:pt x="2202290" y="656823"/>
                </a:cubicBezTo>
                <a:cubicBezTo>
                  <a:pt x="2202290" y="1019576"/>
                  <a:pt x="1908220" y="1313646"/>
                  <a:pt x="1545467" y="1313646"/>
                </a:cubicBezTo>
                <a:cubicBezTo>
                  <a:pt x="1409435" y="1313646"/>
                  <a:pt x="1283061" y="1272293"/>
                  <a:pt x="1178231" y="1201471"/>
                </a:cubicBezTo>
                <a:lnTo>
                  <a:pt x="1101146" y="1137870"/>
                </a:lnTo>
                <a:lnTo>
                  <a:pt x="1121267" y="1121268"/>
                </a:lnTo>
                <a:cubicBezTo>
                  <a:pt x="1240129" y="1002406"/>
                  <a:pt x="1313646" y="838201"/>
                  <a:pt x="1313646" y="656824"/>
                </a:cubicBezTo>
                <a:cubicBezTo>
                  <a:pt x="1313646" y="475448"/>
                  <a:pt x="1240129" y="311242"/>
                  <a:pt x="1121267" y="192380"/>
                </a:cubicBezTo>
                <a:lnTo>
                  <a:pt x="1101144" y="175778"/>
                </a:lnTo>
                <a:lnTo>
                  <a:pt x="1178231" y="112175"/>
                </a:lnTo>
                <a:cubicBezTo>
                  <a:pt x="1283061" y="41354"/>
                  <a:pt x="1409435" y="0"/>
                  <a:pt x="154546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CC1E822-3EA2-4D23-AA2A-4EDEB29208E9}"/>
              </a:ext>
            </a:extLst>
          </p:cNvPr>
          <p:cNvSpPr/>
          <p:nvPr/>
        </p:nvSpPr>
        <p:spPr>
          <a:xfrm>
            <a:off x="5179057" y="1917641"/>
            <a:ext cx="425002" cy="962092"/>
          </a:xfrm>
          <a:custGeom>
            <a:avLst/>
            <a:gdLst>
              <a:gd name="connsiteX0" fmla="*/ 212501 w 425002"/>
              <a:gd name="connsiteY0" fmla="*/ 0 h 962092"/>
              <a:gd name="connsiteX1" fmla="*/ 232623 w 425002"/>
              <a:gd name="connsiteY1" fmla="*/ 16602 h 962092"/>
              <a:gd name="connsiteX2" fmla="*/ 425002 w 425002"/>
              <a:gd name="connsiteY2" fmla="*/ 481046 h 962092"/>
              <a:gd name="connsiteX3" fmla="*/ 232623 w 425002"/>
              <a:gd name="connsiteY3" fmla="*/ 945490 h 962092"/>
              <a:gd name="connsiteX4" fmla="*/ 212502 w 425002"/>
              <a:gd name="connsiteY4" fmla="*/ 962092 h 962092"/>
              <a:gd name="connsiteX5" fmla="*/ 192379 w 425002"/>
              <a:gd name="connsiteY5" fmla="*/ 945489 h 962092"/>
              <a:gd name="connsiteX6" fmla="*/ 0 w 425002"/>
              <a:gd name="connsiteY6" fmla="*/ 481045 h 962092"/>
              <a:gd name="connsiteX7" fmla="*/ 192379 w 425002"/>
              <a:gd name="connsiteY7" fmla="*/ 16601 h 96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002" h="962092">
                <a:moveTo>
                  <a:pt x="212501" y="0"/>
                </a:moveTo>
                <a:lnTo>
                  <a:pt x="232623" y="16602"/>
                </a:lnTo>
                <a:cubicBezTo>
                  <a:pt x="351485" y="135464"/>
                  <a:pt x="425002" y="299670"/>
                  <a:pt x="425002" y="481046"/>
                </a:cubicBezTo>
                <a:cubicBezTo>
                  <a:pt x="425002" y="662423"/>
                  <a:pt x="351485" y="826628"/>
                  <a:pt x="232623" y="945490"/>
                </a:cubicBezTo>
                <a:lnTo>
                  <a:pt x="212502" y="962092"/>
                </a:lnTo>
                <a:lnTo>
                  <a:pt x="192379" y="945489"/>
                </a:lnTo>
                <a:cubicBezTo>
                  <a:pt x="73518" y="826627"/>
                  <a:pt x="0" y="662422"/>
                  <a:pt x="0" y="481045"/>
                </a:cubicBezTo>
                <a:cubicBezTo>
                  <a:pt x="0" y="299669"/>
                  <a:pt x="73518" y="135463"/>
                  <a:pt x="192379" y="16601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8F632E-9990-415C-AE51-80E23DEBA44B}"/>
              </a:ext>
            </a:extLst>
          </p:cNvPr>
          <p:cNvSpPr/>
          <p:nvPr/>
        </p:nvSpPr>
        <p:spPr>
          <a:xfrm>
            <a:off x="8634887" y="1741865"/>
            <a:ext cx="1313645" cy="131364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834F83-EA82-4A2A-8153-A8A1D9B59A7C}"/>
              </a:ext>
            </a:extLst>
          </p:cNvPr>
          <p:cNvSpPr/>
          <p:nvPr/>
        </p:nvSpPr>
        <p:spPr>
          <a:xfrm>
            <a:off x="9523531" y="1741865"/>
            <a:ext cx="1313645" cy="1313645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4DBDFC3-DF85-4C6E-A479-E56CFB8C213C}"/>
              </a:ext>
            </a:extLst>
          </p:cNvPr>
          <p:cNvSpPr/>
          <p:nvPr/>
        </p:nvSpPr>
        <p:spPr>
          <a:xfrm>
            <a:off x="1047084" y="1741865"/>
            <a:ext cx="2202290" cy="1313647"/>
          </a:xfrm>
          <a:custGeom>
            <a:avLst/>
            <a:gdLst>
              <a:gd name="connsiteX0" fmla="*/ 1545467 w 2202290"/>
              <a:gd name="connsiteY0" fmla="*/ 0 h 1313647"/>
              <a:gd name="connsiteX1" fmla="*/ 2202290 w 2202290"/>
              <a:gd name="connsiteY1" fmla="*/ 656823 h 1313647"/>
              <a:gd name="connsiteX2" fmla="*/ 1545467 w 2202290"/>
              <a:gd name="connsiteY2" fmla="*/ 1313646 h 1313647"/>
              <a:gd name="connsiteX3" fmla="*/ 1178231 w 2202290"/>
              <a:gd name="connsiteY3" fmla="*/ 1201471 h 1313647"/>
              <a:gd name="connsiteX4" fmla="*/ 1101146 w 2202290"/>
              <a:gd name="connsiteY4" fmla="*/ 1137870 h 1313647"/>
              <a:gd name="connsiteX5" fmla="*/ 1024059 w 2202290"/>
              <a:gd name="connsiteY5" fmla="*/ 1201472 h 1313647"/>
              <a:gd name="connsiteX6" fmla="*/ 656823 w 2202290"/>
              <a:gd name="connsiteY6" fmla="*/ 1313647 h 1313647"/>
              <a:gd name="connsiteX7" fmla="*/ 0 w 2202290"/>
              <a:gd name="connsiteY7" fmla="*/ 656824 h 1313647"/>
              <a:gd name="connsiteX8" fmla="*/ 656823 w 2202290"/>
              <a:gd name="connsiteY8" fmla="*/ 1 h 1313647"/>
              <a:gd name="connsiteX9" fmla="*/ 1024059 w 2202290"/>
              <a:gd name="connsiteY9" fmla="*/ 112176 h 1313647"/>
              <a:gd name="connsiteX10" fmla="*/ 1101144 w 2202290"/>
              <a:gd name="connsiteY10" fmla="*/ 175778 h 1313647"/>
              <a:gd name="connsiteX11" fmla="*/ 1178231 w 2202290"/>
              <a:gd name="connsiteY11" fmla="*/ 112175 h 1313647"/>
              <a:gd name="connsiteX12" fmla="*/ 1545467 w 2202290"/>
              <a:gd name="connsiteY12" fmla="*/ 0 h 13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2290" h="1313647">
                <a:moveTo>
                  <a:pt x="1545467" y="0"/>
                </a:moveTo>
                <a:cubicBezTo>
                  <a:pt x="1908220" y="0"/>
                  <a:pt x="2202290" y="294070"/>
                  <a:pt x="2202290" y="656823"/>
                </a:cubicBezTo>
                <a:cubicBezTo>
                  <a:pt x="2202290" y="1019576"/>
                  <a:pt x="1908220" y="1313646"/>
                  <a:pt x="1545467" y="1313646"/>
                </a:cubicBezTo>
                <a:cubicBezTo>
                  <a:pt x="1409435" y="1313646"/>
                  <a:pt x="1283061" y="1272293"/>
                  <a:pt x="1178231" y="1201471"/>
                </a:cubicBezTo>
                <a:lnTo>
                  <a:pt x="1101146" y="1137870"/>
                </a:lnTo>
                <a:lnTo>
                  <a:pt x="1024059" y="1201472"/>
                </a:lnTo>
                <a:cubicBezTo>
                  <a:pt x="919229" y="1272294"/>
                  <a:pt x="792855" y="1313647"/>
                  <a:pt x="656823" y="1313647"/>
                </a:cubicBezTo>
                <a:cubicBezTo>
                  <a:pt x="294070" y="1313647"/>
                  <a:pt x="0" y="1019577"/>
                  <a:pt x="0" y="656824"/>
                </a:cubicBezTo>
                <a:cubicBezTo>
                  <a:pt x="0" y="294071"/>
                  <a:pt x="294070" y="1"/>
                  <a:pt x="656823" y="1"/>
                </a:cubicBezTo>
                <a:cubicBezTo>
                  <a:pt x="792855" y="1"/>
                  <a:pt x="919229" y="41355"/>
                  <a:pt x="1024059" y="112176"/>
                </a:cubicBezTo>
                <a:lnTo>
                  <a:pt x="1101144" y="175778"/>
                </a:lnTo>
                <a:lnTo>
                  <a:pt x="1178231" y="112175"/>
                </a:lnTo>
                <a:cubicBezTo>
                  <a:pt x="1283061" y="41354"/>
                  <a:pt x="1409435" y="0"/>
                  <a:pt x="1545467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63408D-8510-4E5A-AF04-E2AC07F7DEEE}"/>
              </a:ext>
            </a:extLst>
          </p:cNvPr>
          <p:cNvSpPr/>
          <p:nvPr/>
        </p:nvSpPr>
        <p:spPr>
          <a:xfrm>
            <a:off x="4219977" y="551482"/>
            <a:ext cx="26829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INTERSECT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endParaRPr lang="en-US" sz="20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C62A23-CB38-4DFE-8A20-A605F901AD62}"/>
              </a:ext>
            </a:extLst>
          </p:cNvPr>
          <p:cNvSpPr/>
          <p:nvPr/>
        </p:nvSpPr>
        <p:spPr>
          <a:xfrm>
            <a:off x="8629163" y="551482"/>
            <a:ext cx="24981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endParaRPr lang="en-US" sz="20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872AB6-5830-4107-8483-7F8E7C21AFB0}"/>
              </a:ext>
            </a:extLst>
          </p:cNvPr>
          <p:cNvSpPr/>
          <p:nvPr/>
        </p:nvSpPr>
        <p:spPr>
          <a:xfrm>
            <a:off x="1047084" y="3737403"/>
            <a:ext cx="2814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CROSS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5A1D7C9-7E54-4A83-94C7-10D9C177A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89" y="4656664"/>
            <a:ext cx="2012254" cy="151231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13877081-3B3B-4AC8-82E2-2735CF19D55D}"/>
              </a:ext>
            </a:extLst>
          </p:cNvPr>
          <p:cNvSpPr/>
          <p:nvPr/>
        </p:nvSpPr>
        <p:spPr>
          <a:xfrm>
            <a:off x="4651499" y="3598903"/>
            <a:ext cx="2682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</a:p>
          <a:p>
            <a:r>
              <a:rPr lang="fi-FI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fi-FI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fi-FI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fi-FI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endParaRPr lang="en-US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AAFAE18C-42E2-432A-9001-AA6AEC986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66" y="4438610"/>
            <a:ext cx="1867908" cy="186790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3A9609E-1C10-4C3C-AE28-F656AEB8A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72" y="4522233"/>
            <a:ext cx="1905120" cy="190512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9C3ECDCA-0D31-4CED-93D1-C9175D3F25A1}"/>
              </a:ext>
            </a:extLst>
          </p:cNvPr>
          <p:cNvSpPr/>
          <p:nvPr/>
        </p:nvSpPr>
        <p:spPr>
          <a:xfrm>
            <a:off x="8407361" y="3515280"/>
            <a:ext cx="3545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</a:p>
          <a:p>
            <a:r>
              <a:rPr lang="fi-FI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fi-FI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fi-FI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fi-FI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3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1" grpId="0" animBg="1"/>
      <p:bldP spid="40" grpId="0" animBg="1"/>
      <p:bldP spid="38" grpId="0" animBg="1"/>
      <p:bldP spid="39" grpId="0" animBg="1"/>
      <p:bldP spid="45" grpId="0" animBg="1"/>
      <p:bldP spid="48" grpId="0"/>
      <p:bldP spid="49" grpId="0"/>
      <p:bldP spid="51" grpId="0"/>
      <p:bldP spid="58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E9A771-03C2-4FC7-8663-CCBC8C28951B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130E06-50D4-486A-8931-3452B6C49C35}"/>
              </a:ext>
            </a:extLst>
          </p:cNvPr>
          <p:cNvSpPr/>
          <p:nvPr/>
        </p:nvSpPr>
        <p:spPr>
          <a:xfrm>
            <a:off x="241514" y="235437"/>
            <a:ext cx="39937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Grouping functions:</a:t>
            </a:r>
          </a:p>
          <a:p>
            <a:endParaRPr lang="en-US" sz="2400" dirty="0"/>
          </a:p>
          <a:p>
            <a:r>
              <a:rPr lang="en-US" sz="2400" dirty="0"/>
              <a:t>	GROUP BY</a:t>
            </a:r>
          </a:p>
          <a:p>
            <a:r>
              <a:rPr lang="en-US" sz="2400" dirty="0"/>
              <a:t>	OVER PARTITION BY</a:t>
            </a:r>
          </a:p>
          <a:p>
            <a:r>
              <a:rPr lang="en-US" sz="2400" dirty="0"/>
              <a:t>	OVER ORDER BY</a:t>
            </a:r>
          </a:p>
          <a:p>
            <a:r>
              <a:rPr lang="en-US" sz="2400" dirty="0"/>
              <a:t>	OVER ROWS</a:t>
            </a:r>
          </a:p>
          <a:p>
            <a:r>
              <a:rPr lang="en-US" sz="2400" dirty="0"/>
              <a:t>	OVER RANGE</a:t>
            </a:r>
          </a:p>
          <a:p>
            <a:r>
              <a:rPr lang="en-US" sz="2400" dirty="0"/>
              <a:t>	GROUPING 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DBE4A-81D1-40E1-A672-73C63A7A4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302" y="3009936"/>
            <a:ext cx="7194680" cy="3583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FC5A40-BEAE-4C17-A710-3424F73D0E56}"/>
              </a:ext>
            </a:extLst>
          </p:cNvPr>
          <p:cNvSpPr/>
          <p:nvPr/>
        </p:nvSpPr>
        <p:spPr>
          <a:xfrm>
            <a:off x="4096590" y="2424835"/>
            <a:ext cx="7606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Be careful with aggregations over non-existent data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D9D92-418D-4CD6-BE92-A604653C1289}"/>
              </a:ext>
            </a:extLst>
          </p:cNvPr>
          <p:cNvSpPr/>
          <p:nvPr/>
        </p:nvSpPr>
        <p:spPr>
          <a:xfrm>
            <a:off x="5846366" y="1106653"/>
            <a:ext cx="41072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endParaRPr lang="en-US" sz="2000" dirty="0"/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CC603EE0-AF46-4D36-84BA-274095F5E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7674" y="653563"/>
            <a:ext cx="415204" cy="415204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BA1A69BA-6C2B-4106-8066-3B926AA4A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7120" y="690421"/>
            <a:ext cx="407988" cy="407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9081E7-9487-4C99-940F-E1376BE1B651}"/>
              </a:ext>
            </a:extLst>
          </p:cNvPr>
          <p:cNvSpPr txBox="1"/>
          <p:nvPr/>
        </p:nvSpPr>
        <p:spPr>
          <a:xfrm>
            <a:off x="6212448" y="70974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223C4-4B8F-480C-82A3-AE4E865985B8}"/>
              </a:ext>
            </a:extLst>
          </p:cNvPr>
          <p:cNvSpPr txBox="1"/>
          <p:nvPr/>
        </p:nvSpPr>
        <p:spPr>
          <a:xfrm>
            <a:off x="8140785" y="70974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12790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7" grpId="0"/>
      <p:bldP spid="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6C334D-38C9-4342-AB9D-8DCAC11F3CDA}"/>
              </a:ext>
            </a:extLst>
          </p:cNvPr>
          <p:cNvSpPr/>
          <p:nvPr/>
        </p:nvSpPr>
        <p:spPr>
          <a:xfrm>
            <a:off x="300825" y="2870615"/>
            <a:ext cx="7606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IDENTITY </a:t>
            </a:r>
            <a:r>
              <a:rPr lang="en-US" sz="2000" dirty="0"/>
              <a:t>auto generate sequential numbers (ideal for primary keys)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A28562-A7B1-4960-A5BF-B5C0C1B28B6C}"/>
              </a:ext>
            </a:extLst>
          </p:cNvPr>
          <p:cNvSpPr/>
          <p:nvPr/>
        </p:nvSpPr>
        <p:spPr>
          <a:xfrm>
            <a:off x="6933498" y="3486168"/>
            <a:ext cx="4992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Allowing Identity Insert: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IDENTITY_INSERT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table_name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4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E9A771-03C2-4FC7-8663-CCBC8C28951B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BD4F5-F73D-4080-A755-76F949A06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00" y="3346905"/>
            <a:ext cx="5332827" cy="17141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A5F513-8F14-4C7B-9B01-DA5D92FD1F2E}"/>
              </a:ext>
            </a:extLst>
          </p:cNvPr>
          <p:cNvSpPr/>
          <p:nvPr/>
        </p:nvSpPr>
        <p:spPr>
          <a:xfrm>
            <a:off x="468250" y="380280"/>
            <a:ext cx="20688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INSERT</a:t>
            </a:r>
          </a:p>
          <a:p>
            <a:endParaRPr lang="en-US" sz="2000" b="1" u="sng" dirty="0"/>
          </a:p>
          <a:p>
            <a:r>
              <a:rPr lang="en-US" sz="2000" dirty="0">
                <a:solidFill>
                  <a:schemeClr val="accent1"/>
                </a:solidFill>
              </a:rPr>
              <a:t>INSERT INTO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INSERT SELECT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INSERT EXEC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SELECT INTO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7028E1-0A76-4FCD-BBBD-2F33B7D8C68B}"/>
              </a:ext>
            </a:extLst>
          </p:cNvPr>
          <p:cNvSpPr/>
          <p:nvPr/>
        </p:nvSpPr>
        <p:spPr>
          <a:xfrm>
            <a:off x="2411454" y="380280"/>
            <a:ext cx="22537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UPDATE</a:t>
            </a:r>
          </a:p>
          <a:p>
            <a:endParaRPr lang="en-US" sz="2000" b="1" u="sng" dirty="0"/>
          </a:p>
          <a:p>
            <a:r>
              <a:rPr lang="en-US" sz="2000" dirty="0">
                <a:solidFill>
                  <a:schemeClr val="accent1"/>
                </a:solidFill>
              </a:rPr>
              <a:t>UPDATE VALUES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UPDATE FROM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F1A9AA-9AF8-4A35-A873-2E37102C80EA}"/>
              </a:ext>
            </a:extLst>
          </p:cNvPr>
          <p:cNvSpPr/>
          <p:nvPr/>
        </p:nvSpPr>
        <p:spPr>
          <a:xfrm>
            <a:off x="4502734" y="380280"/>
            <a:ext cx="20588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DELETE</a:t>
            </a:r>
          </a:p>
          <a:p>
            <a:endParaRPr lang="en-US" sz="2000" b="1" u="sng" dirty="0"/>
          </a:p>
          <a:p>
            <a:r>
              <a:rPr lang="en-US" sz="2000" dirty="0">
                <a:solidFill>
                  <a:schemeClr val="accent1"/>
                </a:solidFill>
              </a:rPr>
              <a:t>DELETE WHERE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DELETE FROM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TRUNCATE TABLE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43A886-4056-4794-BAEF-C77A9D1F90B7}"/>
              </a:ext>
            </a:extLst>
          </p:cNvPr>
          <p:cNvCxnSpPr>
            <a:cxnSpLocks/>
          </p:cNvCxnSpPr>
          <p:nvPr/>
        </p:nvCxnSpPr>
        <p:spPr>
          <a:xfrm>
            <a:off x="2255872" y="534828"/>
            <a:ext cx="0" cy="163121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FFD34A-57AA-4655-AEC9-44579EDF1BEA}"/>
              </a:ext>
            </a:extLst>
          </p:cNvPr>
          <p:cNvCxnSpPr>
            <a:cxnSpLocks/>
          </p:cNvCxnSpPr>
          <p:nvPr/>
        </p:nvCxnSpPr>
        <p:spPr>
          <a:xfrm>
            <a:off x="4395828" y="534828"/>
            <a:ext cx="0" cy="163121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1ACC591-503D-4B90-903F-16CE78729D16}"/>
              </a:ext>
            </a:extLst>
          </p:cNvPr>
          <p:cNvSpPr/>
          <p:nvPr/>
        </p:nvSpPr>
        <p:spPr>
          <a:xfrm>
            <a:off x="7786071" y="380280"/>
            <a:ext cx="42385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MERGE</a:t>
            </a:r>
          </a:p>
          <a:p>
            <a:endParaRPr lang="en-US" sz="2000" b="1" u="sng" dirty="0"/>
          </a:p>
          <a:p>
            <a:r>
              <a:rPr lang="en-US" sz="2000" dirty="0">
                <a:solidFill>
                  <a:schemeClr val="accent1"/>
                </a:solidFill>
              </a:rPr>
              <a:t>MERGE INTO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	WHEN MATCHED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	WHEN NOT MATCHED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	WHEN NOT MATCHED BY SOURCE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E291EFF-C197-4F2C-8D6C-C9639A4FF8DC}"/>
              </a:ext>
            </a:extLst>
          </p:cNvPr>
          <p:cNvSpPr/>
          <p:nvPr/>
        </p:nvSpPr>
        <p:spPr>
          <a:xfrm>
            <a:off x="6630845" y="1286321"/>
            <a:ext cx="940157" cy="3977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B6F8E1-70C8-4732-9CE3-2FF9260C6F2E}"/>
              </a:ext>
            </a:extLst>
          </p:cNvPr>
          <p:cNvSpPr/>
          <p:nvPr/>
        </p:nvSpPr>
        <p:spPr>
          <a:xfrm>
            <a:off x="468250" y="5276471"/>
            <a:ext cx="101439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OUTPUT </a:t>
            </a:r>
            <a:r>
              <a:rPr lang="en-US" sz="2000" dirty="0"/>
              <a:t>allows you to watch modified rows info: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inserted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[field]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Inserted or after update data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OUTPUT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deleted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[field]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Deleted or before update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90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6" grpId="0"/>
      <p:bldP spid="18" grpId="0"/>
      <p:bldP spid="19" grpId="0"/>
      <p:bldP spid="27" grpId="0"/>
      <p:bldP spid="28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6C334D-38C9-4342-AB9D-8DCAC11F3CDA}"/>
              </a:ext>
            </a:extLst>
          </p:cNvPr>
          <p:cNvSpPr/>
          <p:nvPr/>
        </p:nvSpPr>
        <p:spPr>
          <a:xfrm>
            <a:off x="468250" y="337918"/>
            <a:ext cx="7606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Inline index creation: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E9A771-03C2-4FC7-8663-CCBC8C28951B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44547F-8B27-4B18-AE33-E70570D7B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51" y="1953998"/>
            <a:ext cx="5565398" cy="3128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499682-D9CB-4385-9A28-B3755AAF0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697" y="869667"/>
            <a:ext cx="5632894" cy="54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9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02" y="2356834"/>
            <a:ext cx="10963196" cy="947878"/>
          </a:xfrm>
        </p:spPr>
        <p:txBody>
          <a:bodyPr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T-SQL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7555D4-02D9-4329-8592-2A4DDB15F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945" y="3876541"/>
            <a:ext cx="2750745" cy="236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3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F4A2F76-1461-4A77-A05A-C3AB60BB36C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98021" y="542808"/>
            <a:ext cx="11127155" cy="585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E107E9-D13C-42A9-A45F-57B29883B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89" y="550376"/>
            <a:ext cx="5546170" cy="691758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A2AED-49C5-4F48-9CFB-34A8254F3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759" y="550376"/>
            <a:ext cx="5544656" cy="691758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EC9BD-C7EE-4124-8472-5BC00C222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89" y="1242134"/>
            <a:ext cx="5546170" cy="1428926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A7C0C5-3AFC-4B04-AFAC-2C7530B90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925" y="1257271"/>
            <a:ext cx="5544656" cy="1428926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933E9D-6490-4FBB-A3F8-E6966CA02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89" y="2671060"/>
            <a:ext cx="5546170" cy="1428926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B7DFF5-2A81-44B4-A9B0-8BA078EE7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035" y="2679460"/>
            <a:ext cx="5544656" cy="1428926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2B9828-78AC-49EF-B20B-8C1F039D5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89" y="4099986"/>
            <a:ext cx="5546170" cy="2287190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E569A0-BFC4-451F-9BF4-5607D7371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925" y="4106723"/>
            <a:ext cx="5544656" cy="2287190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4713C972-11E0-4DC9-8FE3-8358A8C49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1759" y="544322"/>
            <a:ext cx="0" cy="5850423"/>
          </a:xfrm>
          <a:prstGeom prst="line">
            <a:avLst/>
          </a:prstGeom>
          <a:noFill/>
          <a:ln w="1587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BCDC67F2-07BD-432C-BE5C-1AC3462B1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535" y="1242134"/>
            <a:ext cx="11104450" cy="0"/>
          </a:xfrm>
          <a:prstGeom prst="line">
            <a:avLst/>
          </a:prstGeom>
          <a:noFill/>
          <a:ln w="444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CE90962A-57C8-4334-B1D0-9E300BF57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535" y="2671060"/>
            <a:ext cx="11104450" cy="0"/>
          </a:xfrm>
          <a:prstGeom prst="line">
            <a:avLst/>
          </a:prstGeom>
          <a:noFill/>
          <a:ln w="1587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B34537A9-9567-4C6D-A1FD-18AEBBAE1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535" y="4099986"/>
            <a:ext cx="11104450" cy="0"/>
          </a:xfrm>
          <a:prstGeom prst="line">
            <a:avLst/>
          </a:prstGeom>
          <a:noFill/>
          <a:ln w="1587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32E3A77-5B22-4007-B30F-963F1C54C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589" y="544322"/>
            <a:ext cx="0" cy="5850423"/>
          </a:xfrm>
          <a:prstGeom prst="line">
            <a:avLst/>
          </a:prstGeom>
          <a:noFill/>
          <a:ln w="1587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D4A325FE-EE49-4104-969D-AEFF54162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96416" y="544322"/>
            <a:ext cx="0" cy="5850423"/>
          </a:xfrm>
          <a:prstGeom prst="line">
            <a:avLst/>
          </a:prstGeom>
          <a:noFill/>
          <a:ln w="1587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E0E55BCA-D7EB-4FA2-981B-3211DB294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535" y="550376"/>
            <a:ext cx="11104450" cy="0"/>
          </a:xfrm>
          <a:prstGeom prst="line">
            <a:avLst/>
          </a:prstGeom>
          <a:noFill/>
          <a:ln w="1587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9509B12-4493-4FDF-88EB-EB0EBDA68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535" y="6387176"/>
            <a:ext cx="11104450" cy="0"/>
          </a:xfrm>
          <a:prstGeom prst="line">
            <a:avLst/>
          </a:prstGeom>
          <a:noFill/>
          <a:ln w="1587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9DDA68-8657-41B6-94B4-EC135B825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255" y="739588"/>
            <a:ext cx="2771571" cy="39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21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Programmability</a:t>
            </a:r>
            <a:r>
              <a:rPr kumimoji="0" lang="es-GT" altLang="es-GT" sz="2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s-GT" altLang="es-GT" sz="21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Object</a:t>
            </a:r>
            <a:endParaRPr kumimoji="0" lang="es-GT" altLang="es-G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0A944003-AF2B-446D-8DA6-6E41E8B8B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613" y="739588"/>
            <a:ext cx="880969" cy="39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Syntax</a:t>
            </a:r>
            <a:endParaRPr kumimoji="0" lang="es-GT" altLang="es-G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B7E582B-EA83-46E0-BBE4-143D7D45B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1362" y="1797659"/>
            <a:ext cx="1335077" cy="39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Subqueries</a:t>
            </a:r>
            <a:endParaRPr kumimoji="0" lang="es-GT" altLang="es-G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50ED74B-3B27-4E61-BABF-EDF1851278B9}"/>
              </a:ext>
            </a:extLst>
          </p:cNvPr>
          <p:cNvGrpSpPr/>
          <p:nvPr/>
        </p:nvGrpSpPr>
        <p:grpSpPr>
          <a:xfrm>
            <a:off x="6357718" y="1652345"/>
            <a:ext cx="5353931" cy="676621"/>
            <a:chOff x="6357718" y="1652345"/>
            <a:chExt cx="5353931" cy="676621"/>
          </a:xfrm>
        </p:grpSpPr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B6B9811E-4C9D-4BBD-87FD-F4F3D4EAC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718" y="1652345"/>
              <a:ext cx="1018715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SELECT</a:t>
              </a:r>
              <a:endPara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C69E8568-980C-4FD5-AB12-EA651A0D0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1618" y="1652345"/>
              <a:ext cx="290629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X</a:t>
              </a:r>
              <a:endPara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A0717FB9-9390-4841-843A-5018B1E12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851" y="1652345"/>
              <a:ext cx="292143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7C1A257A-83A2-4FAB-8DE5-FE93B6047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65" y="1652345"/>
              <a:ext cx="292143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</a:t>
              </a:r>
              <a:endPara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209F855-B93E-4B7E-9303-98737354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718" y="1962652"/>
              <a:ext cx="873401" cy="366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FROM </a:t>
              </a:r>
              <a:endPara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8C5F52E9-B8E9-49E7-B644-C4816E4A5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071" y="1962652"/>
              <a:ext cx="290629" cy="366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(</a:t>
              </a:r>
              <a:endPara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27F31540-D71D-4775-8614-B4D118C24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1618" y="1962652"/>
              <a:ext cx="1017201" cy="366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SELECT</a:t>
              </a:r>
              <a:endPara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28D1D4C1-7B43-4CA4-BE3C-5156E2FCE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5518" y="1962652"/>
              <a:ext cx="290629" cy="366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ACC4E196-B579-4931-901D-3499E8D70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7065" y="1962652"/>
              <a:ext cx="435943" cy="366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as</a:t>
              </a:r>
              <a:endPara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13CF7A54-80E1-411A-A79E-FCF952B61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6358" y="1962652"/>
              <a:ext cx="435943" cy="366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 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D743BC48-6DD2-4A7B-90BD-D4ACE5D1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419" y="1962652"/>
              <a:ext cx="726572" cy="366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FROM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10019419-975E-4DF6-A469-F9D36F335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0258" y="1962652"/>
              <a:ext cx="1453145" cy="366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Table1 X </a:t>
              </a:r>
              <a:endPara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962E2D8D-470F-4F4C-8B18-958702226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5706" y="1962652"/>
              <a:ext cx="435943" cy="366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9" name="Rectangle 37">
            <a:extLst>
              <a:ext uri="{FF2B5EF4-FFF2-40B4-BE49-F238E27FC236}">
                <a16:creationId xmlns:a16="http://schemas.microsoft.com/office/drawing/2014/main" id="{9E91521E-47BA-4BC8-B01E-315844AC5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90" y="3226585"/>
            <a:ext cx="3086419" cy="3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Common</a:t>
            </a:r>
            <a:r>
              <a:rPr kumimoji="0" lang="es-GT" altLang="es-GT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Table </a:t>
            </a:r>
            <a:r>
              <a:rPr kumimoji="0" lang="es-GT" altLang="es-GT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Expressions</a:t>
            </a:r>
            <a:endParaRPr kumimoji="0" lang="es-GT" altLang="es-G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41A797D-4589-4A53-BB3E-7E3B96A08475}"/>
              </a:ext>
            </a:extLst>
          </p:cNvPr>
          <p:cNvGrpSpPr/>
          <p:nvPr/>
        </p:nvGrpSpPr>
        <p:grpSpPr>
          <a:xfrm>
            <a:off x="6357718" y="2928388"/>
            <a:ext cx="4653091" cy="982386"/>
            <a:chOff x="6357718" y="2928388"/>
            <a:chExt cx="4653091" cy="982386"/>
          </a:xfrm>
        </p:grpSpPr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59F99057-DCDC-43F2-A785-72519E5D0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718" y="2928388"/>
              <a:ext cx="726572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WITH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E8502448-B7A8-41F3-8884-B0E7D3E5B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071" y="2928388"/>
              <a:ext cx="290629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332C6192-93E3-47FB-9131-F459DE0BE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6304" y="2928388"/>
              <a:ext cx="1307830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name_CTE</a:t>
              </a:r>
              <a:endPara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B6223555-F494-4B33-ABD1-7CDB96845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5518" y="2928388"/>
              <a:ext cx="290629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4EC946AD-3562-445E-AD0B-E638DCCA4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718" y="3235667"/>
              <a:ext cx="581258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AS 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0CEE1D72-AC71-4241-949F-2FD281BED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7011" y="3235667"/>
              <a:ext cx="290629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(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2A2AE7BE-C901-47FE-A51D-5F386F802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243" y="3235667"/>
              <a:ext cx="1018715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SELECT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5">
              <a:extLst>
                <a:ext uri="{FF2B5EF4-FFF2-40B4-BE49-F238E27FC236}">
                  <a16:creationId xmlns:a16="http://schemas.microsoft.com/office/drawing/2014/main" id="{F5162813-388F-40A0-A79D-265A24BEE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7143" y="3235667"/>
              <a:ext cx="290629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6">
              <a:extLst>
                <a:ext uri="{FF2B5EF4-FFF2-40B4-BE49-F238E27FC236}">
                  <a16:creationId xmlns:a16="http://schemas.microsoft.com/office/drawing/2014/main" id="{A715800F-AEF0-4BC6-A91A-B83F60F68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2458" y="3235667"/>
              <a:ext cx="290629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,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id="{4593975B-DC79-4415-A13D-FB6D61269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0204" y="3235667"/>
              <a:ext cx="290629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DA3C1690-983C-4832-8175-383B85DD2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1751" y="3235667"/>
              <a:ext cx="726572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FROM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6BE0D050-A616-4EA3-9299-BEC9D56B7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1673" y="3235667"/>
              <a:ext cx="1017201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TableA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B69968A1-E41A-4ED4-857E-5F9247F6C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0258" y="3235667"/>
              <a:ext cx="290629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3E12418E-88DC-4B9D-93D2-18296C2F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718" y="3542947"/>
              <a:ext cx="1018715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SELECT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E1E3D492-172C-4EE9-97B0-54CCD6A02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1618" y="3542947"/>
              <a:ext cx="290629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1FD556F4-DEEC-4CFE-B570-D5B464911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851" y="3542947"/>
              <a:ext cx="292143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FF437EE1-EFB7-4D1E-83BA-7CF228A0E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65" y="3542947"/>
              <a:ext cx="292143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85E0BBE8-9865-4A02-8C76-0B7250AB9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0911" y="3542947"/>
              <a:ext cx="290629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,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34CD16EB-821B-4589-A0B9-0DE07C38B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2458" y="3542947"/>
              <a:ext cx="290629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7">
              <a:extLst>
                <a:ext uri="{FF2B5EF4-FFF2-40B4-BE49-F238E27FC236}">
                  <a16:creationId xmlns:a16="http://schemas.microsoft.com/office/drawing/2014/main" id="{9E0D93F9-4188-428E-AED3-6071A5E27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0204" y="3542947"/>
              <a:ext cx="290629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8">
              <a:extLst>
                <a:ext uri="{FF2B5EF4-FFF2-40B4-BE49-F238E27FC236}">
                  <a16:creationId xmlns:a16="http://schemas.microsoft.com/office/drawing/2014/main" id="{115530B2-3BBA-41F0-8C8C-28EAD975E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5518" y="3542947"/>
              <a:ext cx="290629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1D25621A-F25E-4A20-A7B1-D466BC3F2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7065" y="3542947"/>
              <a:ext cx="726572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FROM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2D85ECB0-0A6E-465A-817E-5746AEA09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419" y="3542947"/>
              <a:ext cx="290629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1">
              <a:extLst>
                <a:ext uri="{FF2B5EF4-FFF2-40B4-BE49-F238E27FC236}">
                  <a16:creationId xmlns:a16="http://schemas.microsoft.com/office/drawing/2014/main" id="{915A3BEE-C443-4FBF-80BE-1DF694897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4733" y="3542947"/>
              <a:ext cx="1307830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name_CTE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2">
              <a:extLst>
                <a:ext uri="{FF2B5EF4-FFF2-40B4-BE49-F238E27FC236}">
                  <a16:creationId xmlns:a16="http://schemas.microsoft.com/office/drawing/2014/main" id="{FEFB8B0F-426D-464A-9F4D-31EA44E7D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4866" y="3542947"/>
              <a:ext cx="290629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63">
              <a:extLst>
                <a:ext uri="{FF2B5EF4-FFF2-40B4-BE49-F238E27FC236}">
                  <a16:creationId xmlns:a16="http://schemas.microsoft.com/office/drawing/2014/main" id="{005D3407-B5C0-4B2F-98C1-7D3017670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180" y="3542947"/>
              <a:ext cx="290629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6" name="Rectangle 64">
            <a:extLst>
              <a:ext uri="{FF2B5EF4-FFF2-40B4-BE49-F238E27FC236}">
                <a16:creationId xmlns:a16="http://schemas.microsoft.com/office/drawing/2014/main" id="{CF18B55F-AD80-4AD1-8F28-F70D64EF4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966" y="5086914"/>
            <a:ext cx="2129766" cy="39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Stored</a:t>
            </a:r>
            <a:r>
              <a:rPr kumimoji="0" lang="es-GT" altLang="es-GT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s-GT" altLang="es-GT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Procedures</a:t>
            </a:r>
            <a:endParaRPr kumimoji="0" lang="es-GT" altLang="es-G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546F965-D490-4B5B-8B63-3ECD9C9EB88F}"/>
              </a:ext>
            </a:extLst>
          </p:cNvPr>
          <p:cNvGrpSpPr/>
          <p:nvPr/>
        </p:nvGrpSpPr>
        <p:grpSpPr>
          <a:xfrm>
            <a:off x="6357718" y="4478409"/>
            <a:ext cx="4088484" cy="1596946"/>
            <a:chOff x="6357718" y="4478409"/>
            <a:chExt cx="4088484" cy="1596946"/>
          </a:xfrm>
        </p:grpSpPr>
        <p:sp>
          <p:nvSpPr>
            <p:cNvPr id="67" name="Rectangle 65">
              <a:extLst>
                <a:ext uri="{FF2B5EF4-FFF2-40B4-BE49-F238E27FC236}">
                  <a16:creationId xmlns:a16="http://schemas.microsoft.com/office/drawing/2014/main" id="{4F397792-5AE9-42D7-B6B8-04FBD58CB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718" y="4478409"/>
              <a:ext cx="1018715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CREATE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DBD248B0-FD85-4E01-8FBC-4D59E7331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1618" y="4478409"/>
              <a:ext cx="1453145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PROCEDURE</a:t>
              </a:r>
              <a:endPara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7">
              <a:extLst>
                <a:ext uri="{FF2B5EF4-FFF2-40B4-BE49-F238E27FC236}">
                  <a16:creationId xmlns:a16="http://schemas.microsoft.com/office/drawing/2014/main" id="{573E439E-C52B-4751-99E7-7241566F5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4811" y="4478409"/>
              <a:ext cx="290629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8">
              <a:extLst>
                <a:ext uri="{FF2B5EF4-FFF2-40B4-BE49-F238E27FC236}">
                  <a16:creationId xmlns:a16="http://schemas.microsoft.com/office/drawing/2014/main" id="{F2ECF84D-0C74-4E21-B6B2-2CB99FBF4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0126" y="4478409"/>
              <a:ext cx="1453145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Proc_name</a:t>
              </a:r>
              <a:endPara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9">
              <a:extLst>
                <a:ext uri="{FF2B5EF4-FFF2-40B4-BE49-F238E27FC236}">
                  <a16:creationId xmlns:a16="http://schemas.microsoft.com/office/drawing/2014/main" id="{D7306A90-78AC-4057-B66B-59D424E1B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5573" y="4478409"/>
              <a:ext cx="290629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70">
              <a:extLst>
                <a:ext uri="{FF2B5EF4-FFF2-40B4-BE49-F238E27FC236}">
                  <a16:creationId xmlns:a16="http://schemas.microsoft.com/office/drawing/2014/main" id="{0A6CDFD4-1B3A-4E35-BBA8-FF8B5E37C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243" y="4785689"/>
              <a:ext cx="1309344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@param1 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1">
              <a:extLst>
                <a:ext uri="{FF2B5EF4-FFF2-40B4-BE49-F238E27FC236}">
                  <a16:creationId xmlns:a16="http://schemas.microsoft.com/office/drawing/2014/main" id="{6E7BE156-2A37-46FA-83E3-70F10765F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2458" y="4785689"/>
              <a:ext cx="581258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2">
              <a:extLst>
                <a:ext uri="{FF2B5EF4-FFF2-40B4-BE49-F238E27FC236}">
                  <a16:creationId xmlns:a16="http://schemas.microsoft.com/office/drawing/2014/main" id="{DCABC095-BABC-4546-AC30-92C10A0FD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7065" y="4785689"/>
              <a:ext cx="290629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=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3">
              <a:extLst>
                <a:ext uri="{FF2B5EF4-FFF2-40B4-BE49-F238E27FC236}">
                  <a16:creationId xmlns:a16="http://schemas.microsoft.com/office/drawing/2014/main" id="{FDAEFE49-AE30-4052-8568-5F1F59F8E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0126" y="4785689"/>
              <a:ext cx="290629" cy="36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4">
              <a:extLst>
                <a:ext uri="{FF2B5EF4-FFF2-40B4-BE49-F238E27FC236}">
                  <a16:creationId xmlns:a16="http://schemas.microsoft.com/office/drawing/2014/main" id="{BDF37423-C6F4-465C-B6B0-209402C20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718" y="5095996"/>
              <a:ext cx="435943" cy="366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AS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5">
              <a:extLst>
                <a:ext uri="{FF2B5EF4-FFF2-40B4-BE49-F238E27FC236}">
                  <a16:creationId xmlns:a16="http://schemas.microsoft.com/office/drawing/2014/main" id="{C5AF9E38-156F-428A-8325-415C1C522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243" y="5401762"/>
              <a:ext cx="1018715" cy="366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SELECT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6">
              <a:extLst>
                <a:ext uri="{FF2B5EF4-FFF2-40B4-BE49-F238E27FC236}">
                  <a16:creationId xmlns:a16="http://schemas.microsoft.com/office/drawing/2014/main" id="{5C24C0DF-E8A0-47CB-B785-EC41AE55A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7143" y="5401762"/>
              <a:ext cx="1164030" cy="366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@param1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77">
              <a:extLst>
                <a:ext uri="{FF2B5EF4-FFF2-40B4-BE49-F238E27FC236}">
                  <a16:creationId xmlns:a16="http://schemas.microsoft.com/office/drawing/2014/main" id="{C6A8BB99-FA82-4AB5-AB18-DC0605F0A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718" y="5709041"/>
              <a:ext cx="1018715" cy="366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8">
              <a:extLst>
                <a:ext uri="{FF2B5EF4-FFF2-40B4-BE49-F238E27FC236}">
                  <a16:creationId xmlns:a16="http://schemas.microsoft.com/office/drawing/2014/main" id="{1DC86C1B-468D-41D1-8237-F5CE75614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1618" y="5709041"/>
              <a:ext cx="290629" cy="366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79">
              <a:extLst>
                <a:ext uri="{FF2B5EF4-FFF2-40B4-BE49-F238E27FC236}">
                  <a16:creationId xmlns:a16="http://schemas.microsoft.com/office/drawing/2014/main" id="{6FE7B4E1-591F-49D6-BFD5-D541444AE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851" y="5709041"/>
              <a:ext cx="292143" cy="366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21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167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picture containing food&#10;&#10;Description automatically generated">
            <a:extLst>
              <a:ext uri="{FF2B5EF4-FFF2-40B4-BE49-F238E27FC236}">
                <a16:creationId xmlns:a16="http://schemas.microsoft.com/office/drawing/2014/main" id="{C662777F-1AA0-4998-8D14-BC116AEB90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34" y="-1325896"/>
            <a:ext cx="10691290" cy="83085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4C7DD3-6ECB-46DB-B068-D39E65DE42D5}"/>
              </a:ext>
            </a:extLst>
          </p:cNvPr>
          <p:cNvSpPr/>
          <p:nvPr/>
        </p:nvSpPr>
        <p:spPr>
          <a:xfrm>
            <a:off x="-9465" y="5795080"/>
            <a:ext cx="12191999" cy="11237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EA55EF01-BF5B-4F2A-8641-ABDF937D1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5841348"/>
            <a:ext cx="1079681" cy="99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food, plate&#10;&#10;Description automatically generated">
            <a:extLst>
              <a:ext uri="{FF2B5EF4-FFF2-40B4-BE49-F238E27FC236}">
                <a16:creationId xmlns:a16="http://schemas.microsoft.com/office/drawing/2014/main" id="{A0234794-8E93-42B0-AC4C-EDA251919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02" y="5795796"/>
            <a:ext cx="2431070" cy="1123727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FCDEB374-6304-4693-A78B-D5932297A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72" y="2122131"/>
            <a:ext cx="2152542" cy="2152542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76D6CC9-20A2-4261-8275-DCE8D56A5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05" y="1853932"/>
            <a:ext cx="2505274" cy="1444333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F01255-68EA-4BA4-966B-529CC9A9F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51" y="1230127"/>
            <a:ext cx="3026801" cy="892004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CCCDB6D5-3B6E-4117-A06A-7AD092ABFE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0" y="1008593"/>
            <a:ext cx="2116322" cy="1635341"/>
          </a:xfrm>
          <a:prstGeom prst="rect">
            <a:avLst/>
          </a:prstGeom>
        </p:spPr>
      </p:pic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22D56545-DA11-4FF7-A7DC-F151E917F1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20" y="3913715"/>
            <a:ext cx="3228614" cy="1061287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745A59-D16E-4BF8-9CDD-F0D8CBC523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" y="3480179"/>
            <a:ext cx="2830235" cy="179169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C4B6E97-554F-4479-AC1E-73B6CBA5DED5}"/>
              </a:ext>
            </a:extLst>
          </p:cNvPr>
          <p:cNvSpPr/>
          <p:nvPr/>
        </p:nvSpPr>
        <p:spPr>
          <a:xfrm>
            <a:off x="1818715" y="121308"/>
            <a:ext cx="81699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Gracias a </a:t>
            </a:r>
            <a:r>
              <a:rPr lang="en-US" sz="4000" b="1" dirty="0" err="1"/>
              <a:t>nuestros</a:t>
            </a:r>
            <a:r>
              <a:rPr lang="en-US" sz="4000" b="1" dirty="0"/>
              <a:t> </a:t>
            </a:r>
            <a:r>
              <a:rPr lang="en-US" sz="4000" b="1" dirty="0" err="1"/>
              <a:t>patrocinadores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858082-F4EC-4357-ADD1-0B4F9D0F06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61656" y="5977617"/>
            <a:ext cx="2575783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FB4BB75F-188D-4D0C-99EF-793A1B4C0B3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66800" y="741363"/>
            <a:ext cx="96996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3084F-3896-41EF-9F66-25600A35C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38" y="744538"/>
            <a:ext cx="4835525" cy="86677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124E4-71D0-410B-B133-2139115C3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63" y="744538"/>
            <a:ext cx="4835525" cy="86677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B784566-EAD7-43C5-A7D3-4E278711E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6" y="1620044"/>
            <a:ext cx="4835525" cy="2501900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AA50296-6BAC-4764-BBA8-68E76DEA2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424" y="1628142"/>
            <a:ext cx="4835525" cy="2501900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9B5D92A6-E602-41D7-9F2F-5C0707A1F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38" y="4113213"/>
            <a:ext cx="4835525" cy="1803400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DE13602-735D-4C78-BEBE-BA0DC3E23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63" y="4113213"/>
            <a:ext cx="4835525" cy="1803400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93BA603A-DBF6-4FC0-976C-D39A2CF86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0263" y="738188"/>
            <a:ext cx="0" cy="518477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C1A188DD-B81F-46BD-8B71-703D03537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388" y="1611313"/>
            <a:ext cx="9683750" cy="0"/>
          </a:xfrm>
          <a:prstGeom prst="line">
            <a:avLst/>
          </a:prstGeom>
          <a:noFill/>
          <a:ln w="365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E87A3879-F4D0-4226-8DD2-BED8B1834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388" y="4113213"/>
            <a:ext cx="96837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5EB4BAF9-5935-4A45-AAF6-6CA15679B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738" y="738188"/>
            <a:ext cx="0" cy="518477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D705C603-C57E-4831-9DB3-87DB80DF4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5788" y="738188"/>
            <a:ext cx="0" cy="518477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5EFC8412-CC14-4B0D-925F-EA966C3CF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388" y="744538"/>
            <a:ext cx="96837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385E5E67-DC25-40BC-AE13-A2EC27175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388" y="5916613"/>
            <a:ext cx="96837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13636783-A3E4-4506-85B6-6BF2A49EE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1042988"/>
            <a:ext cx="23701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Programmability Object</a:t>
            </a:r>
            <a:endParaRPr kumimoji="0" lang="es-GT" altLang="es-G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D2590D5C-F681-4077-B2E2-EE8FFB225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1042988"/>
            <a:ext cx="7524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Syntax</a:t>
            </a:r>
            <a:endParaRPr kumimoji="0" lang="es-GT" altLang="es-G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5D8DB2-2B5A-40B7-9848-704C8157C12E}"/>
              </a:ext>
            </a:extLst>
          </p:cNvPr>
          <p:cNvGrpSpPr/>
          <p:nvPr/>
        </p:nvGrpSpPr>
        <p:grpSpPr>
          <a:xfrm>
            <a:off x="1982788" y="2211388"/>
            <a:ext cx="7745413" cy="1358901"/>
            <a:chOff x="1982788" y="2211388"/>
            <a:chExt cx="7745413" cy="1358901"/>
          </a:xfrm>
        </p:grpSpPr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1A2393F7-DAAA-45F4-801A-85398953E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638" y="2333626"/>
              <a:ext cx="2836863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User</a:t>
              </a:r>
              <a:r>
                <a:rPr kumimoji="0" lang="es-GT" altLang="es-GT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r>
                <a:rPr kumimoji="0" lang="es-GT" altLang="es-GT" sz="17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Defined</a:t>
              </a:r>
              <a:r>
                <a:rPr kumimoji="0" lang="es-GT" altLang="es-GT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r>
                <a:rPr kumimoji="0" lang="es-GT" altLang="es-GT" sz="17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Functions</a:t>
              </a:r>
              <a:r>
                <a:rPr kumimoji="0" lang="es-GT" altLang="es-GT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(UDF)</a:t>
              </a:r>
              <a:endPara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32B13DAD-42C9-462C-AB9C-0C7F18500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863" y="2609851"/>
              <a:ext cx="1825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•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16281DBB-0393-4D59-9B81-C14420CBC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675" y="2595563"/>
              <a:ext cx="66357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Scalar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30486FF0-7947-4AC6-8AF5-BFC430A89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863" y="2874963"/>
              <a:ext cx="182563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•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ED28EA85-5DA7-47C5-8AE2-E9CD91F89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675" y="2859088"/>
              <a:ext cx="1982788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Inline</a:t>
              </a:r>
              <a:r>
                <a:rPr kumimoji="0" lang="es-GT" altLang="es-GT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(Table </a:t>
              </a:r>
              <a:r>
                <a:rPr kumimoji="0" lang="es-GT" altLang="es-GT" sz="17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valued</a:t>
              </a:r>
              <a:r>
                <a:rPr kumimoji="0" lang="es-GT" altLang="es-GT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)</a:t>
              </a:r>
              <a:endPara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D39A2309-8BD8-4AE6-84CF-267ED0100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788" y="3135313"/>
              <a:ext cx="182563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•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DD8AB955-A2CF-4858-873D-2599B5D65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3121026"/>
              <a:ext cx="612775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Multi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19088F49-B60A-4FCF-B576-ABAE21D76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025" y="3121026"/>
              <a:ext cx="190500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97167EB1-3E80-4926-AEB2-000A6DE11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700" y="3121026"/>
              <a:ext cx="2420938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statement (Table valued)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3A271EF8-8898-4E60-B278-9EDE31C2E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750" y="2211388"/>
              <a:ext cx="868363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CREATE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14895EC5-7DBE-46F5-8D6E-5FB3F4D6E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8950" y="2211388"/>
              <a:ext cx="1116013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FUNCTION</a:t>
              </a:r>
              <a:endPara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2175F287-4ABE-4D7E-BCD8-BD8C7CDA2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450" y="2211388"/>
              <a:ext cx="24765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FB1525C9-ACC9-4F26-8404-DD960268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5925" y="2211388"/>
              <a:ext cx="1611313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FunctionName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24581D40-5106-49C4-AA75-1892D941B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8963" y="2211388"/>
              <a:ext cx="249238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BB5C956A-A437-4F98-B9D1-E13FE4F80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750" y="2473326"/>
              <a:ext cx="24765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(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04341B01-D968-492A-ABDF-8DACF140F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5413" y="2735263"/>
              <a:ext cx="1116013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@param1 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FEC83AC1-A3B8-447F-B6E3-4C658FDC1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7438" y="2735263"/>
              <a:ext cx="4953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C82C471B-6D23-4E43-9D6C-60A31FCB3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750" y="2995613"/>
              <a:ext cx="24765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9290D2D6-57A2-4338-80F6-DD3F518CD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750" y="3257551"/>
              <a:ext cx="992188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RETURNS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848347A6-9497-4C26-85F8-DF64D097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8950" y="3257551"/>
              <a:ext cx="249238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…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674CDA5-E89D-46FF-9AF3-AA66BC022BBF}"/>
              </a:ext>
            </a:extLst>
          </p:cNvPr>
          <p:cNvGrpSpPr/>
          <p:nvPr/>
        </p:nvGrpSpPr>
        <p:grpSpPr>
          <a:xfrm>
            <a:off x="2886075" y="4625976"/>
            <a:ext cx="6842126" cy="836613"/>
            <a:chOff x="2886075" y="4625976"/>
            <a:chExt cx="6842126" cy="836613"/>
          </a:xfrm>
        </p:grpSpPr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7BF6F171-53B5-4610-B21E-58B0FA162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300" y="4748213"/>
              <a:ext cx="1335088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CROSS APPLY</a:t>
              </a:r>
              <a:endPara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3A7DCE86-6850-4B59-BD7B-F9AD3BD6D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075" y="5010151"/>
              <a:ext cx="13716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OUTER APPLY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7A28B140-72C6-401C-9233-1A615AED2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750" y="4625976"/>
              <a:ext cx="868363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SELECT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BE063AA1-2E92-4026-B4C0-151C391CC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8950" y="4625976"/>
              <a:ext cx="249238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X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62BA6B97-D323-488C-A0D7-047EDDB42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425" y="4625976"/>
              <a:ext cx="4953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.*,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5">
              <a:extLst>
                <a:ext uri="{FF2B5EF4-FFF2-40B4-BE49-F238E27FC236}">
                  <a16:creationId xmlns:a16="http://schemas.microsoft.com/office/drawing/2014/main" id="{D33DA545-72E6-4CCC-B2B8-D390EBDF2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3613" y="4625976"/>
              <a:ext cx="3714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CA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6">
              <a:extLst>
                <a:ext uri="{FF2B5EF4-FFF2-40B4-BE49-F238E27FC236}">
                  <a16:creationId xmlns:a16="http://schemas.microsoft.com/office/drawing/2014/main" id="{9D08DB81-050E-4476-AD7F-BA36675D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4625976"/>
              <a:ext cx="3714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.*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id="{F6DD73E8-BCE9-48C3-8EC4-805367A3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750" y="4887913"/>
              <a:ext cx="620713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FROM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5527A93C-B2A0-45C7-9563-A11F13FAA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238" y="4887913"/>
              <a:ext cx="3714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X 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29177966-53F6-4EED-98D9-4FDED6FDF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750" y="5149851"/>
              <a:ext cx="1858963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[CROSS|OUTER] 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F8C78363-3592-4BD3-B204-EF6E934B0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8738" y="5149851"/>
              <a:ext cx="74295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APPLY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E7606BE0-8144-4553-88EF-588BD84EC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9463" y="5149851"/>
              <a:ext cx="249238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DECA94A7-B9FD-4797-BC66-2B6E139B0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6938" y="5149851"/>
              <a:ext cx="24765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(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4CE1FC19-95A6-43E9-A27A-A48609D54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0763" y="5149851"/>
              <a:ext cx="24765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X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0F4215AB-E904-4D7C-84C9-54CE6A1A7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8238" y="5149851"/>
              <a:ext cx="24765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502D3266-2066-41A6-A1E3-4F84058AA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125" y="5149851"/>
              <a:ext cx="24765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979171DC-D765-49B3-8361-F2BED5208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50" y="5149851"/>
              <a:ext cx="24765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7">
              <a:extLst>
                <a:ext uri="{FF2B5EF4-FFF2-40B4-BE49-F238E27FC236}">
                  <a16:creationId xmlns:a16="http://schemas.microsoft.com/office/drawing/2014/main" id="{3A9C3472-3CB8-4508-911E-447591C94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9250" y="5149851"/>
              <a:ext cx="3714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CA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8">
              <a:extLst>
                <a:ext uri="{FF2B5EF4-FFF2-40B4-BE49-F238E27FC236}">
                  <a16:creationId xmlns:a16="http://schemas.microsoft.com/office/drawing/2014/main" id="{A7EB112A-DEB8-4B80-BEF0-603E4DAE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8963" y="5149851"/>
              <a:ext cx="249238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7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26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40">
            <a:extLst>
              <a:ext uri="{FF2B5EF4-FFF2-40B4-BE49-F238E27FC236}">
                <a16:creationId xmlns:a16="http://schemas.microsoft.com/office/drawing/2014/main" id="{987DF169-1AD8-4E66-A2DB-37B534590D6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25488" y="1154113"/>
            <a:ext cx="104552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D6B4FC73-B9B8-4E21-B45A-AD8A9622D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1163638"/>
            <a:ext cx="5214938" cy="1187450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E9928A95-5A2B-44DF-9531-BADE0F976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1163638"/>
            <a:ext cx="5213350" cy="1187450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DA3A9843-CFC0-405C-920D-42CF6B68B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2351088"/>
            <a:ext cx="5214938" cy="11858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44" name="Rectangle 45">
            <a:extLst>
              <a:ext uri="{FF2B5EF4-FFF2-40B4-BE49-F238E27FC236}">
                <a16:creationId xmlns:a16="http://schemas.microsoft.com/office/drawing/2014/main" id="{A685E315-31A0-4148-BB93-6102F4632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2351088"/>
            <a:ext cx="5213350" cy="11858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F00A74FB-9DB8-46B2-B455-E5D704136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3536951"/>
            <a:ext cx="5214938" cy="1187450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7D4652BB-C26F-47EF-AA08-7E4E3FD83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3536951"/>
            <a:ext cx="5213350" cy="1187450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47" name="Rectangle 48">
            <a:extLst>
              <a:ext uri="{FF2B5EF4-FFF2-40B4-BE49-F238E27FC236}">
                <a16:creationId xmlns:a16="http://schemas.microsoft.com/office/drawing/2014/main" id="{7330D8FA-2A2B-48ED-9DFF-7BE64E74C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4724401"/>
            <a:ext cx="5214938" cy="11858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48" name="Rectangle 49">
            <a:extLst>
              <a:ext uri="{FF2B5EF4-FFF2-40B4-BE49-F238E27FC236}">
                <a16:creationId xmlns:a16="http://schemas.microsoft.com/office/drawing/2014/main" id="{927AC805-0B96-4B59-BF96-BC0DA72EE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4724401"/>
            <a:ext cx="5213350" cy="11858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C6DC00BF-C8FF-4074-B17E-CE19EFA88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1" y="1157288"/>
            <a:ext cx="0" cy="47593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50" name="Line 51">
            <a:extLst>
              <a:ext uri="{FF2B5EF4-FFF2-40B4-BE49-F238E27FC236}">
                <a16:creationId xmlns:a16="http://schemas.microsoft.com/office/drawing/2014/main" id="{293AFE46-F205-4F5E-9340-54E32CD74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313" y="2351088"/>
            <a:ext cx="10440988" cy="0"/>
          </a:xfrm>
          <a:prstGeom prst="line">
            <a:avLst/>
          </a:prstGeom>
          <a:noFill/>
          <a:ln w="396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51" name="Line 52">
            <a:extLst>
              <a:ext uri="{FF2B5EF4-FFF2-40B4-BE49-F238E27FC236}">
                <a16:creationId xmlns:a16="http://schemas.microsoft.com/office/drawing/2014/main" id="{80AFF5CC-6C22-45BA-9D6F-F8395EECC8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313" y="3536951"/>
            <a:ext cx="1044098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52" name="Line 53">
            <a:extLst>
              <a:ext uri="{FF2B5EF4-FFF2-40B4-BE49-F238E27FC236}">
                <a16:creationId xmlns:a16="http://schemas.microsoft.com/office/drawing/2014/main" id="{B475B257-38B3-44C5-A2FC-7ECCFA6BB8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313" y="4724401"/>
            <a:ext cx="1044098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53" name="Line 54">
            <a:extLst>
              <a:ext uri="{FF2B5EF4-FFF2-40B4-BE49-F238E27FC236}">
                <a16:creationId xmlns:a16="http://schemas.microsoft.com/office/drawing/2014/main" id="{541FA34A-E3D0-4909-ACE2-91466A4A9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1157288"/>
            <a:ext cx="0" cy="47593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731B0EC0-F983-4E9F-8959-019BCCCBF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56951" y="1157288"/>
            <a:ext cx="0" cy="47593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55" name="Line 56">
            <a:extLst>
              <a:ext uri="{FF2B5EF4-FFF2-40B4-BE49-F238E27FC236}">
                <a16:creationId xmlns:a16="http://schemas.microsoft.com/office/drawing/2014/main" id="{7547830C-F78B-4BD2-ABCA-A7976C266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313" y="1163638"/>
            <a:ext cx="1044098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56" name="Line 57">
            <a:extLst>
              <a:ext uri="{FF2B5EF4-FFF2-40B4-BE49-F238E27FC236}">
                <a16:creationId xmlns:a16="http://schemas.microsoft.com/office/drawing/2014/main" id="{3ECF4224-2238-4B4D-A76F-08E404D53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313" y="5910263"/>
            <a:ext cx="1044098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57" name="Rectangle 58">
            <a:extLst>
              <a:ext uri="{FF2B5EF4-FFF2-40B4-BE49-F238E27FC236}">
                <a16:creationId xmlns:a16="http://schemas.microsoft.com/office/drawing/2014/main" id="{3E3AA40F-7F7A-45CE-BA4B-CC04B1FD1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8" y="1565276"/>
            <a:ext cx="2517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2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Temporary tables</a:t>
            </a:r>
            <a:endParaRPr kumimoji="0" lang="es-GT" altLang="es-G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688F7FC1-4DAF-4241-B096-8AF6C4E9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301" y="1565276"/>
            <a:ext cx="13287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2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Remarks</a:t>
            </a:r>
            <a:endParaRPr kumimoji="0" lang="es-GT" altLang="es-G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C60BEF36-99D0-459B-8A63-EBF7D2F1F943}"/>
              </a:ext>
            </a:extLst>
          </p:cNvPr>
          <p:cNvGrpSpPr/>
          <p:nvPr/>
        </p:nvGrpSpPr>
        <p:grpSpPr>
          <a:xfrm>
            <a:off x="1154805" y="4861684"/>
            <a:ext cx="9602096" cy="845015"/>
            <a:chOff x="1154805" y="4861684"/>
            <a:chExt cx="9602096" cy="845015"/>
          </a:xfrm>
        </p:grpSpPr>
        <p:sp>
          <p:nvSpPr>
            <p:cNvPr id="3074" name="Rectangle 67">
              <a:extLst>
                <a:ext uri="{FF2B5EF4-FFF2-40B4-BE49-F238E27FC236}">
                  <a16:creationId xmlns:a16="http://schemas.microsoft.com/office/drawing/2014/main" id="{DA595A2B-6DAA-4131-BA38-19E8539AE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651" y="5172076"/>
              <a:ext cx="10239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@Table1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75" name="Rectangle 68">
              <a:extLst>
                <a:ext uri="{FF2B5EF4-FFF2-40B4-BE49-F238E27FC236}">
                  <a16:creationId xmlns:a16="http://schemas.microsoft.com/office/drawing/2014/main" id="{9B9E3530-0C30-46BF-B805-9FCD6D64B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813" y="5033963"/>
              <a:ext cx="41290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Table variable, only resides into memory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76" name="Rectangle 69">
              <a:extLst>
                <a:ext uri="{FF2B5EF4-FFF2-40B4-BE49-F238E27FC236}">
                  <a16:creationId xmlns:a16="http://schemas.microsoft.com/office/drawing/2014/main" id="{C54D7223-F0A7-44C2-AF27-2DE103B33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663" y="5314951"/>
              <a:ext cx="29257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Not affected by transactions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A23E4-DE06-401E-B426-4B7B7EB4C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805" y="4861684"/>
              <a:ext cx="845015" cy="845015"/>
            </a:xfrm>
            <a:prstGeom prst="rect">
              <a:avLst/>
            </a:prstGeom>
          </p:spPr>
        </p:pic>
      </p:grpSp>
      <p:grpSp>
        <p:nvGrpSpPr>
          <p:cNvPr id="3077" name="Group 3076">
            <a:extLst>
              <a:ext uri="{FF2B5EF4-FFF2-40B4-BE49-F238E27FC236}">
                <a16:creationId xmlns:a16="http://schemas.microsoft.com/office/drawing/2014/main" id="{CA8336F5-8D90-41CC-AD79-A367ABEB5B15}"/>
              </a:ext>
            </a:extLst>
          </p:cNvPr>
          <p:cNvGrpSpPr/>
          <p:nvPr/>
        </p:nvGrpSpPr>
        <p:grpSpPr>
          <a:xfrm>
            <a:off x="1154805" y="2532470"/>
            <a:ext cx="10125971" cy="778901"/>
            <a:chOff x="1154805" y="2532470"/>
            <a:chExt cx="10125971" cy="778901"/>
          </a:xfrm>
        </p:grpSpPr>
        <p:sp>
          <p:nvSpPr>
            <p:cNvPr id="59" name="Rectangle 60">
              <a:extLst>
                <a:ext uri="{FF2B5EF4-FFF2-40B4-BE49-F238E27FC236}">
                  <a16:creationId xmlns:a16="http://schemas.microsoft.com/office/drawing/2014/main" id="{43877CF1-25CE-4DB0-978D-2B54FA4B4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276" y="2798763"/>
              <a:ext cx="9302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#Table1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61">
              <a:extLst>
                <a:ext uri="{FF2B5EF4-FFF2-40B4-BE49-F238E27FC236}">
                  <a16:creationId xmlns:a16="http://schemas.microsoft.com/office/drawing/2014/main" id="{FF0EEB95-EA1D-4C25-BDF6-94DAE95B2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876" y="2657476"/>
              <a:ext cx="51689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Session Scoped temporary table, resides in tempdb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E7627E3C-04CA-4C1B-9005-BF92EF6A1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0926" y="2938463"/>
              <a:ext cx="25257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Affected by transactions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02AA8E8-1699-4D11-BD2D-557974B83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805" y="2532470"/>
              <a:ext cx="778901" cy="778901"/>
            </a:xfrm>
            <a:prstGeom prst="rect">
              <a:avLst/>
            </a:prstGeom>
          </p:spPr>
        </p:pic>
      </p:grpSp>
      <p:grpSp>
        <p:nvGrpSpPr>
          <p:cNvPr id="3078" name="Group 3077">
            <a:extLst>
              <a:ext uri="{FF2B5EF4-FFF2-40B4-BE49-F238E27FC236}">
                <a16:creationId xmlns:a16="http://schemas.microsoft.com/office/drawing/2014/main" id="{31FC8CDF-C525-483F-BBF7-A026ECE102E2}"/>
              </a:ext>
            </a:extLst>
          </p:cNvPr>
          <p:cNvGrpSpPr/>
          <p:nvPr/>
        </p:nvGrpSpPr>
        <p:grpSpPr>
          <a:xfrm>
            <a:off x="1154805" y="3697077"/>
            <a:ext cx="9594158" cy="845015"/>
            <a:chOff x="1154805" y="3697077"/>
            <a:chExt cx="9594158" cy="845015"/>
          </a:xfrm>
        </p:grpSpPr>
        <p:sp>
          <p:nvSpPr>
            <p:cNvPr id="62" name="Rectangle 63">
              <a:extLst>
                <a:ext uri="{FF2B5EF4-FFF2-40B4-BE49-F238E27FC236}">
                  <a16:creationId xmlns:a16="http://schemas.microsoft.com/office/drawing/2014/main" id="{D36F42D3-CF7B-4461-A4C7-4594F0B4F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713" y="3984626"/>
              <a:ext cx="10477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##Table1</a:t>
              </a:r>
              <a:endPara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32541072-B60B-43D4-81E6-F4C4E61C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4151" y="3844926"/>
              <a:ext cx="2533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Global temporary table, 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72" name="Rectangle 65">
              <a:extLst>
                <a:ext uri="{FF2B5EF4-FFF2-40B4-BE49-F238E27FC236}">
                  <a16:creationId xmlns:a16="http://schemas.microsoft.com/office/drawing/2014/main" id="{2F85CFD5-4B4E-42CC-AEE2-93768517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663" y="3844926"/>
              <a:ext cx="1892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resides in tempdb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73" name="Rectangle 66">
              <a:extLst>
                <a:ext uri="{FF2B5EF4-FFF2-40B4-BE49-F238E27FC236}">
                  <a16:creationId xmlns:a16="http://schemas.microsoft.com/office/drawing/2014/main" id="{52A2629D-8AB4-4809-B5D5-A7C6EC600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0926" y="4125913"/>
              <a:ext cx="25257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GT" altLang="es-GT" sz="1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Affected by transactions</a:t>
              </a:r>
              <a:endPara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0A0971B-5EF8-4533-91B5-29C8843C0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805" y="3697077"/>
              <a:ext cx="850296" cy="845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09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81E3EB-7A2D-4084-9489-06F2A44D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14" y="459757"/>
            <a:ext cx="10603452" cy="4238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ACID – </a:t>
            </a:r>
            <a:r>
              <a:rPr lang="en-US" sz="4000" dirty="0"/>
              <a:t>Set of properties to guarantee data validity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19109-8912-4F50-88D0-8E461B41A4C2}"/>
              </a:ext>
            </a:extLst>
          </p:cNvPr>
          <p:cNvSpPr/>
          <p:nvPr/>
        </p:nvSpPr>
        <p:spPr>
          <a:xfrm>
            <a:off x="1167708" y="2137491"/>
            <a:ext cx="8159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400" b="1" dirty="0" err="1"/>
              <a:t>Atomicity</a:t>
            </a:r>
            <a:r>
              <a:rPr lang="es-GT" sz="2400" b="1" dirty="0"/>
              <a:t>: </a:t>
            </a:r>
            <a:r>
              <a:rPr lang="es-GT" sz="2400" dirty="0" err="1"/>
              <a:t>each</a:t>
            </a:r>
            <a:r>
              <a:rPr lang="es-GT" sz="2400" dirty="0"/>
              <a:t> </a:t>
            </a:r>
            <a:r>
              <a:rPr lang="es-GT" sz="2400" dirty="0" err="1"/>
              <a:t>transaction</a:t>
            </a:r>
            <a:r>
              <a:rPr lang="es-GT" sz="2400" dirty="0"/>
              <a:t> </a:t>
            </a:r>
            <a:r>
              <a:rPr lang="es-GT" sz="2400" dirty="0" err="1"/>
              <a:t>is</a:t>
            </a:r>
            <a:r>
              <a:rPr lang="es-GT" sz="2400" dirty="0"/>
              <a:t> </a:t>
            </a:r>
            <a:r>
              <a:rPr lang="es-GT" sz="2400" dirty="0" err="1"/>
              <a:t>treated</a:t>
            </a:r>
            <a:r>
              <a:rPr lang="es-GT" sz="2400" dirty="0"/>
              <a:t> as a single </a:t>
            </a:r>
            <a:r>
              <a:rPr lang="es-GT" sz="2400" dirty="0" err="1"/>
              <a:t>unit</a:t>
            </a:r>
            <a:r>
              <a:rPr lang="es-GT" sz="2400" dirty="0"/>
              <a:t> </a:t>
            </a:r>
            <a:r>
              <a:rPr lang="es-GT" sz="2400" dirty="0" err="1"/>
              <a:t>of</a:t>
            </a:r>
            <a:r>
              <a:rPr lang="es-GT" sz="2400" dirty="0"/>
              <a:t> </a:t>
            </a:r>
            <a:r>
              <a:rPr lang="es-GT" sz="2400" dirty="0" err="1"/>
              <a:t>work</a:t>
            </a:r>
            <a:endParaRPr lang="es-GT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F31154-2436-4BEC-9443-5EBE49F811ED}"/>
              </a:ext>
            </a:extLst>
          </p:cNvPr>
          <p:cNvSpPr/>
          <p:nvPr/>
        </p:nvSpPr>
        <p:spPr>
          <a:xfrm>
            <a:off x="1167708" y="3043555"/>
            <a:ext cx="9290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400" b="1" dirty="0" err="1"/>
              <a:t>Consistency</a:t>
            </a:r>
            <a:r>
              <a:rPr lang="es-GT" sz="2400" b="1" dirty="0"/>
              <a:t>: </a:t>
            </a:r>
            <a:r>
              <a:rPr lang="es-GT" sz="2400" dirty="0" err="1"/>
              <a:t>any</a:t>
            </a:r>
            <a:r>
              <a:rPr lang="es-GT" sz="2400" dirty="0"/>
              <a:t> data </a:t>
            </a:r>
            <a:r>
              <a:rPr lang="es-GT" sz="2400" dirty="0" err="1"/>
              <a:t>written</a:t>
            </a:r>
            <a:r>
              <a:rPr lang="es-GT" sz="2400" dirty="0"/>
              <a:t> </a:t>
            </a:r>
            <a:r>
              <a:rPr lang="es-GT" sz="2400" dirty="0" err="1"/>
              <a:t>must</a:t>
            </a:r>
            <a:r>
              <a:rPr lang="es-GT" sz="2400" dirty="0"/>
              <a:t> be </a:t>
            </a:r>
            <a:r>
              <a:rPr lang="es-GT" sz="2400" dirty="0" err="1"/>
              <a:t>valid</a:t>
            </a:r>
            <a:r>
              <a:rPr lang="es-GT" sz="2400" dirty="0"/>
              <a:t> </a:t>
            </a:r>
            <a:r>
              <a:rPr lang="es-GT" sz="2400" dirty="0" err="1"/>
              <a:t>according</a:t>
            </a:r>
            <a:r>
              <a:rPr lang="es-GT" sz="2400" dirty="0"/>
              <a:t> </a:t>
            </a:r>
            <a:r>
              <a:rPr lang="es-GT" sz="2400" dirty="0" err="1"/>
              <a:t>to</a:t>
            </a:r>
            <a:r>
              <a:rPr lang="es-GT" sz="2400" dirty="0"/>
              <a:t> </a:t>
            </a:r>
            <a:r>
              <a:rPr lang="es-GT" sz="2400" dirty="0" err="1"/>
              <a:t>defined</a:t>
            </a:r>
            <a:r>
              <a:rPr lang="es-GT" sz="2400" dirty="0"/>
              <a:t>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7C001-B1F3-40E0-92A1-22797B4DFD64}"/>
              </a:ext>
            </a:extLst>
          </p:cNvPr>
          <p:cNvSpPr/>
          <p:nvPr/>
        </p:nvSpPr>
        <p:spPr>
          <a:xfrm>
            <a:off x="1167708" y="3949619"/>
            <a:ext cx="8957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400" b="1" dirty="0" err="1"/>
              <a:t>Isolation</a:t>
            </a:r>
            <a:r>
              <a:rPr lang="es-GT" sz="2400" b="1" dirty="0"/>
              <a:t>: </a:t>
            </a:r>
            <a:r>
              <a:rPr lang="es-GT" sz="2400" dirty="0" err="1"/>
              <a:t>concurrent</a:t>
            </a:r>
            <a:r>
              <a:rPr lang="es-GT" sz="2400" dirty="0"/>
              <a:t> </a:t>
            </a:r>
            <a:r>
              <a:rPr lang="es-GT" sz="2400" dirty="0" err="1"/>
              <a:t>executions</a:t>
            </a:r>
            <a:r>
              <a:rPr lang="es-GT" sz="2400" dirty="0"/>
              <a:t> </a:t>
            </a:r>
            <a:r>
              <a:rPr lang="es-GT" sz="2400" dirty="0" err="1"/>
              <a:t>must</a:t>
            </a:r>
            <a:r>
              <a:rPr lang="es-GT" sz="2400" dirty="0"/>
              <a:t> </a:t>
            </a:r>
            <a:r>
              <a:rPr lang="es-GT" sz="2400" dirty="0" err="1"/>
              <a:t>not</a:t>
            </a:r>
            <a:r>
              <a:rPr lang="es-GT" sz="2400" dirty="0"/>
              <a:t> </a:t>
            </a:r>
            <a:r>
              <a:rPr lang="es-GT" sz="2400" dirty="0" err="1"/>
              <a:t>interfere</a:t>
            </a:r>
            <a:r>
              <a:rPr lang="es-GT" sz="2400" dirty="0"/>
              <a:t> </a:t>
            </a:r>
            <a:r>
              <a:rPr lang="es-GT" sz="2400" dirty="0" err="1"/>
              <a:t>with</a:t>
            </a:r>
            <a:r>
              <a:rPr lang="es-GT" sz="2400" dirty="0"/>
              <a:t> </a:t>
            </a:r>
            <a:r>
              <a:rPr lang="es-GT" sz="2400" dirty="0" err="1"/>
              <a:t>each</a:t>
            </a:r>
            <a:r>
              <a:rPr lang="es-GT" sz="2400" dirty="0"/>
              <a:t> </a:t>
            </a:r>
            <a:r>
              <a:rPr lang="es-GT" sz="2400" dirty="0" err="1"/>
              <a:t>other</a:t>
            </a:r>
            <a:endParaRPr lang="es-GT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96C4AB-EC0A-415F-9B46-E135EE3DC0F1}"/>
              </a:ext>
            </a:extLst>
          </p:cNvPr>
          <p:cNvSpPr/>
          <p:nvPr/>
        </p:nvSpPr>
        <p:spPr>
          <a:xfrm>
            <a:off x="1167708" y="4855682"/>
            <a:ext cx="8877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400" b="1" dirty="0" err="1"/>
              <a:t>Durability</a:t>
            </a:r>
            <a:r>
              <a:rPr lang="es-GT" sz="2400" b="1" dirty="0"/>
              <a:t>: </a:t>
            </a:r>
            <a:r>
              <a:rPr lang="es-GT" sz="2400" dirty="0"/>
              <a:t>once a </a:t>
            </a:r>
            <a:r>
              <a:rPr lang="es-GT" sz="2400" dirty="0" err="1"/>
              <a:t>transaction</a:t>
            </a:r>
            <a:r>
              <a:rPr lang="es-GT" sz="2400" dirty="0"/>
              <a:t> </a:t>
            </a:r>
            <a:r>
              <a:rPr lang="es-GT" sz="2400" dirty="0" err="1"/>
              <a:t>is</a:t>
            </a:r>
            <a:r>
              <a:rPr lang="es-GT" sz="2400" dirty="0"/>
              <a:t> </a:t>
            </a:r>
            <a:r>
              <a:rPr lang="es-GT" sz="2400" dirty="0" err="1"/>
              <a:t>commited</a:t>
            </a:r>
            <a:r>
              <a:rPr lang="es-GT" sz="2400" dirty="0"/>
              <a:t>, </a:t>
            </a:r>
            <a:r>
              <a:rPr lang="es-GT" sz="2400" dirty="0" err="1"/>
              <a:t>it</a:t>
            </a:r>
            <a:r>
              <a:rPr lang="es-GT" sz="2400" dirty="0"/>
              <a:t> </a:t>
            </a:r>
            <a:r>
              <a:rPr lang="es-GT" sz="2400" dirty="0" err="1"/>
              <a:t>will</a:t>
            </a:r>
            <a:r>
              <a:rPr lang="es-GT" sz="2400" dirty="0"/>
              <a:t> </a:t>
            </a:r>
            <a:r>
              <a:rPr lang="es-GT" sz="2400" dirty="0" err="1"/>
              <a:t>stay</a:t>
            </a:r>
            <a:r>
              <a:rPr lang="es-GT" sz="2400" dirty="0"/>
              <a:t> </a:t>
            </a:r>
            <a:r>
              <a:rPr lang="es-GT" sz="2400" dirty="0" err="1"/>
              <a:t>on</a:t>
            </a:r>
            <a:r>
              <a:rPr lang="es-GT" sz="2400" dirty="0"/>
              <a:t> </a:t>
            </a:r>
            <a:r>
              <a:rPr lang="es-GT" sz="2400" dirty="0" err="1"/>
              <a:t>that</a:t>
            </a:r>
            <a:r>
              <a:rPr lang="es-GT" sz="2400" dirty="0"/>
              <a:t> </a:t>
            </a:r>
            <a:r>
              <a:rPr lang="es-GT" sz="2400" dirty="0" err="1"/>
              <a:t>state</a:t>
            </a:r>
            <a:endParaRPr lang="es-GT" sz="2400" dirty="0"/>
          </a:p>
        </p:txBody>
      </p:sp>
      <p:pic>
        <p:nvPicPr>
          <p:cNvPr id="10" name="Picture 9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48ED421-0FB8-4D1D-8B9A-ADE14EF91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832" y="311467"/>
            <a:ext cx="1572983" cy="21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7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7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3CEA371-366F-4C44-8997-0E863B90F7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989859"/>
              </p:ext>
            </p:extLst>
          </p:nvPr>
        </p:nvGraphicFramePr>
        <p:xfrm>
          <a:off x="1730318" y="1565165"/>
          <a:ext cx="1521041" cy="4654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26B92AEF-3009-4C20-A2E4-60DC333E070D}"/>
              </a:ext>
            </a:extLst>
          </p:cNvPr>
          <p:cNvSpPr/>
          <p:nvPr/>
        </p:nvSpPr>
        <p:spPr>
          <a:xfrm rot="10800000">
            <a:off x="689107" y="1764362"/>
            <a:ext cx="506027" cy="421004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86D10-465F-468C-823F-96C812DEBB47}"/>
              </a:ext>
            </a:extLst>
          </p:cNvPr>
          <p:cNvSpPr txBox="1"/>
          <p:nvPr/>
        </p:nvSpPr>
        <p:spPr>
          <a:xfrm>
            <a:off x="436470" y="1478154"/>
            <a:ext cx="10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Isolation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BD3B5-91D7-4A2E-88C4-0C30629FAECA}"/>
              </a:ext>
            </a:extLst>
          </p:cNvPr>
          <p:cNvSpPr txBox="1"/>
          <p:nvPr/>
        </p:nvSpPr>
        <p:spPr>
          <a:xfrm>
            <a:off x="3342988" y="5988943"/>
            <a:ext cx="116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Optimistic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6C85541-B6B3-41EB-9741-F29E962F9C7B}"/>
              </a:ext>
            </a:extLst>
          </p:cNvPr>
          <p:cNvSpPr/>
          <p:nvPr/>
        </p:nvSpPr>
        <p:spPr>
          <a:xfrm rot="10800000">
            <a:off x="3671898" y="1826785"/>
            <a:ext cx="506027" cy="4210049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47350-4C73-4DF8-92AF-419F3E8EDADB}"/>
              </a:ext>
            </a:extLst>
          </p:cNvPr>
          <p:cNvSpPr txBox="1"/>
          <p:nvPr/>
        </p:nvSpPr>
        <p:spPr>
          <a:xfrm>
            <a:off x="3342988" y="1496474"/>
            <a:ext cx="12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Pessimistic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34C338-170A-49F6-AFE7-F71B0A404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87"/>
              </p:ext>
            </p:extLst>
          </p:nvPr>
        </p:nvGraphicFramePr>
        <p:xfrm>
          <a:off x="5342925" y="1127142"/>
          <a:ext cx="6417246" cy="3501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278">
                  <a:extLst>
                    <a:ext uri="{9D8B030D-6E8A-4147-A177-3AD203B41FA5}">
                      <a16:colId xmlns:a16="http://schemas.microsoft.com/office/drawing/2014/main" val="3282936231"/>
                    </a:ext>
                  </a:extLst>
                </a:gridCol>
                <a:gridCol w="3319968">
                  <a:extLst>
                    <a:ext uri="{9D8B030D-6E8A-4147-A177-3AD203B41FA5}">
                      <a16:colId xmlns:a16="http://schemas.microsoft.com/office/drawing/2014/main" val="2451290426"/>
                    </a:ext>
                  </a:extLst>
                </a:gridCol>
              </a:tblGrid>
              <a:tr h="439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568"/>
                  </a:ext>
                </a:extLst>
              </a:tr>
              <a:tr h="10206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TRANSACTION</a:t>
                      </a:r>
                      <a:r>
                        <a:rPr lang="en-US" sz="18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Starts explicit transaction.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Increment @@TRANCOUNT in 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218062"/>
                  </a:ext>
                </a:extLst>
              </a:tr>
              <a:tr h="10206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TRANSACTION</a:t>
                      </a:r>
                      <a:r>
                        <a:rPr lang="en-US" sz="18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Commits explicit transaction.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Decrement @@TRANCOUNT in 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200976"/>
                  </a:ext>
                </a:extLst>
              </a:tr>
              <a:tr h="10206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ROLLBACK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TRANSACTION</a:t>
                      </a:r>
                      <a:r>
                        <a:rPr lang="en-US" sz="18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Rollbacks explicit transaction.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Decrement @@TRANCOUNT in 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1566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C465352-6217-4576-9250-280BFD15DE0D}"/>
              </a:ext>
            </a:extLst>
          </p:cNvPr>
          <p:cNvSpPr txBox="1"/>
          <p:nvPr/>
        </p:nvSpPr>
        <p:spPr>
          <a:xfrm>
            <a:off x="243794" y="5974411"/>
            <a:ext cx="137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Concurrency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EDB876-3230-4AD9-8994-9AA6254B8B07}"/>
              </a:ext>
            </a:extLst>
          </p:cNvPr>
          <p:cNvSpPr txBox="1"/>
          <p:nvPr/>
        </p:nvSpPr>
        <p:spPr>
          <a:xfrm>
            <a:off x="1651146" y="1127142"/>
            <a:ext cx="164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Isolation Levels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692A6E-C571-413E-9378-DEEFB949A69B}"/>
              </a:ext>
            </a:extLst>
          </p:cNvPr>
          <p:cNvSpPr txBox="1"/>
          <p:nvPr/>
        </p:nvSpPr>
        <p:spPr>
          <a:xfrm>
            <a:off x="5912529" y="5220081"/>
            <a:ext cx="599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Autocommit</a:t>
            </a:r>
            <a:r>
              <a:rPr lang="en-US" b="1" dirty="0"/>
              <a:t> Transactions: </a:t>
            </a:r>
            <a:r>
              <a:rPr lang="en-US" dirty="0"/>
              <a:t>By statement and controlled by engine automatically.</a:t>
            </a:r>
          </a:p>
          <a:p>
            <a:r>
              <a:rPr lang="en-US" dirty="0"/>
              <a:t>If an error occurs or session is cancelled, the sentence is rolled back</a:t>
            </a:r>
          </a:p>
        </p:txBody>
      </p:sp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090BA87-CA04-4182-890E-D23A7A2D34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48928" y="5267034"/>
            <a:ext cx="793185" cy="793185"/>
          </a:xfrm>
          <a:prstGeom prst="rect">
            <a:avLst/>
          </a:prstGeom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CFA0C6AE-2093-4A1D-907D-52E6BBF5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70" y="287782"/>
            <a:ext cx="6049430" cy="42388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SET TRANSACTION ISOLATION LEVEL </a:t>
            </a:r>
            <a:r>
              <a:rPr lang="en-US" sz="1800" dirty="0">
                <a:latin typeface="Consolas" panose="020B0609020204030204" pitchFamily="49" charset="0"/>
                <a:ea typeface="+mn-ea"/>
                <a:cs typeface="+mn-cs"/>
              </a:rPr>
              <a:t>&lt;OPTION&gt;;</a:t>
            </a:r>
          </a:p>
        </p:txBody>
      </p:sp>
    </p:spTree>
    <p:extLst>
      <p:ext uri="{BB962C8B-B14F-4D97-AF65-F5344CB8AC3E}">
        <p14:creationId xmlns:p14="http://schemas.microsoft.com/office/powerpoint/2010/main" val="130412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  <p:bldP spid="6" grpId="0"/>
      <p:bldP spid="12" grpId="0"/>
      <p:bldP spid="13" grpId="0" animBg="1"/>
      <p:bldP spid="16" grpId="0"/>
      <p:bldP spid="18" grpId="0"/>
      <p:bldP spid="20" grpId="0"/>
      <p:bldP spid="22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3CEA371-366F-4C44-8997-0E863B90F7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565260"/>
              </p:ext>
            </p:extLst>
          </p:nvPr>
        </p:nvGraphicFramePr>
        <p:xfrm>
          <a:off x="1932714" y="1690314"/>
          <a:ext cx="1521041" cy="4654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26B92AEF-3009-4C20-A2E4-60DC333E070D}"/>
              </a:ext>
            </a:extLst>
          </p:cNvPr>
          <p:cNvSpPr/>
          <p:nvPr/>
        </p:nvSpPr>
        <p:spPr>
          <a:xfrm>
            <a:off x="891504" y="1951935"/>
            <a:ext cx="506027" cy="421004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81E3EB-7A2D-4084-9489-06F2A44D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05" y="371209"/>
            <a:ext cx="4486275" cy="4238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SQL Server Locks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86D10-465F-468C-823F-96C812DEBB47}"/>
              </a:ext>
            </a:extLst>
          </p:cNvPr>
          <p:cNvSpPr txBox="1"/>
          <p:nvPr/>
        </p:nvSpPr>
        <p:spPr>
          <a:xfrm>
            <a:off x="356321" y="1610893"/>
            <a:ext cx="15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Lock Hierarchy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BD3B5-91D7-4A2E-88C4-0C30629FAECA}"/>
              </a:ext>
            </a:extLst>
          </p:cNvPr>
          <p:cNvSpPr txBox="1"/>
          <p:nvPr/>
        </p:nvSpPr>
        <p:spPr>
          <a:xfrm>
            <a:off x="3404038" y="6144500"/>
            <a:ext cx="162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Lock Escalation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6C85541-B6B3-41EB-9741-F29E962F9C7B}"/>
              </a:ext>
            </a:extLst>
          </p:cNvPr>
          <p:cNvSpPr/>
          <p:nvPr/>
        </p:nvSpPr>
        <p:spPr>
          <a:xfrm rot="10800000">
            <a:off x="3874294" y="1951934"/>
            <a:ext cx="506027" cy="4210049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9C2292-3EA7-45E5-BEB9-6C683C822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13772"/>
              </p:ext>
            </p:extLst>
          </p:nvPr>
        </p:nvGraphicFramePr>
        <p:xfrm>
          <a:off x="5603024" y="642620"/>
          <a:ext cx="5894774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387">
                  <a:extLst>
                    <a:ext uri="{9D8B030D-6E8A-4147-A177-3AD203B41FA5}">
                      <a16:colId xmlns:a16="http://schemas.microsoft.com/office/drawing/2014/main" val="1965949753"/>
                    </a:ext>
                  </a:extLst>
                </a:gridCol>
                <a:gridCol w="2947387">
                  <a:extLst>
                    <a:ext uri="{9D8B030D-6E8A-4147-A177-3AD203B41FA5}">
                      <a16:colId xmlns:a16="http://schemas.microsoft.com/office/drawing/2014/main" val="832178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Lock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2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Shared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Operations do not modify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30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 (U)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Operations could modify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81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Exclusive 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Operations are modifying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79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Intent (IS, IX)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At compile moment, used to determine lock scalations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8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Schema (</a:t>
                      </a:r>
                      <a:r>
                        <a:rPr lang="en-US" dirty="0" err="1"/>
                        <a:t>Sh</a:t>
                      </a:r>
                      <a:r>
                        <a:rPr lang="en-US" dirty="0"/>
                        <a:t>-M, </a:t>
                      </a:r>
                      <a:r>
                        <a:rPr lang="en-US" dirty="0" err="1"/>
                        <a:t>Sh</a:t>
                      </a:r>
                      <a:r>
                        <a:rPr lang="en-US" dirty="0"/>
                        <a:t>-S)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Prevents schema modifications at execution or to ensure stability at compiling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77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Bulk Update (BU)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Table locks for bulk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0280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47CC101-1A47-4163-944F-D2CDF9745783}"/>
              </a:ext>
            </a:extLst>
          </p:cNvPr>
          <p:cNvSpPr txBox="1"/>
          <p:nvPr/>
        </p:nvSpPr>
        <p:spPr>
          <a:xfrm>
            <a:off x="7010400" y="4362786"/>
            <a:ext cx="4825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Deadlock: </a:t>
            </a:r>
            <a:r>
              <a:rPr lang="en-US" dirty="0"/>
              <a:t>when concurrent sessions require exclusive lock to the same object, the least expensive operation is rolled back by engine.</a:t>
            </a:r>
          </a:p>
        </p:txBody>
      </p:sp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6D964215-0FDF-4DA6-A148-552A8EC909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0" y="4362786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BD5582-3208-4084-A97A-ED81BA488DB4}"/>
              </a:ext>
            </a:extLst>
          </p:cNvPr>
          <p:cNvSpPr/>
          <p:nvPr/>
        </p:nvSpPr>
        <p:spPr>
          <a:xfrm>
            <a:off x="6479164" y="5959834"/>
            <a:ext cx="4821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Checking locks: </a:t>
            </a:r>
            <a:r>
              <a:rPr lang="en-US" b="1" dirty="0" err="1">
                <a:solidFill>
                  <a:schemeClr val="accent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sys.dm_tran_locks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53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  <p:bldP spid="5" grpId="0"/>
      <p:bldP spid="6" grpId="0"/>
      <p:bldP spid="12" grpId="0"/>
      <p:bldP spid="13" grpId="0" animBg="1"/>
      <p:bldP spid="10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81E3EB-7A2D-4084-9489-06F2A44D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402536"/>
            <a:ext cx="4486275" cy="4238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Error Handling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9C2292-3EA7-45E5-BEB9-6C683C822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2656"/>
              </p:ext>
            </p:extLst>
          </p:nvPr>
        </p:nvGraphicFramePr>
        <p:xfrm>
          <a:off x="4126648" y="2081453"/>
          <a:ext cx="7641732" cy="252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2194">
                  <a:extLst>
                    <a:ext uri="{9D8B030D-6E8A-4147-A177-3AD203B41FA5}">
                      <a16:colId xmlns:a16="http://schemas.microsoft.com/office/drawing/2014/main" val="1965949753"/>
                    </a:ext>
                  </a:extLst>
                </a:gridCol>
                <a:gridCol w="3359538">
                  <a:extLst>
                    <a:ext uri="{9D8B030D-6E8A-4147-A177-3AD203B41FA5}">
                      <a16:colId xmlns:a16="http://schemas.microsoft.com/office/drawing/2014/main" val="832178070"/>
                    </a:ext>
                  </a:extLst>
                </a:gridCol>
              </a:tblGrid>
              <a:tr h="3468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22843"/>
                  </a:ext>
                </a:extLst>
              </a:tr>
              <a:tr h="10795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THROW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Error_number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[Message]</a:t>
                      </a:r>
                      <a:r>
                        <a:rPr lang="en-US" sz="14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[State]</a:t>
                      </a:r>
                      <a:r>
                        <a:rPr lang="en-US" sz="14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*Recommended to use</a:t>
                      </a:r>
                    </a:p>
                    <a:p>
                      <a:pPr algn="ctr"/>
                      <a:r>
                        <a:rPr lang="en-US" sz="1600" dirty="0"/>
                        <a:t>Fixed severity of 16</a:t>
                      </a:r>
                    </a:p>
                    <a:p>
                      <a:pPr algn="ctr"/>
                      <a:r>
                        <a:rPr lang="en-US" sz="1600" dirty="0"/>
                        <a:t>Always activates CATCH block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300213"/>
                  </a:ext>
                </a:extLst>
              </a:tr>
              <a:tr h="10795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RAISERROR</a:t>
                      </a:r>
                      <a:r>
                        <a:rPr lang="en-US" sz="14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[Message]</a:t>
                      </a:r>
                      <a:r>
                        <a:rPr lang="en-US" sz="14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[Severity]</a:t>
                      </a:r>
                      <a:r>
                        <a:rPr lang="en-US" sz="14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[State]</a:t>
                      </a:r>
                      <a:r>
                        <a:rPr lang="en-US" sz="14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Supports log to Application Log</a:t>
                      </a:r>
                    </a:p>
                    <a:p>
                      <a:pPr algn="ctr"/>
                      <a:r>
                        <a:rPr lang="en-US" sz="1600" dirty="0"/>
                        <a:t>Activates CATCH block for severity &gt;10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81877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4F24C43-B52F-4A93-9AAD-B82C5C6097C2}"/>
              </a:ext>
            </a:extLst>
          </p:cNvPr>
          <p:cNvSpPr/>
          <p:nvPr/>
        </p:nvSpPr>
        <p:spPr>
          <a:xfrm>
            <a:off x="305771" y="2078624"/>
            <a:ext cx="370693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code to verify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error handling block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error functions: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ERROR_LINE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ERROR_MESSAGE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ERROR_NUMBER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ERROR_PROCEDURE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ERROR_SEVERITY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ERROR_STATE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4A93ED08-9042-4CAF-91D7-15A97435E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5878" y="5486735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3CBA4B-AEAB-4133-AA8B-7205B8F41675}"/>
              </a:ext>
            </a:extLst>
          </p:cNvPr>
          <p:cNvSpPr txBox="1"/>
          <p:nvPr/>
        </p:nvSpPr>
        <p:spPr>
          <a:xfrm>
            <a:off x="6190278" y="5610840"/>
            <a:ext cx="482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TRY..CATCH </a:t>
            </a:r>
            <a:r>
              <a:rPr lang="en-US" dirty="0"/>
              <a:t>does not capture compilation errors or errors by killed sessions.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4EF1A2-54A7-45A0-8344-2643AA3252EF}"/>
              </a:ext>
            </a:extLst>
          </p:cNvPr>
          <p:cNvSpPr txBox="1"/>
          <p:nvPr/>
        </p:nvSpPr>
        <p:spPr>
          <a:xfrm>
            <a:off x="4793998" y="872555"/>
            <a:ext cx="471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is a best practice to re-throw errors to client with custom messages, SQL Server have 2 functions for this:</a:t>
            </a:r>
          </a:p>
        </p:txBody>
      </p:sp>
      <p:pic>
        <p:nvPicPr>
          <p:cNvPr id="18" name="Graphic 17" descr="Information">
            <a:extLst>
              <a:ext uri="{FF2B5EF4-FFF2-40B4-BE49-F238E27FC236}">
                <a16:creationId xmlns:a16="http://schemas.microsoft.com/office/drawing/2014/main" id="{F0FD37E3-BE8F-4AA6-AFDB-F75A8D68E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2707" y="937627"/>
            <a:ext cx="793185" cy="7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0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02" y="2356834"/>
            <a:ext cx="10963196" cy="947878"/>
          </a:xfrm>
        </p:spPr>
        <p:txBody>
          <a:bodyPr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2EEC8-652D-4942-966B-8AE9191AE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281" y="3801723"/>
            <a:ext cx="2800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3B6A1E-C79C-41C6-AD8A-0F8CF315FAEB}"/>
              </a:ext>
            </a:extLst>
          </p:cNvPr>
          <p:cNvSpPr txBox="1">
            <a:spLocks/>
          </p:cNvSpPr>
          <p:nvPr/>
        </p:nvSpPr>
        <p:spPr>
          <a:xfrm>
            <a:off x="3634569" y="1984390"/>
            <a:ext cx="4649769" cy="15337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b="1" dirty="0"/>
              <a:t>Thank you!</a:t>
            </a:r>
          </a:p>
        </p:txBody>
      </p:sp>
      <p:pic>
        <p:nvPicPr>
          <p:cNvPr id="14" name="Picture 8" descr="Image result for twitter logo">
            <a:hlinkClick r:id="rId2"/>
            <a:extLst>
              <a:ext uri="{FF2B5EF4-FFF2-40B4-BE49-F238E27FC236}">
                <a16:creationId xmlns:a16="http://schemas.microsoft.com/office/drawing/2014/main" id="{76027D60-6248-4D19-84DC-84F785C61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599" y="5972627"/>
            <a:ext cx="712751" cy="57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43A5BC49-9AE5-4D30-A33F-76CEFFB45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07" y="6015911"/>
            <a:ext cx="1202791" cy="493144"/>
          </a:xfrm>
          <a:prstGeom prst="rect">
            <a:avLst/>
          </a:prstGeom>
        </p:spPr>
      </p:pic>
      <p:pic>
        <p:nvPicPr>
          <p:cNvPr id="20" name="Picture 19">
            <a:hlinkClick r:id="rId6"/>
            <a:extLst>
              <a:ext uri="{FF2B5EF4-FFF2-40B4-BE49-F238E27FC236}">
                <a16:creationId xmlns:a16="http://schemas.microsoft.com/office/drawing/2014/main" id="{45A9A6EF-912E-4238-8146-FE7C587700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8802" y="5855827"/>
            <a:ext cx="813312" cy="813312"/>
          </a:xfrm>
          <a:prstGeom prst="rect">
            <a:avLst/>
          </a:prstGeom>
        </p:spPr>
      </p:pic>
      <p:sp>
        <p:nvSpPr>
          <p:cNvPr id="21" name="TextBox 20">
            <a:hlinkClick r:id="rId6"/>
            <a:extLst>
              <a:ext uri="{FF2B5EF4-FFF2-40B4-BE49-F238E27FC236}">
                <a16:creationId xmlns:a16="http://schemas.microsoft.com/office/drawing/2014/main" id="{2C0B5053-147A-4108-981B-FAC46FC3E330}"/>
              </a:ext>
            </a:extLst>
          </p:cNvPr>
          <p:cNvSpPr txBox="1"/>
          <p:nvPr/>
        </p:nvSpPr>
        <p:spPr>
          <a:xfrm>
            <a:off x="3243753" y="6093206"/>
            <a:ext cx="201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Eduardo Pivaral</a:t>
            </a:r>
          </a:p>
        </p:txBody>
      </p:sp>
      <p:sp>
        <p:nvSpPr>
          <p:cNvPr id="22" name="TextBox 21">
            <a:hlinkClick r:id="rId2"/>
            <a:extLst>
              <a:ext uri="{FF2B5EF4-FFF2-40B4-BE49-F238E27FC236}">
                <a16:creationId xmlns:a16="http://schemas.microsoft.com/office/drawing/2014/main" id="{574F4056-4C87-4D9E-9603-E665E4DC7E07}"/>
              </a:ext>
            </a:extLst>
          </p:cNvPr>
          <p:cNvSpPr txBox="1"/>
          <p:nvPr/>
        </p:nvSpPr>
        <p:spPr>
          <a:xfrm>
            <a:off x="5959455" y="6093206"/>
            <a:ext cx="1791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@EduardoDBA</a:t>
            </a:r>
          </a:p>
        </p:txBody>
      </p:sp>
      <p:sp>
        <p:nvSpPr>
          <p:cNvPr id="23" name="TextBox 22">
            <a:hlinkClick r:id="rId4"/>
            <a:extLst>
              <a:ext uri="{FF2B5EF4-FFF2-40B4-BE49-F238E27FC236}">
                <a16:creationId xmlns:a16="http://schemas.microsoft.com/office/drawing/2014/main" id="{9399E8CB-2E7E-4464-8A58-7C9EDACAC15B}"/>
              </a:ext>
            </a:extLst>
          </p:cNvPr>
          <p:cNvSpPr txBox="1"/>
          <p:nvPr/>
        </p:nvSpPr>
        <p:spPr>
          <a:xfrm>
            <a:off x="9004897" y="6093206"/>
            <a:ext cx="1305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Epivaral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95D9B0-8F67-4B4D-A5ED-ED27C2E29F6E}"/>
              </a:ext>
            </a:extLst>
          </p:cNvPr>
          <p:cNvSpPr txBox="1"/>
          <p:nvPr/>
        </p:nvSpPr>
        <p:spPr>
          <a:xfrm>
            <a:off x="4866151" y="4331419"/>
            <a:ext cx="272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8"/>
              </a:rPr>
              <a:t>www.SQLGuatemala.com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020371-2F50-4C1A-ACAA-B84F4A5CEFBC}"/>
              </a:ext>
            </a:extLst>
          </p:cNvPr>
          <p:cNvSpPr txBox="1"/>
          <p:nvPr/>
        </p:nvSpPr>
        <p:spPr>
          <a:xfrm>
            <a:off x="3243753" y="3703560"/>
            <a:ext cx="5966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Want to know more?  Having doubts about this presentation?</a:t>
            </a:r>
          </a:p>
          <a:p>
            <a:pPr algn="ctr"/>
            <a:r>
              <a:rPr lang="en-US" dirty="0"/>
              <a:t>Visit me at: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B32ED-7F54-4733-8264-8CC9FC4AC1D7}"/>
              </a:ext>
            </a:extLst>
          </p:cNvPr>
          <p:cNvSpPr/>
          <p:nvPr/>
        </p:nvSpPr>
        <p:spPr>
          <a:xfrm>
            <a:off x="9796834" y="341496"/>
            <a:ext cx="2185704" cy="435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SQL.Connect()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</a:p>
          <a:p>
            <a:pPr lvl="0" algn="r">
              <a:defRPr/>
            </a:pP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[Code].{Build}.Connect();	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0309D215-C74A-417D-B444-1C09868D2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451" y="180078"/>
            <a:ext cx="768641" cy="71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51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574073" y="2799491"/>
            <a:ext cx="4331368" cy="627904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2">
                    <a:lumMod val="25000"/>
                  </a:schemeClr>
                </a:solidFill>
              </a:rPr>
              <a:t>Eduardo Pivaral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574073" y="3316060"/>
            <a:ext cx="4981791" cy="421937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SQL Server Database Consultant @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Pythian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>
          <a:xfrm>
            <a:off x="7503700" y="1396769"/>
            <a:ext cx="3929500" cy="358448"/>
          </a:xfrm>
        </p:spPr>
        <p:txBody>
          <a:bodyPr/>
          <a:lstStyle/>
          <a:p>
            <a:r>
              <a:rPr lang="en-US" dirty="0"/>
              <a:t>Experience</a:t>
            </a:r>
          </a:p>
        </p:txBody>
      </p:sp>
      <p:pic>
        <p:nvPicPr>
          <p:cNvPr id="7" name="Picture Placeholder 6" descr="A person holding a sign posing for the camera&#10;&#10;Description automatically generated">
            <a:extLst>
              <a:ext uri="{FF2B5EF4-FFF2-40B4-BE49-F238E27FC236}">
                <a16:creationId xmlns:a16="http://schemas.microsoft.com/office/drawing/2014/main" id="{623F96CD-81FB-4F6B-B2B9-B6046DE0F71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" r="81"/>
          <a:stretch>
            <a:fillRect/>
          </a:stretch>
        </p:blipFill>
        <p:spPr>
          <a:xfrm>
            <a:off x="917702" y="694391"/>
            <a:ext cx="1924051" cy="1924049"/>
          </a:xfrm>
        </p:spPr>
      </p:pic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>
          <a:xfrm>
            <a:off x="7503700" y="1755848"/>
            <a:ext cx="4688300" cy="113396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+15 </a:t>
            </a:r>
            <a:r>
              <a:rPr lang="en-US" dirty="0"/>
              <a:t>Years of experience working on IT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+10 </a:t>
            </a:r>
            <a:r>
              <a:rPr lang="en-US" dirty="0"/>
              <a:t>Years of experience working with SQL Server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Developer of Open Source tools for SQL Server administration, development and productivity.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>
          <a:xfrm>
            <a:off x="7503700" y="3071634"/>
            <a:ext cx="3929500" cy="358448"/>
          </a:xfrm>
        </p:spPr>
        <p:txBody>
          <a:bodyPr/>
          <a:lstStyle/>
          <a:p>
            <a:r>
              <a:rPr lang="en-US" dirty="0"/>
              <a:t>Certifications</a:t>
            </a:r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>
          <a:xfrm>
            <a:off x="7503700" y="3430713"/>
            <a:ext cx="4688300" cy="1099458"/>
          </a:xfrm>
        </p:spPr>
        <p:txBody>
          <a:bodyPr/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MCSE</a:t>
            </a:r>
            <a:r>
              <a:rPr lang="en-US" dirty="0"/>
              <a:t> Data Management and Analytics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MCSA SQL 2016 </a:t>
            </a:r>
            <a:r>
              <a:rPr lang="en-US" dirty="0"/>
              <a:t>Database Development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MCSA SQL 2016 </a:t>
            </a:r>
            <a:r>
              <a:rPr lang="en-US" dirty="0"/>
              <a:t>Database Administration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MCSA SQL 2012/2014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7503700" y="4711362"/>
            <a:ext cx="3929500" cy="358448"/>
          </a:xfrm>
        </p:spPr>
        <p:txBody>
          <a:bodyPr/>
          <a:lstStyle/>
          <a:p>
            <a:r>
              <a:rPr lang="en-US" dirty="0"/>
              <a:t>Community</a:t>
            </a:r>
          </a:p>
        </p:txBody>
      </p:sp>
      <p:sp>
        <p:nvSpPr>
          <p:cNvPr id="156" name="Text Placeholder 155"/>
          <p:cNvSpPr>
            <a:spLocks noGrp="1"/>
          </p:cNvSpPr>
          <p:nvPr>
            <p:ph type="body" sz="quarter" idx="17"/>
          </p:nvPr>
        </p:nvSpPr>
        <p:spPr>
          <a:xfrm>
            <a:off x="7503700" y="5070441"/>
            <a:ext cx="4609640" cy="1305524"/>
          </a:xfrm>
        </p:spPr>
        <p:txBody>
          <a:bodyPr/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Regular Author for </a:t>
            </a:r>
            <a:r>
              <a:rPr lang="en-US" b="1" dirty="0"/>
              <a:t>MSSQLTips.com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Regular Author for </a:t>
            </a:r>
            <a:r>
              <a:rPr lang="en-US" b="1" dirty="0"/>
              <a:t>SQLServerCentral.com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MSSQLTips.com </a:t>
            </a:r>
            <a:r>
              <a:rPr lang="en-US" dirty="0"/>
              <a:t>Rookie of the year 2018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Board member of </a:t>
            </a:r>
            <a:r>
              <a:rPr lang="en-US" b="1" dirty="0"/>
              <a:t>Guatemala SQL Server User Group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Owner of </a:t>
            </a:r>
            <a:r>
              <a:rPr lang="en-US" b="1" dirty="0"/>
              <a:t>SQLGuatemala.com</a:t>
            </a:r>
          </a:p>
          <a:p>
            <a:pPr>
              <a:spcBef>
                <a:spcPts val="200"/>
              </a:spcBef>
            </a:pPr>
            <a:endParaRPr lang="en-US" dirty="0"/>
          </a:p>
        </p:txBody>
      </p:sp>
      <p:sp>
        <p:nvSpPr>
          <p:cNvPr id="31" name="Text Placeholder 158">
            <a:extLst>
              <a:ext uri="{FF2B5EF4-FFF2-40B4-BE49-F238E27FC236}">
                <a16:creationId xmlns:a16="http://schemas.microsoft.com/office/drawing/2014/main" id="{23288460-89AA-4659-ADE4-ACF1C930819A}"/>
              </a:ext>
            </a:extLst>
          </p:cNvPr>
          <p:cNvSpPr txBox="1">
            <a:spLocks/>
          </p:cNvSpPr>
          <p:nvPr/>
        </p:nvSpPr>
        <p:spPr>
          <a:xfrm>
            <a:off x="819721" y="3944681"/>
            <a:ext cx="2335850" cy="34925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CA" sz="16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www.sqlguatemala.com</a:t>
            </a:r>
            <a:endParaRPr lang="en-CA" sz="1600" dirty="0">
              <a:solidFill>
                <a:srgbClr val="0070C0"/>
              </a:solidFill>
            </a:endParaRPr>
          </a:p>
          <a:p>
            <a:pPr indent="0">
              <a:buNone/>
            </a:pPr>
            <a:endParaRPr lang="en-CA" sz="1600" dirty="0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7BD111-0BE4-4B13-A1C7-A902F6DDA211}"/>
              </a:ext>
            </a:extLst>
          </p:cNvPr>
          <p:cNvSpPr txBox="1"/>
          <p:nvPr/>
        </p:nvSpPr>
        <p:spPr>
          <a:xfrm>
            <a:off x="1344435" y="4617897"/>
            <a:ext cx="156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Eduardo Pivaral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67FEF5-FEC2-468B-A359-49874E12BDD4}"/>
              </a:ext>
            </a:extLst>
          </p:cNvPr>
          <p:cNvSpPr txBox="1"/>
          <p:nvPr/>
        </p:nvSpPr>
        <p:spPr>
          <a:xfrm>
            <a:off x="1344435" y="5260761"/>
            <a:ext cx="156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@EduardoDBA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ABBEC0-76D5-462C-B1F6-745DC0F7796A}"/>
              </a:ext>
            </a:extLst>
          </p:cNvPr>
          <p:cNvSpPr txBox="1"/>
          <p:nvPr/>
        </p:nvSpPr>
        <p:spPr>
          <a:xfrm>
            <a:off x="1344435" y="5886309"/>
            <a:ext cx="919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Epivaral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84FC8A-06F4-4B5E-B442-BAA0295650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9" y="5781266"/>
            <a:ext cx="548640" cy="5486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F692AA-CF9D-4302-BC7C-9CD06D2404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9" y="4530171"/>
            <a:ext cx="548640" cy="54864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488DAF5-D4CE-4C20-B815-5DB907F44E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9" y="5155718"/>
            <a:ext cx="548640" cy="548640"/>
          </a:xfrm>
          <a:prstGeom prst="rect">
            <a:avLst/>
          </a:prstGeom>
        </p:spPr>
      </p:pic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CB10FF-E012-45F5-B509-2469BF9823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2970" y="3972945"/>
            <a:ext cx="292722" cy="2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996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1393619" y="1387773"/>
            <a:ext cx="8673660" cy="500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SQL Server engine works?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with data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T-SQL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DEMOS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87F58E-BC84-4875-856D-FBF901290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983" y="3526166"/>
            <a:ext cx="3659806" cy="34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435" y="2299647"/>
            <a:ext cx="9971130" cy="1129353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SQL Server Engine Works?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58D174-0455-442D-8245-B66F88A69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796" y="3809568"/>
            <a:ext cx="2770078" cy="277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1186816" y="500535"/>
            <a:ext cx="9122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T-SQL: </a:t>
            </a:r>
            <a:r>
              <a:rPr lang="en-US" sz="2400" dirty="0"/>
              <a:t>Is the Microsoft implementation for Standard SQL language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0EAED2-9FFE-4E13-9C67-60CEA807AC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872806"/>
              </p:ext>
            </p:extLst>
          </p:nvPr>
        </p:nvGraphicFramePr>
        <p:xfrm>
          <a:off x="654425" y="2399103"/>
          <a:ext cx="10650069" cy="2941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104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541358" y="626503"/>
            <a:ext cx="11109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T-SQL  is a Declarative Language: </a:t>
            </a:r>
            <a:r>
              <a:rPr lang="en-US" sz="2400" dirty="0"/>
              <a:t>We instruct WHAT to do, engine decides HOW to do 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AEE91-8897-4E5A-ADCB-9052A22B7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936" y="2188999"/>
            <a:ext cx="8518119" cy="4042498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4819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467CF-D85F-43D4-B862-4506354F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73" y="585611"/>
            <a:ext cx="8408226" cy="35998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A7D96B-F6AE-42BB-91FC-E92CA6F4E78A}"/>
              </a:ext>
            </a:extLst>
          </p:cNvPr>
          <p:cNvSpPr/>
          <p:nvPr/>
        </p:nvSpPr>
        <p:spPr>
          <a:xfrm>
            <a:off x="515389" y="3882955"/>
            <a:ext cx="63189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</a:rPr>
              <a:t>Check data in memory:</a:t>
            </a:r>
          </a:p>
          <a:p>
            <a:endParaRPr lang="en-US" sz="2000" b="1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sys.dm_os_buffer_descriptors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3BF13C-9A76-4BC4-9733-799E836AB6F7}"/>
              </a:ext>
            </a:extLst>
          </p:cNvPr>
          <p:cNvSpPr/>
          <p:nvPr/>
        </p:nvSpPr>
        <p:spPr>
          <a:xfrm>
            <a:off x="515389" y="5425513"/>
            <a:ext cx="96521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</a:rPr>
              <a:t>Clear data from cache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will be pulled from storage again)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endParaRPr lang="en-US" sz="2000" b="1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DBCC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DROPCLEANBUFFERS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D05304-01AF-49AC-900A-63C0B30F4970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1827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249046" y="241210"/>
            <a:ext cx="680111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Page: </a:t>
            </a:r>
            <a:r>
              <a:rPr lang="en-US" sz="2800" dirty="0"/>
              <a:t>The fundamental unit of data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Size is 8-KB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128 pages per megabyte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/>
              <a:t>Extent: </a:t>
            </a:r>
            <a:r>
              <a:rPr lang="en-US" sz="2800" dirty="0"/>
              <a:t>Eight physically contiguous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64 KB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16 extents per megabyte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FA84F-B681-4D99-AAB1-D1D066361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788" y="2706496"/>
            <a:ext cx="6672829" cy="25350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794EBB-1CB1-46FA-95BC-3AD345244FC9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DE5B87-68A1-4791-8FAF-FFBEDEC95FCD}"/>
              </a:ext>
            </a:extLst>
          </p:cNvPr>
          <p:cNvSpPr/>
          <p:nvPr/>
        </p:nvSpPr>
        <p:spPr>
          <a:xfrm>
            <a:off x="604469" y="3826143"/>
            <a:ext cx="4584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 activity from disk or memory on any T-SQL sentence: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STATISTICS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65FDEC-C1EA-4F2F-B2D0-A173DB579E53}"/>
              </a:ext>
            </a:extLst>
          </p:cNvPr>
          <p:cNvSpPr/>
          <p:nvPr/>
        </p:nvSpPr>
        <p:spPr>
          <a:xfrm>
            <a:off x="604469" y="5697336"/>
            <a:ext cx="79209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New DMF on SQL Server 2019!!</a:t>
            </a:r>
          </a:p>
          <a:p>
            <a:endParaRPr lang="es-GT" dirty="0">
              <a:latin typeface="Consolas" panose="020B0609020204030204" pitchFamily="49" charset="0"/>
            </a:endParaRPr>
          </a:p>
          <a:p>
            <a:r>
              <a:rPr lang="es-GT" dirty="0" err="1">
                <a:solidFill>
                  <a:schemeClr val="accent6"/>
                </a:solidFill>
                <a:latin typeface="Consolas" panose="020B0609020204030204" pitchFamily="49" charset="0"/>
              </a:rPr>
              <a:t>sys.dm_db_page_info</a:t>
            </a:r>
            <a:r>
              <a:rPr lang="es-GT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GT" dirty="0" err="1">
                <a:solidFill>
                  <a:srgbClr val="000000"/>
                </a:solidFill>
                <a:latin typeface="Consolas" panose="020B0609020204030204" pitchFamily="49" charset="0"/>
              </a:rPr>
              <a:t>DBId</a:t>
            </a:r>
            <a:r>
              <a:rPr lang="es-GT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G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GT" dirty="0" err="1">
                <a:solidFill>
                  <a:srgbClr val="000000"/>
                </a:solidFill>
                <a:latin typeface="Consolas" panose="020B0609020204030204" pitchFamily="49" charset="0"/>
              </a:rPr>
              <a:t>FileId</a:t>
            </a:r>
            <a:r>
              <a:rPr lang="es-GT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G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GT" dirty="0" err="1">
                <a:solidFill>
                  <a:srgbClr val="000000"/>
                </a:solidFill>
                <a:latin typeface="Consolas" panose="020B0609020204030204" pitchFamily="49" charset="0"/>
              </a:rPr>
              <a:t>PageId</a:t>
            </a:r>
            <a:r>
              <a:rPr lang="es-GT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G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GT" dirty="0" err="1">
                <a:solidFill>
                  <a:srgbClr val="000000"/>
                </a:solidFill>
                <a:latin typeface="Consolas" panose="020B0609020204030204" pitchFamily="49" charset="0"/>
              </a:rPr>
              <a:t>Mode</a:t>
            </a:r>
            <a:r>
              <a:rPr lang="es-GT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7973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1152</TotalTime>
  <Words>1290</Words>
  <Application>Microsoft Office PowerPoint</Application>
  <PresentationFormat>Widescreen</PresentationFormat>
  <Paragraphs>353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Symbol</vt:lpstr>
      <vt:lpstr>Office Theme</vt:lpstr>
      <vt:lpstr>Fundamentals of T-SQL Language</vt:lpstr>
      <vt:lpstr>PowerPoint Presentation</vt:lpstr>
      <vt:lpstr>Eduardo Pivaral</vt:lpstr>
      <vt:lpstr>PowerPoint Presentation</vt:lpstr>
      <vt:lpstr>How SQL Server Engine Works?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Advanced T-SQL</vt:lpstr>
      <vt:lpstr>PowerPoint Presentation</vt:lpstr>
      <vt:lpstr>PowerPoint Presentation</vt:lpstr>
      <vt:lpstr>PowerPoint Presentation</vt:lpstr>
      <vt:lpstr>ACID – Set of properties to guarantee data validity</vt:lpstr>
      <vt:lpstr>SET TRANSACTION ISOLATION LEVEL &lt;OPTION&gt;;</vt:lpstr>
      <vt:lpstr>SQL Server Locks</vt:lpstr>
      <vt:lpstr>Error Handling</vt:lpstr>
      <vt:lpstr>DEMOS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Pivaral leal, EDUARDO</dc:creator>
  <cp:lastModifiedBy>Eduardo Pivaral</cp:lastModifiedBy>
  <cp:revision>254</cp:revision>
  <dcterms:created xsi:type="dcterms:W3CDTF">2019-02-20T20:55:57Z</dcterms:created>
  <dcterms:modified xsi:type="dcterms:W3CDTF">2019-12-07T17:00:30Z</dcterms:modified>
</cp:coreProperties>
</file>