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0" r:id="rId2"/>
    <p:sldId id="310" r:id="rId3"/>
    <p:sldId id="258" r:id="rId4"/>
    <p:sldId id="260" r:id="rId5"/>
    <p:sldId id="318" r:id="rId6"/>
    <p:sldId id="319" r:id="rId7"/>
    <p:sldId id="320" r:id="rId8"/>
    <p:sldId id="321" r:id="rId9"/>
    <p:sldId id="262" r:id="rId10"/>
    <p:sldId id="261" r:id="rId11"/>
    <p:sldId id="322" r:id="rId12"/>
    <p:sldId id="278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10E42"/>
    <a:srgbClr val="6AE848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394" autoAdjust="0"/>
  </p:normalViewPr>
  <p:slideViewPr>
    <p:cSldViewPr snapToGrid="0">
      <p:cViewPr varScale="1">
        <p:scale>
          <a:sx n="93" d="100"/>
          <a:sy n="93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4432-8FF7-4552-86A5-EE72DD268C8C}" type="datetimeFigureOut">
              <a:rPr lang="es-GT" smtClean="0"/>
              <a:t>13/06/2020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D46F-1A9E-4591-AD55-8D352ACDBB0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34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ipm0qLPeJP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guatemala.com/2018/07/saving-disk-space-by-choosing-correct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pivaral/Sessions" TargetMode="External"/><Relationship Id="rId5" Type="http://schemas.openxmlformats.org/officeDocument/2006/relationships/hyperlink" Target="https://github.com/Epivaral/Scripts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sqlguatemala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ythian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hyperlink" Target="http://www.sqlguatemala.com/" TargetMode="External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guatemala.com/2017/09/msdb-maintenance-and-cleanup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guatemala.com/2018/02/considerations-for-dealing-with-bi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3342" y="1695866"/>
            <a:ext cx="6735775" cy="2011356"/>
          </a:xfrm>
        </p:spPr>
        <p:txBody>
          <a:bodyPr>
            <a:normAutofit/>
          </a:bodyPr>
          <a:lstStyle/>
          <a:p>
            <a:pPr algn="l"/>
            <a:r>
              <a:rPr lang="pt-BR" sz="6600" b="1" dirty="0"/>
              <a:t>T-SQL: Código de alto desempeño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Eduardo Pivaral (MCSE, MCSA) – Jun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1" y="5420573"/>
            <a:ext cx="12191999" cy="1437426"/>
          </a:xfrm>
          <a:prstGeom prst="rect">
            <a:avLst/>
          </a:prstGeom>
          <a:solidFill>
            <a:srgbClr val="010E4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 descr="A picture containing clock, food, light&#10;&#10;Description automatically generated">
            <a:extLst>
              <a:ext uri="{FF2B5EF4-FFF2-40B4-BE49-F238E27FC236}">
                <a16:creationId xmlns:a16="http://schemas.microsoft.com/office/drawing/2014/main" id="{3A0D70ED-2F59-4901-83C8-B7515007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8" y="1806115"/>
            <a:ext cx="2311785" cy="2156978"/>
          </a:xfrm>
          <a:prstGeom prst="rect">
            <a:avLst/>
          </a:prstGeom>
        </p:spPr>
      </p:pic>
      <p:pic>
        <p:nvPicPr>
          <p:cNvPr id="6" name="Picture 5" descr="A picture containing sitting, black, red, food&#10;&#10;Description automatically generated">
            <a:extLst>
              <a:ext uri="{FF2B5EF4-FFF2-40B4-BE49-F238E27FC236}">
                <a16:creationId xmlns:a16="http://schemas.microsoft.com/office/drawing/2014/main" id="{5EF7F192-D4B9-4965-B20E-22CD8324A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78" y="5420573"/>
            <a:ext cx="1410809" cy="1410809"/>
          </a:xfrm>
          <a:prstGeom prst="rect">
            <a:avLst/>
          </a:prstGeom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9573B3A-27F5-4392-BDC8-C35144AD5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154"/>
            <a:ext cx="6244413" cy="10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5BDF5F-BD8E-41D2-AD5C-ECB67C0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729345"/>
            <a:ext cx="8596668" cy="53993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Avoid using SELECT * to send data to client application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explicitly defining columns, network and disk IO is reduced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is improved by sending only required records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ASYNC_NETWORK_IO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wait can be avoided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Filter data on the database tier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sent to client is reduced even more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SARGABLE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argument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-able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 data on presentation tier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Sorting is a resource-intensive operation, can negatively impact performance.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09F8C-C45E-4132-9F5E-86FD87ED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19" y="2248234"/>
            <a:ext cx="7300062" cy="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A4B758-6956-4416-B247-B35B8F20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62" y="402690"/>
            <a:ext cx="9696542" cy="3880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millions of records, correct datatype make a lot of difference on performance and storage utilization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Wrong datatypes will require data conversions (additional overhead)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Filtering/Joining different datatypes will require implicit conversions (sub-optimal queries)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Comparison between storage used for distinct datatypes storing the exact same data: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DD5FE-3C76-4247-A950-07F37F7F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7" y="4211231"/>
            <a:ext cx="9809465" cy="1488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BE5F3A-E735-4178-BE99-FC76B3A0934A}"/>
              </a:ext>
            </a:extLst>
          </p:cNvPr>
          <p:cNvSpPr/>
          <p:nvPr/>
        </p:nvSpPr>
        <p:spPr>
          <a:xfrm>
            <a:off x="5865901" y="6110398"/>
            <a:ext cx="6436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Further reading:</a:t>
            </a: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https://www.sqlguatemala.com/2018/07/saving-disk-space-by-choosing-correct.html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88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EEC8-652D-4942-966B-8AE9191A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81" y="3801723"/>
            <a:ext cx="2800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3645249" y="1566226"/>
            <a:ext cx="499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72C6"/>
                </a:solidFill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GT" sz="9600" dirty="0"/>
              <a:t>¡Gracias!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A673D-57FD-478D-B3C2-C1C4D15406C4}"/>
              </a:ext>
            </a:extLst>
          </p:cNvPr>
          <p:cNvSpPr txBox="1"/>
          <p:nvPr/>
        </p:nvSpPr>
        <p:spPr>
          <a:xfrm>
            <a:off x="3876508" y="358121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B7A06-4CD1-4CB8-9410-91F21BC17694}"/>
              </a:ext>
            </a:extLst>
          </p:cNvPr>
          <p:cNvSpPr txBox="1"/>
          <p:nvPr/>
        </p:nvSpPr>
        <p:spPr>
          <a:xfrm>
            <a:off x="6029110" y="358121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171D-4D80-4B88-B830-604F3C83DE31}"/>
              </a:ext>
            </a:extLst>
          </p:cNvPr>
          <p:cNvSpPr txBox="1"/>
          <p:nvPr/>
        </p:nvSpPr>
        <p:spPr>
          <a:xfrm>
            <a:off x="8181714" y="3581217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987AE-CAB1-4F9D-8FDD-7EEFC83E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62" y="3476174"/>
            <a:ext cx="548640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1B3699-E6DC-4F3A-B926-520078142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58" y="3476174"/>
            <a:ext cx="548640" cy="5486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13D2DE2-26AD-4251-A927-4644B48FF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60" y="3476174"/>
            <a:ext cx="548640" cy="548640"/>
          </a:xfrm>
          <a:prstGeom prst="rect">
            <a:avLst/>
          </a:prstGeom>
        </p:spPr>
      </p:pic>
      <p:sp>
        <p:nvSpPr>
          <p:cNvPr id="14" name="Rectangle 13">
            <a:hlinkClick r:id="rId5"/>
            <a:extLst>
              <a:ext uri="{FF2B5EF4-FFF2-40B4-BE49-F238E27FC236}">
                <a16:creationId xmlns:a16="http://schemas.microsoft.com/office/drawing/2014/main" id="{BC1D3926-3B6E-464D-A41D-1C42179D08DD}"/>
              </a:ext>
            </a:extLst>
          </p:cNvPr>
          <p:cNvSpPr/>
          <p:nvPr/>
        </p:nvSpPr>
        <p:spPr>
          <a:xfrm>
            <a:off x="6143308" y="5683362"/>
            <a:ext cx="4812104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GT" sz="2400" dirty="0">
                <a:hlinkClick r:id="rId6"/>
              </a:rPr>
              <a:t>https://github.com/Epivaral/Sessions</a:t>
            </a:r>
            <a:endParaRPr lang="es-GT" sz="2400" dirty="0"/>
          </a:p>
          <a:p>
            <a:endParaRPr lang="es-GT" sz="2400" dirty="0"/>
          </a:p>
          <a:p>
            <a:endParaRPr lang="es-GT" sz="2400" dirty="0"/>
          </a:p>
          <a:p>
            <a:endParaRPr lang="es-GT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A12B-AED1-4C7A-9A0D-A2265A39EFB0}"/>
              </a:ext>
            </a:extLst>
          </p:cNvPr>
          <p:cNvSpPr txBox="1"/>
          <p:nvPr/>
        </p:nvSpPr>
        <p:spPr>
          <a:xfrm>
            <a:off x="3171575" y="5683362"/>
            <a:ext cx="3107062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GT" sz="2400" dirty="0"/>
              <a:t>Material disponible en:</a:t>
            </a:r>
          </a:p>
        </p:txBody>
      </p:sp>
      <p:pic>
        <p:nvPicPr>
          <p:cNvPr id="20" name="Graphic 19" descr="Arrow Rotate left">
            <a:extLst>
              <a:ext uri="{FF2B5EF4-FFF2-40B4-BE49-F238E27FC236}">
                <a16:creationId xmlns:a16="http://schemas.microsoft.com/office/drawing/2014/main" id="{79B5BFB8-3323-4743-87F6-59802753C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409134" y="529855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5BB363-8FAC-4719-9F88-081672CAE268}"/>
              </a:ext>
            </a:extLst>
          </p:cNvPr>
          <p:cNvSpPr/>
          <p:nvPr/>
        </p:nvSpPr>
        <p:spPr>
          <a:xfrm>
            <a:off x="0" y="0"/>
            <a:ext cx="12192000" cy="9820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21FB3-5E57-49AC-9E62-E9589CCE3B06}"/>
              </a:ext>
            </a:extLst>
          </p:cNvPr>
          <p:cNvSpPr txBox="1"/>
          <p:nvPr/>
        </p:nvSpPr>
        <p:spPr>
          <a:xfrm>
            <a:off x="4782356" y="4426567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www.SQLGuatemala.com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SQL Server Database Consultant @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Pythian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 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3071634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430713"/>
            <a:ext cx="4688300" cy="1099458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MCSE</a:t>
            </a:r>
            <a:r>
              <a:rPr lang="en-US" dirty="0"/>
              <a:t> Data Management and Analytics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Development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Administration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711362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070441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944681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70" y="3972945"/>
            <a:ext cx="292722" cy="29272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642EBA8-E84B-431D-B57B-802553CFC64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44" y="784466"/>
            <a:ext cx="1768220" cy="1924049"/>
          </a:xfr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2177452" y="2439278"/>
            <a:ext cx="78382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Programming mindset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Proper database design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Demos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1055A-F503-429B-8A18-33228B15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29" y="3239795"/>
            <a:ext cx="3295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 fontScale="9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Programming Mindset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8985-E542-4499-9103-FBECB0BC4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" y="4598632"/>
            <a:ext cx="1780311" cy="192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7006780" y="3429000"/>
            <a:ext cx="427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…Code for the future!</a:t>
            </a:r>
            <a:endParaRPr lang="es-GT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582576" y="1294229"/>
            <a:ext cx="1123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Long development life cycles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- Lead to releases on old systems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New features could improve existing code </a:t>
            </a:r>
            <a:r>
              <a:rPr lang="en-US" sz="2800" dirty="0"/>
              <a:t>-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STRING_SPLIT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</a:rPr>
              <a:t>st</a:t>
            </a:r>
            <a:r>
              <a:rPr lang="en-US" sz="2000" dirty="0">
                <a:latin typeface="Consolas" panose="020B0609020204030204" pitchFamily="49" charset="0"/>
              </a:rPr>
              <a:t>, @separator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Heavy duty by design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concurrent sessions, high volumes of data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Implement data purging/historical movement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9" name="Graphic 8" descr="Crying face with solid fill">
            <a:extLst>
              <a:ext uri="{FF2B5EF4-FFF2-40B4-BE49-F238E27FC236}">
                <a16:creationId xmlns:a16="http://schemas.microsoft.com/office/drawing/2014/main" id="{48617A0F-65BC-4A12-AC90-401462AB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462" y="1162566"/>
            <a:ext cx="718810" cy="718810"/>
          </a:xfrm>
          <a:prstGeom prst="rect">
            <a:avLst/>
          </a:prstGeom>
        </p:spPr>
      </p:pic>
      <p:pic>
        <p:nvPicPr>
          <p:cNvPr id="20" name="Graphic 19" descr="Recycle">
            <a:extLst>
              <a:ext uri="{FF2B5EF4-FFF2-40B4-BE49-F238E27FC236}">
                <a16:creationId xmlns:a16="http://schemas.microsoft.com/office/drawing/2014/main" id="{3465D215-DFC8-438A-8A55-349558ECB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7062" y="4976625"/>
            <a:ext cx="914400" cy="914400"/>
          </a:xfrm>
          <a:prstGeom prst="rect">
            <a:avLst/>
          </a:prstGeom>
        </p:spPr>
      </p:pic>
      <p:pic>
        <p:nvPicPr>
          <p:cNvPr id="22" name="Graphic 21" descr="Crane">
            <a:extLst>
              <a:ext uri="{FF2B5EF4-FFF2-40B4-BE49-F238E27FC236}">
                <a16:creationId xmlns:a16="http://schemas.microsoft.com/office/drawing/2014/main" id="{05503C6D-563B-4D21-A73F-5317DEFA0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0867" y="3627054"/>
            <a:ext cx="987641" cy="9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258842" y="334929"/>
            <a:ext cx="1123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Databases can grow uncontrollably due to message logs and historical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87F41-083A-4DC6-9BDC-66D1F136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9" y="2048227"/>
            <a:ext cx="11322342" cy="2761546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ADD1EF-C87A-4051-A42A-29555A4E1F82}"/>
              </a:ext>
            </a:extLst>
          </p:cNvPr>
          <p:cNvSpPr/>
          <p:nvPr/>
        </p:nvSpPr>
        <p:spPr>
          <a:xfrm>
            <a:off x="4503937" y="6372269"/>
            <a:ext cx="758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hlinkClick r:id="rId3"/>
              </a:rPr>
              <a:t>http://www.sqlguatemala.com/2017/09/msdb-maintenance-and-cleanup.html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536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480784" y="1077477"/>
            <a:ext cx="11230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Apply latest patches available on all your development software.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Implement reusable, scalable code –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sp_DoSomething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(@name);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Comment and format your code: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You won’t recognize your own code.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Test your code trying to make it fail.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4DAFC-CC49-4DEF-B918-4B6B7AF76E43}"/>
              </a:ext>
            </a:extLst>
          </p:cNvPr>
          <p:cNvSpPr/>
          <p:nvPr/>
        </p:nvSpPr>
        <p:spPr>
          <a:xfrm>
            <a:off x="4077809" y="6319551"/>
            <a:ext cx="800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https://www.sqlguatemala.com/2018/02/considerations-for-dealing-with-big.html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3188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5038228" y="3367484"/>
            <a:ext cx="590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Fixing issues before they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33AD-E0BF-448C-8CFD-E7C6F33F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4013815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D05304-01AF-49AC-900A-63C0B30F497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EF71F6-AF06-4696-8B7C-C5F5FB2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18" y="547638"/>
            <a:ext cx="9445536" cy="2010807"/>
          </a:xfrm>
        </p:spPr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Encapsulate Data operations on database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improves performance and security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changes are transparent to application and presentation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Minimize Locks by reducing network and IO usage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Migrations are easier without database code on upper tiers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6259DE-8958-4E9E-9DC9-30A9B617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6" y="3047367"/>
            <a:ext cx="7106625" cy="33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485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T-SQL: Código de alto desempeño</vt:lpstr>
      <vt:lpstr>Eduardo Pivaral</vt:lpstr>
      <vt:lpstr>PowerPoint Presentation</vt:lpstr>
      <vt:lpstr>Database Programming Mindset</vt:lpstr>
      <vt:lpstr>PowerPoint Presentation</vt:lpstr>
      <vt:lpstr>PowerPoint Presentation</vt:lpstr>
      <vt:lpstr>PowerPoint Presentation</vt:lpstr>
      <vt:lpstr>Proper Database Design</vt:lpstr>
      <vt:lpstr>PowerPoint Presentation</vt:lpstr>
      <vt:lpstr>PowerPoint Presentation</vt:lpstr>
      <vt:lpstr>PowerPoint Presentation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300</cp:revision>
  <dcterms:created xsi:type="dcterms:W3CDTF">2019-02-20T20:55:57Z</dcterms:created>
  <dcterms:modified xsi:type="dcterms:W3CDTF">2020-06-13T06:46:08Z</dcterms:modified>
</cp:coreProperties>
</file>