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888/notebooks/Capstone_diabetes_readmission_Preprocessed.ipynb#2.2)-Drop-R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1207-42FA-42B0-A2E5-8630453FA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Readmission</a:t>
            </a:r>
            <a:br>
              <a:rPr lang="en-US" dirty="0"/>
            </a:br>
            <a:r>
              <a:rPr lang="en-US" dirty="0"/>
              <a:t>Phase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E192-5B6B-4029-817C-6F451DA2C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Songdechakraiwut</a:t>
            </a:r>
          </a:p>
        </p:txBody>
      </p:sp>
    </p:spTree>
    <p:extLst>
      <p:ext uri="{BB962C8B-B14F-4D97-AF65-F5344CB8AC3E}">
        <p14:creationId xmlns:p14="http://schemas.microsoft.com/office/powerpoint/2010/main" val="348969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DEE-EE6A-459A-B858-573DDD5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Diabetes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A0EF-1112-4C91-A03F-60D6DE38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89481-68AB-4DF5-A6A2-EF3E4C3C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4" t="27677" r="48864" b="5253"/>
          <a:stretch/>
        </p:blipFill>
        <p:spPr>
          <a:xfrm>
            <a:off x="4572000" y="2084832"/>
            <a:ext cx="2258290" cy="45997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1FD943-B20F-445E-B7B7-FAAE2006191D}"/>
              </a:ext>
            </a:extLst>
          </p:cNvPr>
          <p:cNvSpPr/>
          <p:nvPr/>
        </p:nvSpPr>
        <p:spPr>
          <a:xfrm>
            <a:off x="4749874" y="1796655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Type</a:t>
            </a:r>
          </a:p>
        </p:txBody>
      </p:sp>
    </p:spTree>
    <p:extLst>
      <p:ext uri="{BB962C8B-B14F-4D97-AF65-F5344CB8AC3E}">
        <p14:creationId xmlns:p14="http://schemas.microsoft.com/office/powerpoint/2010/main" val="4554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B60F-5C86-4B78-82D2-D817385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5566-15D4-4927-9E9C-EED2F083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BD614-4E25-4567-BE95-625CE6C91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5" t="24929" r="51250" b="8001"/>
          <a:stretch/>
        </p:blipFill>
        <p:spPr>
          <a:xfrm>
            <a:off x="2039180" y="1900394"/>
            <a:ext cx="1902542" cy="4599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0B6A8-4DDA-446F-8293-454763E01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92" t="36343" r="21250" b="26882"/>
          <a:stretch/>
        </p:blipFill>
        <p:spPr>
          <a:xfrm>
            <a:off x="3941722" y="1900394"/>
            <a:ext cx="6371304" cy="4533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7A7BB8-7F25-444B-8AEB-BB0B4B84FC3A}"/>
              </a:ext>
            </a:extLst>
          </p:cNvPr>
          <p:cNvSpPr/>
          <p:nvPr/>
        </p:nvSpPr>
        <p:spPr>
          <a:xfrm>
            <a:off x="5668049" y="1782630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41018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B60F-5C86-4B78-82D2-D817385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Columns/rows &amp; Imputation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07EEF5-D465-41A8-ABDD-E860191D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2" y="2707658"/>
            <a:ext cx="4433455" cy="144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Drop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Drop 'weight' =&gt; too many missing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Drop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' and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citoglipton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' =&gt; Only "No" in the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B8BF2-258E-4E4A-A129-689ADD9187A7}"/>
              </a:ext>
            </a:extLst>
          </p:cNvPr>
          <p:cNvSpPr/>
          <p:nvPr/>
        </p:nvSpPr>
        <p:spPr>
          <a:xfrm>
            <a:off x="1024128" y="4269940"/>
            <a:ext cx="4905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Rows</a:t>
            </a:r>
            <a:r>
              <a:rPr lang="en-US" b="1" dirty="0">
                <a:solidFill>
                  <a:srgbClr val="296EAA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¶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rows on '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discharge_disposition_id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=11 (Expire)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The patient passed away --&gt; No way to come back.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138C9F-7F8F-4344-9120-C5A3D7E12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1" t="45719" r="62386" b="47273"/>
          <a:stretch/>
        </p:blipFill>
        <p:spPr>
          <a:xfrm>
            <a:off x="6264419" y="3121167"/>
            <a:ext cx="5304127" cy="9945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E6B39E-B828-4EF8-8434-0C2287E5EE55}"/>
              </a:ext>
            </a:extLst>
          </p:cNvPr>
          <p:cNvSpPr/>
          <p:nvPr/>
        </p:nvSpPr>
        <p:spPr>
          <a:xfrm>
            <a:off x="8106449" y="2018158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81E49-ADA4-4127-A4B7-45D5DB191D0B}"/>
              </a:ext>
            </a:extLst>
          </p:cNvPr>
          <p:cNvSpPr/>
          <p:nvPr/>
        </p:nvSpPr>
        <p:spPr>
          <a:xfrm>
            <a:off x="1885759" y="2018158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Dropping</a:t>
            </a:r>
          </a:p>
        </p:txBody>
      </p:sp>
    </p:spTree>
    <p:extLst>
      <p:ext uri="{BB962C8B-B14F-4D97-AF65-F5344CB8AC3E}">
        <p14:creationId xmlns:p14="http://schemas.microsoft.com/office/powerpoint/2010/main" val="415292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B60F-5C86-4B78-82D2-D817385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2C97A-9A5D-41C6-B165-F7A3C12F66F4}"/>
              </a:ext>
            </a:extLst>
          </p:cNvPr>
          <p:cNvSpPr/>
          <p:nvPr/>
        </p:nvSpPr>
        <p:spPr>
          <a:xfrm>
            <a:off x="2220865" y="2268542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‘age’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972AC-6548-42DB-8B75-0B777110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4" t="39192" r="55909" b="33834"/>
          <a:stretch/>
        </p:blipFill>
        <p:spPr>
          <a:xfrm>
            <a:off x="1024128" y="2687780"/>
            <a:ext cx="4296017" cy="27606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D78F5B-12FC-499A-B488-ECA81040A065}"/>
              </a:ext>
            </a:extLst>
          </p:cNvPr>
          <p:cNvSpPr/>
          <p:nvPr/>
        </p:nvSpPr>
        <p:spPr>
          <a:xfrm>
            <a:off x="8841658" y="2264939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admission_id</a:t>
            </a:r>
            <a:r>
              <a:rPr lang="en-US" dirty="0"/>
              <a:t>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CDCD1-7373-4694-8DE1-3A319FDD00EF}"/>
              </a:ext>
            </a:extLst>
          </p:cNvPr>
          <p:cNvSpPr/>
          <p:nvPr/>
        </p:nvSpPr>
        <p:spPr>
          <a:xfrm>
            <a:off x="7592291" y="2708562"/>
            <a:ext cx="4156364" cy="33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Group:</a:t>
            </a:r>
          </a:p>
          <a:p>
            <a:pPr marL="285750" indent="-285750" algn="ctr">
              <a:buFontTx/>
              <a:buChar char="-"/>
            </a:pPr>
            <a:r>
              <a:rPr lang="en-US" sz="2800" dirty="0"/>
              <a:t> 1,2,7 to 1 </a:t>
            </a:r>
          </a:p>
          <a:p>
            <a:pPr marL="285750" indent="-285750" algn="ctr">
              <a:buFontTx/>
              <a:buChar char="-"/>
            </a:pPr>
            <a:r>
              <a:rPr lang="en-US" sz="2800" dirty="0"/>
              <a:t>5,6,8 to 5</a:t>
            </a:r>
          </a:p>
        </p:txBody>
      </p:sp>
    </p:spTree>
    <p:extLst>
      <p:ext uri="{BB962C8B-B14F-4D97-AF65-F5344CB8AC3E}">
        <p14:creationId xmlns:p14="http://schemas.microsoft.com/office/powerpoint/2010/main" val="14631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B60F-5C86-4B78-82D2-D817385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2C97A-9A5D-41C6-B165-F7A3C12F66F4}"/>
              </a:ext>
            </a:extLst>
          </p:cNvPr>
          <p:cNvSpPr/>
          <p:nvPr/>
        </p:nvSpPr>
        <p:spPr>
          <a:xfrm>
            <a:off x="1941708" y="1750519"/>
            <a:ext cx="2794480" cy="23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‘'</a:t>
            </a:r>
            <a:r>
              <a:rPr lang="en-US" dirty="0" err="1"/>
              <a:t>discharge_disposition_id</a:t>
            </a:r>
            <a:r>
              <a:rPr lang="en-US" dirty="0"/>
              <a:t>'’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78F5B-12FC-499A-B488-ECA81040A065}"/>
              </a:ext>
            </a:extLst>
          </p:cNvPr>
          <p:cNvSpPr/>
          <p:nvPr/>
        </p:nvSpPr>
        <p:spPr>
          <a:xfrm>
            <a:off x="8703112" y="1750518"/>
            <a:ext cx="2366669" cy="23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‘'</a:t>
            </a:r>
            <a:r>
              <a:rPr lang="en-US" dirty="0" err="1"/>
              <a:t>admission_source_id</a:t>
            </a:r>
            <a:r>
              <a:rPr lang="en-US" dirty="0"/>
              <a:t>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CDCD1-7373-4694-8DE1-3A319FDD00EF}"/>
              </a:ext>
            </a:extLst>
          </p:cNvPr>
          <p:cNvSpPr/>
          <p:nvPr/>
        </p:nvSpPr>
        <p:spPr>
          <a:xfrm>
            <a:off x="7633855" y="2084832"/>
            <a:ext cx="4156364" cy="290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Referral : 1,2,3 to 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Transfer: 4,5,6,10,22,25,26 to 4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Delivery: 11,12 to 11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baby admission: 13,14 to 13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data: 9,15,17,20,21 to 9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Emergency: 7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Court: 8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Readmission: 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D995E-29F6-432B-8A6B-F3C6F04E0730}"/>
              </a:ext>
            </a:extLst>
          </p:cNvPr>
          <p:cNvSpPr/>
          <p:nvPr/>
        </p:nvSpPr>
        <p:spPr>
          <a:xfrm>
            <a:off x="1260766" y="2084832"/>
            <a:ext cx="4156364" cy="290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Discharge/Transfer:  1,2,3,4,5,6,8,10,15,16,17,22,23,24,27,28,29,30 to 1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Hospice : 13,14 to 13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data: 18,25,26 to 18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Expire : 19,20,21 to 19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AMA : 7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expect to return: 12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admit as an inpatient: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34909-BFB8-48CC-B3DD-4370797C402B}"/>
              </a:ext>
            </a:extLst>
          </p:cNvPr>
          <p:cNvSpPr/>
          <p:nvPr/>
        </p:nvSpPr>
        <p:spPr>
          <a:xfrm>
            <a:off x="1941708" y="5090024"/>
            <a:ext cx="2794480" cy="23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‘A1Cresult '’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4782D-9395-49B6-A673-51DB57C8FF10}"/>
              </a:ext>
            </a:extLst>
          </p:cNvPr>
          <p:cNvSpPr/>
          <p:nvPr/>
        </p:nvSpPr>
        <p:spPr>
          <a:xfrm>
            <a:off x="8489206" y="5090024"/>
            <a:ext cx="2794480" cy="23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max_glu_serum</a:t>
            </a:r>
            <a:r>
              <a:rPr lang="en-US" dirty="0"/>
              <a:t> '’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70ECC-1BF6-4298-988D-772351AF82E3}"/>
              </a:ext>
            </a:extLst>
          </p:cNvPr>
          <p:cNvSpPr/>
          <p:nvPr/>
        </p:nvSpPr>
        <p:spPr>
          <a:xfrm>
            <a:off x="1260766" y="5505520"/>
            <a:ext cx="4156364" cy="112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   </a:t>
            </a:r>
            <a:r>
              <a:rPr lang="en-US" dirty="0"/>
              <a:t>&gt;7 &amp; &lt;8 = 1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 = 0</a:t>
            </a:r>
          </a:p>
          <a:p>
            <a:pPr marL="285750" indent="-285750">
              <a:buFontTx/>
              <a:buChar char="-"/>
            </a:pPr>
            <a:r>
              <a:rPr lang="en-US" dirty="0"/>
              <a:t>None = -99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573FD-BC1B-4341-9E93-2CA9688A9683}"/>
              </a:ext>
            </a:extLst>
          </p:cNvPr>
          <p:cNvSpPr/>
          <p:nvPr/>
        </p:nvSpPr>
        <p:spPr>
          <a:xfrm>
            <a:off x="7633855" y="5505520"/>
            <a:ext cx="4156364" cy="112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pPr marL="285750" indent="-285750">
              <a:buFontTx/>
              <a:buChar char="-"/>
            </a:pPr>
            <a:r>
              <a:rPr lang="en-US" dirty="0"/>
              <a:t>&gt;200 &amp;&gt;300 = 1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 = 0</a:t>
            </a:r>
          </a:p>
          <a:p>
            <a:pPr marL="285750" indent="-285750">
              <a:buFontTx/>
              <a:buChar char="-"/>
            </a:pPr>
            <a:r>
              <a:rPr lang="en-US" dirty="0"/>
              <a:t>None = -99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6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B60F-5C86-4B78-82D2-D817385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2C97A-9A5D-41C6-B165-F7A3C12F66F4}"/>
              </a:ext>
            </a:extLst>
          </p:cNvPr>
          <p:cNvSpPr/>
          <p:nvPr/>
        </p:nvSpPr>
        <p:spPr>
          <a:xfrm>
            <a:off x="1447800" y="1967067"/>
            <a:ext cx="3445644" cy="2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‘diag_1’ / ‘diag_2’ / ‘diag_3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09F-0949-4CDB-93AF-FA9062DA5040}"/>
              </a:ext>
            </a:extLst>
          </p:cNvPr>
          <p:cNvSpPr/>
          <p:nvPr/>
        </p:nvSpPr>
        <p:spPr>
          <a:xfrm>
            <a:off x="1227642" y="3068505"/>
            <a:ext cx="4156364" cy="290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(390&lt;= X&lt; 460 )&amp; (X = 785) 	=	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(460&lt;= X&lt; 520 )&amp; (X = 786) 	=	2</a:t>
            </a:r>
            <a:endParaRPr lang="th-T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(520&lt;= X&lt; 580 )&amp; (X = 787) 	=	3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(X=250)					= 	4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(800 &lt;= X &lt;1000)			= 	5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(710&lt;= X &lt;740)				= 	6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(580 &lt;= X &lt; 680)&amp; (X= 788)	= 	7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(140&lt;= X &lt;240)				= 	8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 &amp; E &amp; 0					= 	0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153EA-C336-4921-A438-BCBCF30636F0}"/>
              </a:ext>
            </a:extLst>
          </p:cNvPr>
          <p:cNvSpPr/>
          <p:nvPr/>
        </p:nvSpPr>
        <p:spPr>
          <a:xfrm>
            <a:off x="6781800" y="1908185"/>
            <a:ext cx="3445644" cy="2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‘Change’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D8711-1019-4558-A2B1-148123B9FFB4}"/>
              </a:ext>
            </a:extLst>
          </p:cNvPr>
          <p:cNvSpPr/>
          <p:nvPr/>
        </p:nvSpPr>
        <p:spPr>
          <a:xfrm>
            <a:off x="7556620" y="2293557"/>
            <a:ext cx="1896004" cy="104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‘Ch’	=	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‘No	=	0</a:t>
            </a:r>
            <a:endParaRPr lang="th-T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CD830-EB24-4033-AC39-4F9908DC6CC5}"/>
              </a:ext>
            </a:extLst>
          </p:cNvPr>
          <p:cNvSpPr/>
          <p:nvPr/>
        </p:nvSpPr>
        <p:spPr>
          <a:xfrm>
            <a:off x="7556620" y="3995236"/>
            <a:ext cx="1896004" cy="104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‘Yes’	=	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‘No’	=	0</a:t>
            </a:r>
            <a:endParaRPr lang="th-T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1319E1-64BF-40B1-AE74-63B3FC7E6171}"/>
              </a:ext>
            </a:extLst>
          </p:cNvPr>
          <p:cNvSpPr/>
          <p:nvPr/>
        </p:nvSpPr>
        <p:spPr>
          <a:xfrm>
            <a:off x="7556620" y="5748113"/>
            <a:ext cx="1896004" cy="104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‘&gt;30’	   =	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&lt;30 &amp; no=	0</a:t>
            </a:r>
            <a:endParaRPr lang="th-T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8BE51-6620-4303-991D-0941C5A68AF6}"/>
              </a:ext>
            </a:extLst>
          </p:cNvPr>
          <p:cNvSpPr/>
          <p:nvPr/>
        </p:nvSpPr>
        <p:spPr>
          <a:xfrm>
            <a:off x="6781800" y="3465861"/>
            <a:ext cx="3445644" cy="2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diabetesMed</a:t>
            </a:r>
            <a:r>
              <a:rPr lang="en-US" dirty="0"/>
              <a:t>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A1658-787C-42A9-9130-5CF0EEA1E821}"/>
              </a:ext>
            </a:extLst>
          </p:cNvPr>
          <p:cNvSpPr/>
          <p:nvPr/>
        </p:nvSpPr>
        <p:spPr>
          <a:xfrm>
            <a:off x="6781800" y="5267154"/>
            <a:ext cx="3445644" cy="2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‘readmitted’</a:t>
            </a:r>
          </a:p>
        </p:txBody>
      </p:sp>
    </p:spTree>
    <p:extLst>
      <p:ext uri="{BB962C8B-B14F-4D97-AF65-F5344CB8AC3E}">
        <p14:creationId xmlns:p14="http://schemas.microsoft.com/office/powerpoint/2010/main" val="139075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B60F-5C86-4B78-82D2-D817385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Creation (Medication)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6B39E-B828-4EF8-8434-0C2287E5EE55}"/>
              </a:ext>
            </a:extLst>
          </p:cNvPr>
          <p:cNvSpPr/>
          <p:nvPr/>
        </p:nvSpPr>
        <p:spPr>
          <a:xfrm>
            <a:off x="8106449" y="2018158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nummed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81E49-ADA4-4127-A4B7-45D5DB191D0B}"/>
              </a:ext>
            </a:extLst>
          </p:cNvPr>
          <p:cNvSpPr/>
          <p:nvPr/>
        </p:nvSpPr>
        <p:spPr>
          <a:xfrm>
            <a:off x="1885759" y="2018158"/>
            <a:ext cx="190254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numchange</a:t>
            </a:r>
            <a:r>
              <a:rPr lang="en-US" dirty="0"/>
              <a:t>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C796B-9C97-4DB6-89A3-62223897F132}"/>
              </a:ext>
            </a:extLst>
          </p:cNvPr>
          <p:cNvSpPr/>
          <p:nvPr/>
        </p:nvSpPr>
        <p:spPr>
          <a:xfrm>
            <a:off x="1024128" y="2694707"/>
            <a:ext cx="4156364" cy="33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&amp; ‘steady’ = 0</a:t>
            </a:r>
          </a:p>
          <a:p>
            <a:pPr algn="ctr"/>
            <a:r>
              <a:rPr lang="en-US" sz="2800" dirty="0"/>
              <a:t>‘up’ &amp; ‘down’ = 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Sum all of those</a:t>
            </a:r>
          </a:p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60DFA-85AA-497F-A785-4040E67E6E15}"/>
              </a:ext>
            </a:extLst>
          </p:cNvPr>
          <p:cNvSpPr/>
          <p:nvPr/>
        </p:nvSpPr>
        <p:spPr>
          <a:xfrm>
            <a:off x="6587836" y="2694707"/>
            <a:ext cx="4156364" cy="33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= 0</a:t>
            </a:r>
          </a:p>
          <a:p>
            <a:pPr algn="ctr"/>
            <a:r>
              <a:rPr lang="en-US" sz="2800" dirty="0"/>
              <a:t>‘steady’ &amp;‘up’ &amp; ‘down’ = 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Sum all of those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1370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488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Diabetes Readmission Phase I </vt:lpstr>
      <vt:lpstr>Diabetes Dataset</vt:lpstr>
      <vt:lpstr>Investigating missing Data</vt:lpstr>
      <vt:lpstr>Dropping Columns/rows &amp; Imputation</vt:lpstr>
      <vt:lpstr>Grouping</vt:lpstr>
      <vt:lpstr>Grouping</vt:lpstr>
      <vt:lpstr>Grouping</vt:lpstr>
      <vt:lpstr>Features Creation (Medication)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Readmission Phase I</dc:title>
  <dc:creator>Charoenpong Songdechakraiwut</dc:creator>
  <cp:lastModifiedBy>Charoenpong Songdechakraiwut</cp:lastModifiedBy>
  <cp:revision>9</cp:revision>
  <dcterms:created xsi:type="dcterms:W3CDTF">2019-12-01T21:57:16Z</dcterms:created>
  <dcterms:modified xsi:type="dcterms:W3CDTF">2019-12-01T23:04:09Z</dcterms:modified>
</cp:coreProperties>
</file>