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6F689-5BF5-4327-91A6-B5F3E9506F32}" type="datetimeFigureOut">
              <a:rPr lang="fr-FR" smtClean="0"/>
              <a:t>20/03/2021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8D416-B705-4DDE-B018-AB87A79D4CC8}" type="slidenum">
              <a:rPr lang="fr-FR" smtClean="0"/>
              <a:t>‹N°›</a:t>
            </a:fld>
            <a:endParaRPr lang="fr-FR"/>
          </a:p>
        </p:txBody>
      </p:sp>
    </p:spTree>
    <p:extLst>
      <p:ext uri="{BB962C8B-B14F-4D97-AF65-F5344CB8AC3E}">
        <p14:creationId xmlns:p14="http://schemas.microsoft.com/office/powerpoint/2010/main" val="141336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1E0439-A1DF-49CF-BB90-969CF5E9BBC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690A40F-DD36-4F5B-9A7E-0DE8BFF30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43D0E96-B66D-4BF5-97AD-03BE2A0187E2}"/>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92ACC658-7F64-48AF-B734-B10B68174A91}"/>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0CFA722D-986A-4320-A9E1-AD86DBF32B99}"/>
              </a:ext>
            </a:extLst>
          </p:cNvPr>
          <p:cNvSpPr>
            <a:spLocks noGrp="1"/>
          </p:cNvSpPr>
          <p:nvPr>
            <p:ph type="sldNum" sz="quarter" idx="12"/>
          </p:nvPr>
        </p:nvSpPr>
        <p:spPr/>
        <p:txBody>
          <a:bodyPr/>
          <a:lstStyle/>
          <a:p>
            <a:fld id="{B7AE7990-CDF2-4E5C-B52E-71F5E6EC9B23}" type="slidenum">
              <a:rPr lang="fr-FR" smtClean="0"/>
              <a:t>‹N°›</a:t>
            </a:fld>
            <a:endParaRPr lang="fr-FR"/>
          </a:p>
        </p:txBody>
      </p:sp>
    </p:spTree>
    <p:extLst>
      <p:ext uri="{BB962C8B-B14F-4D97-AF65-F5344CB8AC3E}">
        <p14:creationId xmlns:p14="http://schemas.microsoft.com/office/powerpoint/2010/main" val="398724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D29EB7-C284-417F-8C09-42258BAC218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C3B64B6-122A-4F28-A645-1008C39EC46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9AE807-EE7E-446D-88E8-DFE4452BD120}"/>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AA9A0773-AA77-4C79-B481-D01CFB872CD0}"/>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C48E501C-16BB-40CD-9D25-3C296C31EB72}"/>
              </a:ext>
            </a:extLst>
          </p:cNvPr>
          <p:cNvSpPr>
            <a:spLocks noGrp="1"/>
          </p:cNvSpPr>
          <p:nvPr>
            <p:ph type="sldNum" sz="quarter" idx="12"/>
          </p:nvPr>
        </p:nvSpPr>
        <p:spPr/>
        <p:txBody>
          <a:bodyPr/>
          <a:lstStyle/>
          <a:p>
            <a:fld id="{B7AE7990-CDF2-4E5C-B52E-71F5E6EC9B23}" type="slidenum">
              <a:rPr lang="fr-FR" smtClean="0"/>
              <a:t>‹N°›</a:t>
            </a:fld>
            <a:endParaRPr lang="fr-FR"/>
          </a:p>
        </p:txBody>
      </p:sp>
    </p:spTree>
    <p:extLst>
      <p:ext uri="{BB962C8B-B14F-4D97-AF65-F5344CB8AC3E}">
        <p14:creationId xmlns:p14="http://schemas.microsoft.com/office/powerpoint/2010/main" val="352888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3481B87-4DBB-4F49-977E-C8AB0F1A137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B29C63F-69CA-43E1-8AA8-9C2DE9A2CA7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DEE414-F1E5-4211-8733-3D6771666006}"/>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80FFF0CC-CE92-4669-9FB4-675C2B4F8D94}"/>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1C79D73F-25D0-445B-9FB8-D9C7BA4DECE0}"/>
              </a:ext>
            </a:extLst>
          </p:cNvPr>
          <p:cNvSpPr>
            <a:spLocks noGrp="1"/>
          </p:cNvSpPr>
          <p:nvPr>
            <p:ph type="sldNum" sz="quarter" idx="12"/>
          </p:nvPr>
        </p:nvSpPr>
        <p:spPr/>
        <p:txBody>
          <a:bodyPr/>
          <a:lstStyle/>
          <a:p>
            <a:fld id="{B7AE7990-CDF2-4E5C-B52E-71F5E6EC9B23}" type="slidenum">
              <a:rPr lang="fr-FR" smtClean="0"/>
              <a:t>‹N°›</a:t>
            </a:fld>
            <a:endParaRPr lang="fr-FR"/>
          </a:p>
        </p:txBody>
      </p:sp>
    </p:spTree>
    <p:extLst>
      <p:ext uri="{BB962C8B-B14F-4D97-AF65-F5344CB8AC3E}">
        <p14:creationId xmlns:p14="http://schemas.microsoft.com/office/powerpoint/2010/main" val="402356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45BD82-BD08-41A6-B6EA-9A325EF7FBE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B5669F0-626B-4723-8435-D263672DEBF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37AC63-8198-4A28-B4C8-B2B5D5FF4A3D}"/>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B69293B4-BD8D-437A-AED9-F010D8FB01ED}"/>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1E8C9EBC-EFAA-4F01-B3FB-773362021A32}"/>
              </a:ext>
            </a:extLst>
          </p:cNvPr>
          <p:cNvSpPr>
            <a:spLocks noGrp="1"/>
          </p:cNvSpPr>
          <p:nvPr>
            <p:ph type="sldNum" sz="quarter" idx="12"/>
          </p:nvPr>
        </p:nvSpPr>
        <p:spPr/>
        <p:txBody>
          <a:bodyPr/>
          <a:lstStyle/>
          <a:p>
            <a:fld id="{B7AE7990-CDF2-4E5C-B52E-71F5E6EC9B23}" type="slidenum">
              <a:rPr lang="fr-FR" smtClean="0"/>
              <a:t>‹N°›</a:t>
            </a:fld>
            <a:endParaRPr lang="fr-FR"/>
          </a:p>
        </p:txBody>
      </p:sp>
    </p:spTree>
    <p:extLst>
      <p:ext uri="{BB962C8B-B14F-4D97-AF65-F5344CB8AC3E}">
        <p14:creationId xmlns:p14="http://schemas.microsoft.com/office/powerpoint/2010/main" val="294643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DFB68B-667E-434B-875E-0CE5F02BE4E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877CB23-17E9-499E-924F-1FEEAF0281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92991BB-2C24-478B-AB09-BD173A707F7F}"/>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F5B95948-15CB-4D73-B6AF-96E93E716F8D}"/>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7A0685FA-06C7-4AC8-A474-BCA46D730205}"/>
              </a:ext>
            </a:extLst>
          </p:cNvPr>
          <p:cNvSpPr>
            <a:spLocks noGrp="1"/>
          </p:cNvSpPr>
          <p:nvPr>
            <p:ph type="sldNum" sz="quarter" idx="12"/>
          </p:nvPr>
        </p:nvSpPr>
        <p:spPr/>
        <p:txBody>
          <a:bodyPr/>
          <a:lstStyle/>
          <a:p>
            <a:fld id="{B7AE7990-CDF2-4E5C-B52E-71F5E6EC9B23}" type="slidenum">
              <a:rPr lang="fr-FR" smtClean="0"/>
              <a:t>‹N°›</a:t>
            </a:fld>
            <a:endParaRPr lang="fr-FR"/>
          </a:p>
        </p:txBody>
      </p:sp>
    </p:spTree>
    <p:extLst>
      <p:ext uri="{BB962C8B-B14F-4D97-AF65-F5344CB8AC3E}">
        <p14:creationId xmlns:p14="http://schemas.microsoft.com/office/powerpoint/2010/main" val="228744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CD163-B96C-45EE-BB81-96B5337C21E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FF6C5D7-F2D6-4AF4-A0F5-4FC67F9FEC8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208E8B8-5130-4F93-94F1-339D26F6BC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FB032DF-00CC-4E7D-B5B9-6D7930A70DD7}"/>
              </a:ext>
            </a:extLst>
          </p:cNvPr>
          <p:cNvSpPr>
            <a:spLocks noGrp="1"/>
          </p:cNvSpPr>
          <p:nvPr>
            <p:ph type="dt" sz="half" idx="10"/>
          </p:nvPr>
        </p:nvSpPr>
        <p:spPr/>
        <p:txBody>
          <a:bodyPr/>
          <a:lstStyle/>
          <a:p>
            <a:r>
              <a:rPr lang="fr-FR"/>
              <a:t>20/03/2021</a:t>
            </a:r>
          </a:p>
        </p:txBody>
      </p:sp>
      <p:sp>
        <p:nvSpPr>
          <p:cNvPr id="6" name="Espace réservé du pied de page 5">
            <a:extLst>
              <a:ext uri="{FF2B5EF4-FFF2-40B4-BE49-F238E27FC236}">
                <a16:creationId xmlns:a16="http://schemas.microsoft.com/office/drawing/2014/main" id="{A1E00CCA-C30F-4046-80AF-2027CD97C84E}"/>
              </a:ext>
            </a:extLst>
          </p:cNvPr>
          <p:cNvSpPr>
            <a:spLocks noGrp="1"/>
          </p:cNvSpPr>
          <p:nvPr>
            <p:ph type="ftr" sz="quarter" idx="11"/>
          </p:nvPr>
        </p:nvSpPr>
        <p:spPr/>
        <p:txBody>
          <a:bodyPr/>
          <a:lstStyle/>
          <a:p>
            <a:r>
              <a:rPr lang="fr-FR"/>
              <a:t>Soufiane Houssam LHAIBA</a:t>
            </a:r>
          </a:p>
        </p:txBody>
      </p:sp>
      <p:sp>
        <p:nvSpPr>
          <p:cNvPr id="7" name="Espace réservé du numéro de diapositive 6">
            <a:extLst>
              <a:ext uri="{FF2B5EF4-FFF2-40B4-BE49-F238E27FC236}">
                <a16:creationId xmlns:a16="http://schemas.microsoft.com/office/drawing/2014/main" id="{2A0B604C-DD6A-420A-87AA-29C9156472AF}"/>
              </a:ext>
            </a:extLst>
          </p:cNvPr>
          <p:cNvSpPr>
            <a:spLocks noGrp="1"/>
          </p:cNvSpPr>
          <p:nvPr>
            <p:ph type="sldNum" sz="quarter" idx="12"/>
          </p:nvPr>
        </p:nvSpPr>
        <p:spPr/>
        <p:txBody>
          <a:bodyPr/>
          <a:lstStyle/>
          <a:p>
            <a:fld id="{B7AE7990-CDF2-4E5C-B52E-71F5E6EC9B23}" type="slidenum">
              <a:rPr lang="fr-FR" smtClean="0"/>
              <a:t>‹N°›</a:t>
            </a:fld>
            <a:endParaRPr lang="fr-FR"/>
          </a:p>
        </p:txBody>
      </p:sp>
    </p:spTree>
    <p:extLst>
      <p:ext uri="{BB962C8B-B14F-4D97-AF65-F5344CB8AC3E}">
        <p14:creationId xmlns:p14="http://schemas.microsoft.com/office/powerpoint/2010/main" val="398118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EF7C33-524B-4555-BD3A-7F7FCB3F921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74DC8F8-220B-40DA-9E44-7CAA3A112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23D0423-B9BD-4C89-AD47-5311D2C6792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C0265F9-6662-4A2F-96F8-D66D19C18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96AC281-0736-4572-B160-3A9C4FA4B4A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EF4CF13-47BA-4290-A80B-1E7500E0D454}"/>
              </a:ext>
            </a:extLst>
          </p:cNvPr>
          <p:cNvSpPr>
            <a:spLocks noGrp="1"/>
          </p:cNvSpPr>
          <p:nvPr>
            <p:ph type="dt" sz="half" idx="10"/>
          </p:nvPr>
        </p:nvSpPr>
        <p:spPr/>
        <p:txBody>
          <a:bodyPr/>
          <a:lstStyle/>
          <a:p>
            <a:r>
              <a:rPr lang="fr-FR"/>
              <a:t>20/03/2021</a:t>
            </a:r>
          </a:p>
        </p:txBody>
      </p:sp>
      <p:sp>
        <p:nvSpPr>
          <p:cNvPr id="8" name="Espace réservé du pied de page 7">
            <a:extLst>
              <a:ext uri="{FF2B5EF4-FFF2-40B4-BE49-F238E27FC236}">
                <a16:creationId xmlns:a16="http://schemas.microsoft.com/office/drawing/2014/main" id="{06AC0262-6105-4B5C-9A33-36914743EE96}"/>
              </a:ext>
            </a:extLst>
          </p:cNvPr>
          <p:cNvSpPr>
            <a:spLocks noGrp="1"/>
          </p:cNvSpPr>
          <p:nvPr>
            <p:ph type="ftr" sz="quarter" idx="11"/>
          </p:nvPr>
        </p:nvSpPr>
        <p:spPr/>
        <p:txBody>
          <a:bodyPr/>
          <a:lstStyle/>
          <a:p>
            <a:r>
              <a:rPr lang="fr-FR"/>
              <a:t>Soufiane Houssam LHAIBA</a:t>
            </a:r>
          </a:p>
        </p:txBody>
      </p:sp>
      <p:sp>
        <p:nvSpPr>
          <p:cNvPr id="9" name="Espace réservé du numéro de diapositive 8">
            <a:extLst>
              <a:ext uri="{FF2B5EF4-FFF2-40B4-BE49-F238E27FC236}">
                <a16:creationId xmlns:a16="http://schemas.microsoft.com/office/drawing/2014/main" id="{71D9431E-49FA-4447-8B06-19AF66176D37}"/>
              </a:ext>
            </a:extLst>
          </p:cNvPr>
          <p:cNvSpPr>
            <a:spLocks noGrp="1"/>
          </p:cNvSpPr>
          <p:nvPr>
            <p:ph type="sldNum" sz="quarter" idx="12"/>
          </p:nvPr>
        </p:nvSpPr>
        <p:spPr/>
        <p:txBody>
          <a:bodyPr/>
          <a:lstStyle/>
          <a:p>
            <a:fld id="{B7AE7990-CDF2-4E5C-B52E-71F5E6EC9B23}" type="slidenum">
              <a:rPr lang="fr-FR" smtClean="0"/>
              <a:t>‹N°›</a:t>
            </a:fld>
            <a:endParaRPr lang="fr-FR"/>
          </a:p>
        </p:txBody>
      </p:sp>
    </p:spTree>
    <p:extLst>
      <p:ext uri="{BB962C8B-B14F-4D97-AF65-F5344CB8AC3E}">
        <p14:creationId xmlns:p14="http://schemas.microsoft.com/office/powerpoint/2010/main" val="191273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388CE-F4B8-4045-A70C-333CE7A1547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5E1338B-297F-4441-B087-AAA947D5714C}"/>
              </a:ext>
            </a:extLst>
          </p:cNvPr>
          <p:cNvSpPr>
            <a:spLocks noGrp="1"/>
          </p:cNvSpPr>
          <p:nvPr>
            <p:ph type="dt" sz="half" idx="10"/>
          </p:nvPr>
        </p:nvSpPr>
        <p:spPr/>
        <p:txBody>
          <a:bodyPr/>
          <a:lstStyle/>
          <a:p>
            <a:r>
              <a:rPr lang="fr-FR"/>
              <a:t>20/03/2021</a:t>
            </a:r>
          </a:p>
        </p:txBody>
      </p:sp>
      <p:sp>
        <p:nvSpPr>
          <p:cNvPr id="4" name="Espace réservé du pied de page 3">
            <a:extLst>
              <a:ext uri="{FF2B5EF4-FFF2-40B4-BE49-F238E27FC236}">
                <a16:creationId xmlns:a16="http://schemas.microsoft.com/office/drawing/2014/main" id="{0ACC7C8E-474B-468C-B781-D88356EE88A6}"/>
              </a:ext>
            </a:extLst>
          </p:cNvPr>
          <p:cNvSpPr>
            <a:spLocks noGrp="1"/>
          </p:cNvSpPr>
          <p:nvPr>
            <p:ph type="ftr" sz="quarter" idx="11"/>
          </p:nvPr>
        </p:nvSpPr>
        <p:spPr/>
        <p:txBody>
          <a:bodyPr/>
          <a:lstStyle/>
          <a:p>
            <a:r>
              <a:rPr lang="fr-FR"/>
              <a:t>Soufiane Houssam LHAIBA</a:t>
            </a:r>
          </a:p>
        </p:txBody>
      </p:sp>
      <p:sp>
        <p:nvSpPr>
          <p:cNvPr id="5" name="Espace réservé du numéro de diapositive 4">
            <a:extLst>
              <a:ext uri="{FF2B5EF4-FFF2-40B4-BE49-F238E27FC236}">
                <a16:creationId xmlns:a16="http://schemas.microsoft.com/office/drawing/2014/main" id="{E9A355DC-DFBA-4715-A496-D1AA5D42B3BE}"/>
              </a:ext>
            </a:extLst>
          </p:cNvPr>
          <p:cNvSpPr>
            <a:spLocks noGrp="1"/>
          </p:cNvSpPr>
          <p:nvPr>
            <p:ph type="sldNum" sz="quarter" idx="12"/>
          </p:nvPr>
        </p:nvSpPr>
        <p:spPr/>
        <p:txBody>
          <a:bodyPr/>
          <a:lstStyle/>
          <a:p>
            <a:fld id="{B7AE7990-CDF2-4E5C-B52E-71F5E6EC9B23}" type="slidenum">
              <a:rPr lang="fr-FR" smtClean="0"/>
              <a:t>‹N°›</a:t>
            </a:fld>
            <a:endParaRPr lang="fr-FR"/>
          </a:p>
        </p:txBody>
      </p:sp>
    </p:spTree>
    <p:extLst>
      <p:ext uri="{BB962C8B-B14F-4D97-AF65-F5344CB8AC3E}">
        <p14:creationId xmlns:p14="http://schemas.microsoft.com/office/powerpoint/2010/main" val="275931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319BEFC-3733-49B0-9592-D2935B38267A}"/>
              </a:ext>
            </a:extLst>
          </p:cNvPr>
          <p:cNvSpPr>
            <a:spLocks noGrp="1"/>
          </p:cNvSpPr>
          <p:nvPr>
            <p:ph type="dt" sz="half" idx="10"/>
          </p:nvPr>
        </p:nvSpPr>
        <p:spPr/>
        <p:txBody>
          <a:bodyPr/>
          <a:lstStyle/>
          <a:p>
            <a:r>
              <a:rPr lang="fr-FR"/>
              <a:t>20/03/2021</a:t>
            </a:r>
          </a:p>
        </p:txBody>
      </p:sp>
      <p:sp>
        <p:nvSpPr>
          <p:cNvPr id="3" name="Espace réservé du pied de page 2">
            <a:extLst>
              <a:ext uri="{FF2B5EF4-FFF2-40B4-BE49-F238E27FC236}">
                <a16:creationId xmlns:a16="http://schemas.microsoft.com/office/drawing/2014/main" id="{7A4EEF76-137B-4F87-BF2F-49358F0969BB}"/>
              </a:ext>
            </a:extLst>
          </p:cNvPr>
          <p:cNvSpPr>
            <a:spLocks noGrp="1"/>
          </p:cNvSpPr>
          <p:nvPr>
            <p:ph type="ftr" sz="quarter" idx="11"/>
          </p:nvPr>
        </p:nvSpPr>
        <p:spPr/>
        <p:txBody>
          <a:bodyPr/>
          <a:lstStyle/>
          <a:p>
            <a:r>
              <a:rPr lang="fr-FR"/>
              <a:t>Soufiane Houssam LHAIBA</a:t>
            </a:r>
          </a:p>
        </p:txBody>
      </p:sp>
      <p:sp>
        <p:nvSpPr>
          <p:cNvPr id="4" name="Espace réservé du numéro de diapositive 3">
            <a:extLst>
              <a:ext uri="{FF2B5EF4-FFF2-40B4-BE49-F238E27FC236}">
                <a16:creationId xmlns:a16="http://schemas.microsoft.com/office/drawing/2014/main" id="{A5CBC720-3738-4C36-84E1-D60CD9D7B4EB}"/>
              </a:ext>
            </a:extLst>
          </p:cNvPr>
          <p:cNvSpPr>
            <a:spLocks noGrp="1"/>
          </p:cNvSpPr>
          <p:nvPr>
            <p:ph type="sldNum" sz="quarter" idx="12"/>
          </p:nvPr>
        </p:nvSpPr>
        <p:spPr/>
        <p:txBody>
          <a:bodyPr/>
          <a:lstStyle/>
          <a:p>
            <a:fld id="{B7AE7990-CDF2-4E5C-B52E-71F5E6EC9B23}" type="slidenum">
              <a:rPr lang="fr-FR" smtClean="0"/>
              <a:t>‹N°›</a:t>
            </a:fld>
            <a:endParaRPr lang="fr-FR"/>
          </a:p>
        </p:txBody>
      </p:sp>
    </p:spTree>
    <p:extLst>
      <p:ext uri="{BB962C8B-B14F-4D97-AF65-F5344CB8AC3E}">
        <p14:creationId xmlns:p14="http://schemas.microsoft.com/office/powerpoint/2010/main" val="275801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0CDD54-AAA5-485B-93C3-0CB03E8E9CD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BBDDDBE-E0AC-4A84-A3E4-4AF47AB374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5595781-76AA-4FE3-90BA-271993B2A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E793491-BA36-4A98-A10B-BCAEB0821A6D}"/>
              </a:ext>
            </a:extLst>
          </p:cNvPr>
          <p:cNvSpPr>
            <a:spLocks noGrp="1"/>
          </p:cNvSpPr>
          <p:nvPr>
            <p:ph type="dt" sz="half" idx="10"/>
          </p:nvPr>
        </p:nvSpPr>
        <p:spPr/>
        <p:txBody>
          <a:bodyPr/>
          <a:lstStyle/>
          <a:p>
            <a:r>
              <a:rPr lang="fr-FR"/>
              <a:t>20/03/2021</a:t>
            </a:r>
          </a:p>
        </p:txBody>
      </p:sp>
      <p:sp>
        <p:nvSpPr>
          <p:cNvPr id="6" name="Espace réservé du pied de page 5">
            <a:extLst>
              <a:ext uri="{FF2B5EF4-FFF2-40B4-BE49-F238E27FC236}">
                <a16:creationId xmlns:a16="http://schemas.microsoft.com/office/drawing/2014/main" id="{1B439D03-5DE5-43B9-9F9F-130F0932E296}"/>
              </a:ext>
            </a:extLst>
          </p:cNvPr>
          <p:cNvSpPr>
            <a:spLocks noGrp="1"/>
          </p:cNvSpPr>
          <p:nvPr>
            <p:ph type="ftr" sz="quarter" idx="11"/>
          </p:nvPr>
        </p:nvSpPr>
        <p:spPr/>
        <p:txBody>
          <a:bodyPr/>
          <a:lstStyle/>
          <a:p>
            <a:r>
              <a:rPr lang="fr-FR"/>
              <a:t>Soufiane Houssam LHAIBA</a:t>
            </a:r>
          </a:p>
        </p:txBody>
      </p:sp>
      <p:sp>
        <p:nvSpPr>
          <p:cNvPr id="7" name="Espace réservé du numéro de diapositive 6">
            <a:extLst>
              <a:ext uri="{FF2B5EF4-FFF2-40B4-BE49-F238E27FC236}">
                <a16:creationId xmlns:a16="http://schemas.microsoft.com/office/drawing/2014/main" id="{7717FC66-6486-4B3A-998F-2558F671C252}"/>
              </a:ext>
            </a:extLst>
          </p:cNvPr>
          <p:cNvSpPr>
            <a:spLocks noGrp="1"/>
          </p:cNvSpPr>
          <p:nvPr>
            <p:ph type="sldNum" sz="quarter" idx="12"/>
          </p:nvPr>
        </p:nvSpPr>
        <p:spPr/>
        <p:txBody>
          <a:bodyPr/>
          <a:lstStyle/>
          <a:p>
            <a:fld id="{B7AE7990-CDF2-4E5C-B52E-71F5E6EC9B23}" type="slidenum">
              <a:rPr lang="fr-FR" smtClean="0"/>
              <a:t>‹N°›</a:t>
            </a:fld>
            <a:endParaRPr lang="fr-FR"/>
          </a:p>
        </p:txBody>
      </p:sp>
    </p:spTree>
    <p:extLst>
      <p:ext uri="{BB962C8B-B14F-4D97-AF65-F5344CB8AC3E}">
        <p14:creationId xmlns:p14="http://schemas.microsoft.com/office/powerpoint/2010/main" val="3394098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2767C-A20B-49A2-B288-E1D4E73972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B13F5EF-4E14-474C-9B65-C1D206E5A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061CF3C-141F-4D5C-A979-DCB16D075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F1F8B07-4D2B-4690-9085-C9269E519BB6}"/>
              </a:ext>
            </a:extLst>
          </p:cNvPr>
          <p:cNvSpPr>
            <a:spLocks noGrp="1"/>
          </p:cNvSpPr>
          <p:nvPr>
            <p:ph type="dt" sz="half" idx="10"/>
          </p:nvPr>
        </p:nvSpPr>
        <p:spPr/>
        <p:txBody>
          <a:bodyPr/>
          <a:lstStyle/>
          <a:p>
            <a:r>
              <a:rPr lang="fr-FR"/>
              <a:t>20/03/2021</a:t>
            </a:r>
          </a:p>
        </p:txBody>
      </p:sp>
      <p:sp>
        <p:nvSpPr>
          <p:cNvPr id="6" name="Espace réservé du pied de page 5">
            <a:extLst>
              <a:ext uri="{FF2B5EF4-FFF2-40B4-BE49-F238E27FC236}">
                <a16:creationId xmlns:a16="http://schemas.microsoft.com/office/drawing/2014/main" id="{C40FB56A-7589-436C-9F76-20049D1C8115}"/>
              </a:ext>
            </a:extLst>
          </p:cNvPr>
          <p:cNvSpPr>
            <a:spLocks noGrp="1"/>
          </p:cNvSpPr>
          <p:nvPr>
            <p:ph type="ftr" sz="quarter" idx="11"/>
          </p:nvPr>
        </p:nvSpPr>
        <p:spPr/>
        <p:txBody>
          <a:bodyPr/>
          <a:lstStyle/>
          <a:p>
            <a:r>
              <a:rPr lang="fr-FR"/>
              <a:t>Soufiane Houssam LHAIBA</a:t>
            </a:r>
          </a:p>
        </p:txBody>
      </p:sp>
      <p:sp>
        <p:nvSpPr>
          <p:cNvPr id="7" name="Espace réservé du numéro de diapositive 6">
            <a:extLst>
              <a:ext uri="{FF2B5EF4-FFF2-40B4-BE49-F238E27FC236}">
                <a16:creationId xmlns:a16="http://schemas.microsoft.com/office/drawing/2014/main" id="{A2AB87C6-7E1B-44A1-81F5-4B22C5B38A58}"/>
              </a:ext>
            </a:extLst>
          </p:cNvPr>
          <p:cNvSpPr>
            <a:spLocks noGrp="1"/>
          </p:cNvSpPr>
          <p:nvPr>
            <p:ph type="sldNum" sz="quarter" idx="12"/>
          </p:nvPr>
        </p:nvSpPr>
        <p:spPr/>
        <p:txBody>
          <a:bodyPr/>
          <a:lstStyle/>
          <a:p>
            <a:fld id="{B7AE7990-CDF2-4E5C-B52E-71F5E6EC9B23}" type="slidenum">
              <a:rPr lang="fr-FR" smtClean="0"/>
              <a:t>‹N°›</a:t>
            </a:fld>
            <a:endParaRPr lang="fr-FR"/>
          </a:p>
        </p:txBody>
      </p:sp>
    </p:spTree>
    <p:extLst>
      <p:ext uri="{BB962C8B-B14F-4D97-AF65-F5344CB8AC3E}">
        <p14:creationId xmlns:p14="http://schemas.microsoft.com/office/powerpoint/2010/main" val="149343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86A71F5-48A9-431D-88F2-66721DCC31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C8052B3-51CB-43C0-BB47-B5A1F4AC1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D9F710-AA50-4973-96AE-3885DA796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20/03/2021</a:t>
            </a:r>
          </a:p>
        </p:txBody>
      </p:sp>
      <p:sp>
        <p:nvSpPr>
          <p:cNvPr id="5" name="Espace réservé du pied de page 4">
            <a:extLst>
              <a:ext uri="{FF2B5EF4-FFF2-40B4-BE49-F238E27FC236}">
                <a16:creationId xmlns:a16="http://schemas.microsoft.com/office/drawing/2014/main" id="{2A68030F-182C-45D7-8D80-516E0B1D9D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Soufiane Houssam LHAIBA</a:t>
            </a:r>
          </a:p>
        </p:txBody>
      </p:sp>
      <p:sp>
        <p:nvSpPr>
          <p:cNvPr id="6" name="Espace réservé du numéro de diapositive 5">
            <a:extLst>
              <a:ext uri="{FF2B5EF4-FFF2-40B4-BE49-F238E27FC236}">
                <a16:creationId xmlns:a16="http://schemas.microsoft.com/office/drawing/2014/main" id="{32F7E5FB-BBAB-4414-A9F7-326A6A919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E7990-CDF2-4E5C-B52E-71F5E6EC9B23}" type="slidenum">
              <a:rPr lang="fr-FR" smtClean="0"/>
              <a:t>‹N°›</a:t>
            </a:fld>
            <a:endParaRPr lang="fr-FR"/>
          </a:p>
        </p:txBody>
      </p:sp>
    </p:spTree>
    <p:extLst>
      <p:ext uri="{BB962C8B-B14F-4D97-AF65-F5344CB8AC3E}">
        <p14:creationId xmlns:p14="http://schemas.microsoft.com/office/powerpoint/2010/main" val="3524616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D98A9-109E-4173-B52B-DFB163898F4F}"/>
              </a:ext>
            </a:extLst>
          </p:cNvPr>
          <p:cNvSpPr>
            <a:spLocks noGrp="1"/>
          </p:cNvSpPr>
          <p:nvPr>
            <p:ph type="ctrTitle"/>
          </p:nvPr>
        </p:nvSpPr>
        <p:spPr>
          <a:xfrm>
            <a:off x="278674" y="312466"/>
            <a:ext cx="11504023" cy="2387600"/>
          </a:xfrm>
        </p:spPr>
        <p:txBody>
          <a:bodyPr>
            <a:normAutofit fontScale="90000"/>
          </a:bodyPr>
          <a:lstStyle/>
          <a:p>
            <a:r>
              <a:rPr lang="en-US" b="1" u="sng" dirty="0"/>
              <a:t>Applied Data Science Capstone Project</a:t>
            </a:r>
            <a:br>
              <a:rPr lang="fr-FR" dirty="0"/>
            </a:br>
            <a:endParaRPr lang="fr-FR" dirty="0"/>
          </a:p>
        </p:txBody>
      </p:sp>
      <p:sp>
        <p:nvSpPr>
          <p:cNvPr id="3" name="Sous-titre 2">
            <a:extLst>
              <a:ext uri="{FF2B5EF4-FFF2-40B4-BE49-F238E27FC236}">
                <a16:creationId xmlns:a16="http://schemas.microsoft.com/office/drawing/2014/main" id="{9C93A6DE-EBCE-4EFA-AD6F-EA7C2480E97A}"/>
              </a:ext>
            </a:extLst>
          </p:cNvPr>
          <p:cNvSpPr>
            <a:spLocks noGrp="1"/>
          </p:cNvSpPr>
          <p:nvPr>
            <p:ph type="subTitle" idx="1"/>
          </p:nvPr>
        </p:nvSpPr>
        <p:spPr>
          <a:xfrm>
            <a:off x="1524000" y="2321878"/>
            <a:ext cx="9144000" cy="1655762"/>
          </a:xfrm>
        </p:spPr>
        <p:txBody>
          <a:bodyPr/>
          <a:lstStyle/>
          <a:p>
            <a:r>
              <a:rPr lang="en-US" b="1" u="sng" dirty="0"/>
              <a:t>Electrical Vehicle Charging Stations in Paris</a:t>
            </a:r>
            <a:endParaRPr lang="fr-FR" dirty="0"/>
          </a:p>
          <a:p>
            <a:endParaRPr lang="fr-FR" dirty="0"/>
          </a:p>
        </p:txBody>
      </p:sp>
      <p:pic>
        <p:nvPicPr>
          <p:cNvPr id="4" name="Image 3">
            <a:extLst>
              <a:ext uri="{FF2B5EF4-FFF2-40B4-BE49-F238E27FC236}">
                <a16:creationId xmlns:a16="http://schemas.microsoft.com/office/drawing/2014/main" id="{31DCE2CA-F036-4B50-A6B0-A02B6CBC3AFF}"/>
              </a:ext>
            </a:extLst>
          </p:cNvPr>
          <p:cNvPicPr/>
          <p:nvPr/>
        </p:nvPicPr>
        <p:blipFill>
          <a:blip r:embed="rId2"/>
          <a:stretch>
            <a:fillRect/>
          </a:stretch>
        </p:blipFill>
        <p:spPr>
          <a:xfrm>
            <a:off x="3213600" y="3149759"/>
            <a:ext cx="5341166" cy="2564810"/>
          </a:xfrm>
          <a:prstGeom prst="rect">
            <a:avLst/>
          </a:prstGeom>
        </p:spPr>
      </p:pic>
      <p:sp>
        <p:nvSpPr>
          <p:cNvPr id="5" name="Espace réservé de la date 4">
            <a:extLst>
              <a:ext uri="{FF2B5EF4-FFF2-40B4-BE49-F238E27FC236}">
                <a16:creationId xmlns:a16="http://schemas.microsoft.com/office/drawing/2014/main" id="{C30AF736-0FE6-45E7-9A15-635036BA0C8B}"/>
              </a:ext>
            </a:extLst>
          </p:cNvPr>
          <p:cNvSpPr>
            <a:spLocks noGrp="1"/>
          </p:cNvSpPr>
          <p:nvPr>
            <p:ph type="dt" sz="half" idx="10"/>
          </p:nvPr>
        </p:nvSpPr>
        <p:spPr/>
        <p:txBody>
          <a:bodyPr/>
          <a:lstStyle/>
          <a:p>
            <a:r>
              <a:rPr lang="fr-FR"/>
              <a:t>20/03/2021</a:t>
            </a:r>
          </a:p>
        </p:txBody>
      </p:sp>
      <p:sp>
        <p:nvSpPr>
          <p:cNvPr id="6" name="Espace réservé du pied de page 5">
            <a:extLst>
              <a:ext uri="{FF2B5EF4-FFF2-40B4-BE49-F238E27FC236}">
                <a16:creationId xmlns:a16="http://schemas.microsoft.com/office/drawing/2014/main" id="{C08AB2C7-5322-4AC0-84A1-BD11A41757BF}"/>
              </a:ext>
            </a:extLst>
          </p:cNvPr>
          <p:cNvSpPr>
            <a:spLocks noGrp="1"/>
          </p:cNvSpPr>
          <p:nvPr>
            <p:ph type="ftr" sz="quarter" idx="11"/>
          </p:nvPr>
        </p:nvSpPr>
        <p:spPr/>
        <p:txBody>
          <a:bodyPr/>
          <a:lstStyle/>
          <a:p>
            <a:r>
              <a:rPr lang="fr-FR"/>
              <a:t>Soufiane Houssam LHAIBA</a:t>
            </a:r>
          </a:p>
        </p:txBody>
      </p:sp>
      <p:sp>
        <p:nvSpPr>
          <p:cNvPr id="7" name="Espace réservé du numéro de diapositive 6">
            <a:extLst>
              <a:ext uri="{FF2B5EF4-FFF2-40B4-BE49-F238E27FC236}">
                <a16:creationId xmlns:a16="http://schemas.microsoft.com/office/drawing/2014/main" id="{513E5FC4-B219-4188-A1C8-6234436D4065}"/>
              </a:ext>
            </a:extLst>
          </p:cNvPr>
          <p:cNvSpPr>
            <a:spLocks noGrp="1"/>
          </p:cNvSpPr>
          <p:nvPr>
            <p:ph type="sldNum" sz="quarter" idx="12"/>
          </p:nvPr>
        </p:nvSpPr>
        <p:spPr/>
        <p:txBody>
          <a:bodyPr/>
          <a:lstStyle/>
          <a:p>
            <a:fld id="{B7AE7990-CDF2-4E5C-B52E-71F5E6EC9B23}" type="slidenum">
              <a:rPr lang="fr-FR" smtClean="0"/>
              <a:t>1</a:t>
            </a:fld>
            <a:endParaRPr lang="fr-FR"/>
          </a:p>
        </p:txBody>
      </p:sp>
    </p:spTree>
    <p:extLst>
      <p:ext uri="{BB962C8B-B14F-4D97-AF65-F5344CB8AC3E}">
        <p14:creationId xmlns:p14="http://schemas.microsoft.com/office/powerpoint/2010/main" val="3982621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AD5695-73BA-4F2F-AB69-67A2FA236E8C}"/>
              </a:ext>
            </a:extLst>
          </p:cNvPr>
          <p:cNvSpPr>
            <a:spLocks noGrp="1"/>
          </p:cNvSpPr>
          <p:nvPr>
            <p:ph type="title"/>
          </p:nvPr>
        </p:nvSpPr>
        <p:spPr/>
        <p:txBody>
          <a:bodyPr/>
          <a:lstStyle/>
          <a:p>
            <a:r>
              <a:rPr lang="fr-FR" dirty="0"/>
              <a:t>Modeling (2)</a:t>
            </a:r>
          </a:p>
        </p:txBody>
      </p:sp>
      <p:pic>
        <p:nvPicPr>
          <p:cNvPr id="7" name="Espace réservé du contenu 6">
            <a:extLst>
              <a:ext uri="{FF2B5EF4-FFF2-40B4-BE49-F238E27FC236}">
                <a16:creationId xmlns:a16="http://schemas.microsoft.com/office/drawing/2014/main" id="{828B8F75-FF26-4B2A-878A-7827BFD3CAC2}"/>
              </a:ext>
            </a:extLst>
          </p:cNvPr>
          <p:cNvPicPr>
            <a:picLocks noGrp="1" noChangeAspect="1"/>
          </p:cNvPicPr>
          <p:nvPr>
            <p:ph idx="1"/>
          </p:nvPr>
        </p:nvPicPr>
        <p:blipFill>
          <a:blip r:embed="rId2"/>
          <a:stretch>
            <a:fillRect/>
          </a:stretch>
        </p:blipFill>
        <p:spPr>
          <a:xfrm>
            <a:off x="2209800" y="1690688"/>
            <a:ext cx="7639050" cy="4114800"/>
          </a:xfrm>
          <a:prstGeom prst="rect">
            <a:avLst/>
          </a:prstGeom>
        </p:spPr>
      </p:pic>
      <p:sp>
        <p:nvSpPr>
          <p:cNvPr id="4" name="Espace réservé de la date 3">
            <a:extLst>
              <a:ext uri="{FF2B5EF4-FFF2-40B4-BE49-F238E27FC236}">
                <a16:creationId xmlns:a16="http://schemas.microsoft.com/office/drawing/2014/main" id="{FCF27A80-00C0-4AE8-BB5D-030454D5B2B0}"/>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00255FDD-52B5-4829-876B-3DDF3124A549}"/>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178FFCB2-30F7-4BEE-AEC4-5837CFEB5A1A}"/>
              </a:ext>
            </a:extLst>
          </p:cNvPr>
          <p:cNvSpPr>
            <a:spLocks noGrp="1"/>
          </p:cNvSpPr>
          <p:nvPr>
            <p:ph type="sldNum" sz="quarter" idx="12"/>
          </p:nvPr>
        </p:nvSpPr>
        <p:spPr/>
        <p:txBody>
          <a:bodyPr/>
          <a:lstStyle/>
          <a:p>
            <a:fld id="{B7AE7990-CDF2-4E5C-B52E-71F5E6EC9B23}" type="slidenum">
              <a:rPr lang="fr-FR" smtClean="0"/>
              <a:t>10</a:t>
            </a:fld>
            <a:endParaRPr lang="fr-FR"/>
          </a:p>
        </p:txBody>
      </p:sp>
    </p:spTree>
    <p:extLst>
      <p:ext uri="{BB962C8B-B14F-4D97-AF65-F5344CB8AC3E}">
        <p14:creationId xmlns:p14="http://schemas.microsoft.com/office/powerpoint/2010/main" val="310826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5D7906-8A6F-4D7B-B5FD-F182BB61FFC6}"/>
              </a:ext>
            </a:extLst>
          </p:cNvPr>
          <p:cNvSpPr>
            <a:spLocks noGrp="1"/>
          </p:cNvSpPr>
          <p:nvPr>
            <p:ph type="title"/>
          </p:nvPr>
        </p:nvSpPr>
        <p:spPr/>
        <p:txBody>
          <a:bodyPr/>
          <a:lstStyle/>
          <a:p>
            <a:r>
              <a:rPr lang="fr-FR" dirty="0"/>
              <a:t>Model </a:t>
            </a:r>
            <a:r>
              <a:rPr lang="fr-FR" dirty="0" err="1"/>
              <a:t>evaluation</a:t>
            </a:r>
            <a:endParaRPr lang="fr-FR" dirty="0"/>
          </a:p>
        </p:txBody>
      </p:sp>
      <p:pic>
        <p:nvPicPr>
          <p:cNvPr id="7" name="Espace réservé du contenu 6">
            <a:extLst>
              <a:ext uri="{FF2B5EF4-FFF2-40B4-BE49-F238E27FC236}">
                <a16:creationId xmlns:a16="http://schemas.microsoft.com/office/drawing/2014/main" id="{76E59912-6659-46BB-BA74-4F643039AF10}"/>
              </a:ext>
            </a:extLst>
          </p:cNvPr>
          <p:cNvPicPr>
            <a:picLocks noGrp="1" noChangeAspect="1"/>
          </p:cNvPicPr>
          <p:nvPr>
            <p:ph idx="1"/>
          </p:nvPr>
        </p:nvPicPr>
        <p:blipFill>
          <a:blip r:embed="rId2"/>
          <a:stretch>
            <a:fillRect/>
          </a:stretch>
        </p:blipFill>
        <p:spPr>
          <a:xfrm>
            <a:off x="2290762" y="2124075"/>
            <a:ext cx="7610475" cy="2609850"/>
          </a:xfrm>
          <a:prstGeom prst="rect">
            <a:avLst/>
          </a:prstGeom>
        </p:spPr>
      </p:pic>
      <p:sp>
        <p:nvSpPr>
          <p:cNvPr id="4" name="Espace réservé de la date 3">
            <a:extLst>
              <a:ext uri="{FF2B5EF4-FFF2-40B4-BE49-F238E27FC236}">
                <a16:creationId xmlns:a16="http://schemas.microsoft.com/office/drawing/2014/main" id="{ABCC6282-40C8-43EC-9838-FC1486070E57}"/>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92B30F49-1E66-45E6-AE20-2526B6E582E7}"/>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958E0D7D-6364-4A7D-84C3-65CCB29DD072}"/>
              </a:ext>
            </a:extLst>
          </p:cNvPr>
          <p:cNvSpPr>
            <a:spLocks noGrp="1"/>
          </p:cNvSpPr>
          <p:nvPr>
            <p:ph type="sldNum" sz="quarter" idx="12"/>
          </p:nvPr>
        </p:nvSpPr>
        <p:spPr/>
        <p:txBody>
          <a:bodyPr/>
          <a:lstStyle/>
          <a:p>
            <a:fld id="{B7AE7990-CDF2-4E5C-B52E-71F5E6EC9B23}" type="slidenum">
              <a:rPr lang="fr-FR" smtClean="0"/>
              <a:t>11</a:t>
            </a:fld>
            <a:endParaRPr lang="fr-FR"/>
          </a:p>
        </p:txBody>
      </p:sp>
    </p:spTree>
    <p:extLst>
      <p:ext uri="{BB962C8B-B14F-4D97-AF65-F5344CB8AC3E}">
        <p14:creationId xmlns:p14="http://schemas.microsoft.com/office/powerpoint/2010/main" val="139897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E30768-EACE-43DA-9FCB-7FDA8712A9DF}"/>
              </a:ext>
            </a:extLst>
          </p:cNvPr>
          <p:cNvSpPr>
            <a:spLocks noGrp="1"/>
          </p:cNvSpPr>
          <p:nvPr>
            <p:ph type="title"/>
          </p:nvPr>
        </p:nvSpPr>
        <p:spPr/>
        <p:txBody>
          <a:bodyPr/>
          <a:lstStyle/>
          <a:p>
            <a:r>
              <a:rPr lang="fr-FR" dirty="0"/>
              <a:t>Model </a:t>
            </a:r>
            <a:r>
              <a:rPr lang="fr-FR" dirty="0" err="1"/>
              <a:t>deployment</a:t>
            </a:r>
            <a:endParaRPr lang="fr-FR" dirty="0"/>
          </a:p>
        </p:txBody>
      </p:sp>
      <p:sp>
        <p:nvSpPr>
          <p:cNvPr id="3" name="Espace réservé du contenu 2">
            <a:extLst>
              <a:ext uri="{FF2B5EF4-FFF2-40B4-BE49-F238E27FC236}">
                <a16:creationId xmlns:a16="http://schemas.microsoft.com/office/drawing/2014/main" id="{B13ACD39-BB8B-4FBD-B0E1-3D31F4A0BA5A}"/>
              </a:ext>
            </a:extLst>
          </p:cNvPr>
          <p:cNvSpPr>
            <a:spLocks noGrp="1"/>
          </p:cNvSpPr>
          <p:nvPr>
            <p:ph idx="1"/>
          </p:nvPr>
        </p:nvSpPr>
        <p:spPr/>
        <p:txBody>
          <a:bodyPr/>
          <a:lstStyle/>
          <a:p>
            <a:endParaRPr lang="fr-FR"/>
          </a:p>
        </p:txBody>
      </p:sp>
      <p:sp>
        <p:nvSpPr>
          <p:cNvPr id="4" name="Espace réservé de la date 3">
            <a:extLst>
              <a:ext uri="{FF2B5EF4-FFF2-40B4-BE49-F238E27FC236}">
                <a16:creationId xmlns:a16="http://schemas.microsoft.com/office/drawing/2014/main" id="{28D5F347-A4EC-4AB6-853D-549AC22C955C}"/>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DAA73541-8889-4D67-92C6-A6B9DACD788A}"/>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5FA5BDC3-AE77-4B4D-B701-C9D6B0962AD9}"/>
              </a:ext>
            </a:extLst>
          </p:cNvPr>
          <p:cNvSpPr>
            <a:spLocks noGrp="1"/>
          </p:cNvSpPr>
          <p:nvPr>
            <p:ph type="sldNum" sz="quarter" idx="12"/>
          </p:nvPr>
        </p:nvSpPr>
        <p:spPr/>
        <p:txBody>
          <a:bodyPr/>
          <a:lstStyle/>
          <a:p>
            <a:fld id="{B7AE7990-CDF2-4E5C-B52E-71F5E6EC9B23}" type="slidenum">
              <a:rPr lang="fr-FR" smtClean="0"/>
              <a:t>12</a:t>
            </a:fld>
            <a:endParaRPr lang="fr-FR"/>
          </a:p>
        </p:txBody>
      </p:sp>
      <p:pic>
        <p:nvPicPr>
          <p:cNvPr id="8" name="Image 7">
            <a:extLst>
              <a:ext uri="{FF2B5EF4-FFF2-40B4-BE49-F238E27FC236}">
                <a16:creationId xmlns:a16="http://schemas.microsoft.com/office/drawing/2014/main" id="{867C338F-4A72-4FAD-906E-CA580693A97A}"/>
              </a:ext>
            </a:extLst>
          </p:cNvPr>
          <p:cNvPicPr>
            <a:picLocks noChangeAspect="1"/>
          </p:cNvPicPr>
          <p:nvPr/>
        </p:nvPicPr>
        <p:blipFill>
          <a:blip r:embed="rId2"/>
          <a:stretch>
            <a:fillRect/>
          </a:stretch>
        </p:blipFill>
        <p:spPr>
          <a:xfrm>
            <a:off x="2243137" y="2576512"/>
            <a:ext cx="7705725" cy="1704975"/>
          </a:xfrm>
          <a:prstGeom prst="rect">
            <a:avLst/>
          </a:prstGeom>
        </p:spPr>
      </p:pic>
    </p:spTree>
    <p:extLst>
      <p:ext uri="{BB962C8B-B14F-4D97-AF65-F5344CB8AC3E}">
        <p14:creationId xmlns:p14="http://schemas.microsoft.com/office/powerpoint/2010/main" val="115400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7F493E-4447-407E-AA06-CB994B155A6F}"/>
              </a:ext>
            </a:extLst>
          </p:cNvPr>
          <p:cNvSpPr>
            <a:spLocks noGrp="1"/>
          </p:cNvSpPr>
          <p:nvPr>
            <p:ph type="title"/>
          </p:nvPr>
        </p:nvSpPr>
        <p:spPr/>
        <p:txBody>
          <a:bodyPr/>
          <a:lstStyle/>
          <a:p>
            <a:r>
              <a:rPr lang="fr-FR" dirty="0" err="1"/>
              <a:t>Results</a:t>
            </a:r>
            <a:endParaRPr lang="fr-FR" dirty="0"/>
          </a:p>
        </p:txBody>
      </p:sp>
      <p:sp>
        <p:nvSpPr>
          <p:cNvPr id="3" name="Espace réservé du contenu 2">
            <a:extLst>
              <a:ext uri="{FF2B5EF4-FFF2-40B4-BE49-F238E27FC236}">
                <a16:creationId xmlns:a16="http://schemas.microsoft.com/office/drawing/2014/main" id="{4CA08898-AAF9-4027-A8F7-467D619C60AE}"/>
              </a:ext>
            </a:extLst>
          </p:cNvPr>
          <p:cNvSpPr>
            <a:spLocks noGrp="1"/>
          </p:cNvSpPr>
          <p:nvPr>
            <p:ph idx="1"/>
          </p:nvPr>
        </p:nvSpPr>
        <p:spPr/>
        <p:txBody>
          <a:bodyPr/>
          <a:lstStyle/>
          <a:p>
            <a:endParaRPr lang="fr-FR"/>
          </a:p>
        </p:txBody>
      </p:sp>
      <p:sp>
        <p:nvSpPr>
          <p:cNvPr id="4" name="Espace réservé de la date 3">
            <a:extLst>
              <a:ext uri="{FF2B5EF4-FFF2-40B4-BE49-F238E27FC236}">
                <a16:creationId xmlns:a16="http://schemas.microsoft.com/office/drawing/2014/main" id="{FF1B1C7E-B9EE-4380-8A05-CED2FDB5E2F0}"/>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CE5BE3DE-485F-455A-AE28-D0F3C4F86998}"/>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9C3A5C44-552E-414E-B413-0493171E7B06}"/>
              </a:ext>
            </a:extLst>
          </p:cNvPr>
          <p:cNvSpPr>
            <a:spLocks noGrp="1"/>
          </p:cNvSpPr>
          <p:nvPr>
            <p:ph type="sldNum" sz="quarter" idx="12"/>
          </p:nvPr>
        </p:nvSpPr>
        <p:spPr/>
        <p:txBody>
          <a:bodyPr/>
          <a:lstStyle/>
          <a:p>
            <a:fld id="{B7AE7990-CDF2-4E5C-B52E-71F5E6EC9B23}" type="slidenum">
              <a:rPr lang="fr-FR" smtClean="0"/>
              <a:t>13</a:t>
            </a:fld>
            <a:endParaRPr lang="fr-FR"/>
          </a:p>
        </p:txBody>
      </p:sp>
      <p:pic>
        <p:nvPicPr>
          <p:cNvPr id="7" name="Image 6">
            <a:extLst>
              <a:ext uri="{FF2B5EF4-FFF2-40B4-BE49-F238E27FC236}">
                <a16:creationId xmlns:a16="http://schemas.microsoft.com/office/drawing/2014/main" id="{496E68B9-3DAF-435E-9D56-30A8F0AA7524}"/>
              </a:ext>
            </a:extLst>
          </p:cNvPr>
          <p:cNvPicPr>
            <a:picLocks noChangeAspect="1"/>
          </p:cNvPicPr>
          <p:nvPr/>
        </p:nvPicPr>
        <p:blipFill>
          <a:blip r:embed="rId2"/>
          <a:stretch>
            <a:fillRect/>
          </a:stretch>
        </p:blipFill>
        <p:spPr>
          <a:xfrm>
            <a:off x="2286000" y="2519362"/>
            <a:ext cx="7620000" cy="1819275"/>
          </a:xfrm>
          <a:prstGeom prst="rect">
            <a:avLst/>
          </a:prstGeom>
        </p:spPr>
      </p:pic>
    </p:spTree>
    <p:extLst>
      <p:ext uri="{BB962C8B-B14F-4D97-AF65-F5344CB8AC3E}">
        <p14:creationId xmlns:p14="http://schemas.microsoft.com/office/powerpoint/2010/main" val="2730110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01BB2B-9C69-4AC6-BD2C-D20DED49E2D3}"/>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5D2F53B1-ADFA-47F6-86E5-9B51261A98B4}"/>
              </a:ext>
            </a:extLst>
          </p:cNvPr>
          <p:cNvSpPr>
            <a:spLocks noGrp="1"/>
          </p:cNvSpPr>
          <p:nvPr>
            <p:ph idx="1"/>
          </p:nvPr>
        </p:nvSpPr>
        <p:spPr/>
        <p:txBody>
          <a:bodyPr/>
          <a:lstStyle/>
          <a:p>
            <a:endParaRPr lang="fr-FR"/>
          </a:p>
        </p:txBody>
      </p:sp>
      <p:sp>
        <p:nvSpPr>
          <p:cNvPr id="4" name="Espace réservé de la date 3">
            <a:extLst>
              <a:ext uri="{FF2B5EF4-FFF2-40B4-BE49-F238E27FC236}">
                <a16:creationId xmlns:a16="http://schemas.microsoft.com/office/drawing/2014/main" id="{3806E8F5-9E4C-402E-BD24-884723085FF6}"/>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6B439594-FF1E-4C57-9A54-2D8DEDC4CA8D}"/>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F0A815C5-A69A-4FB0-B877-5FC9C33473C9}"/>
              </a:ext>
            </a:extLst>
          </p:cNvPr>
          <p:cNvSpPr>
            <a:spLocks noGrp="1"/>
          </p:cNvSpPr>
          <p:nvPr>
            <p:ph type="sldNum" sz="quarter" idx="12"/>
          </p:nvPr>
        </p:nvSpPr>
        <p:spPr/>
        <p:txBody>
          <a:bodyPr/>
          <a:lstStyle/>
          <a:p>
            <a:fld id="{B7AE7990-CDF2-4E5C-B52E-71F5E6EC9B23}" type="slidenum">
              <a:rPr lang="fr-FR" smtClean="0"/>
              <a:t>14</a:t>
            </a:fld>
            <a:endParaRPr lang="fr-FR"/>
          </a:p>
        </p:txBody>
      </p:sp>
      <p:pic>
        <p:nvPicPr>
          <p:cNvPr id="7" name="Image 6">
            <a:extLst>
              <a:ext uri="{FF2B5EF4-FFF2-40B4-BE49-F238E27FC236}">
                <a16:creationId xmlns:a16="http://schemas.microsoft.com/office/drawing/2014/main" id="{E6EE1744-5EA1-4546-9BEC-4CDD429478BD}"/>
              </a:ext>
            </a:extLst>
          </p:cNvPr>
          <p:cNvPicPr>
            <a:picLocks noChangeAspect="1"/>
          </p:cNvPicPr>
          <p:nvPr/>
        </p:nvPicPr>
        <p:blipFill>
          <a:blip r:embed="rId2"/>
          <a:stretch>
            <a:fillRect/>
          </a:stretch>
        </p:blipFill>
        <p:spPr>
          <a:xfrm>
            <a:off x="2328862" y="2286000"/>
            <a:ext cx="7534275" cy="2286000"/>
          </a:xfrm>
          <a:prstGeom prst="rect">
            <a:avLst/>
          </a:prstGeom>
        </p:spPr>
      </p:pic>
    </p:spTree>
    <p:extLst>
      <p:ext uri="{BB962C8B-B14F-4D97-AF65-F5344CB8AC3E}">
        <p14:creationId xmlns:p14="http://schemas.microsoft.com/office/powerpoint/2010/main" val="370412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99718-A3EE-4949-8E05-3A5660A2EDFF}"/>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8650C767-4FD8-4DF7-A61D-CA15CF77072B}"/>
              </a:ext>
            </a:extLst>
          </p:cNvPr>
          <p:cNvSpPr>
            <a:spLocks noGrp="1"/>
          </p:cNvSpPr>
          <p:nvPr>
            <p:ph idx="1"/>
          </p:nvPr>
        </p:nvSpPr>
        <p:spPr/>
        <p:txBody>
          <a:bodyPr>
            <a:normAutofit/>
          </a:bodyPr>
          <a:lstStyle/>
          <a:p>
            <a:r>
              <a:rPr lang="en-US" sz="2000" dirty="0"/>
              <a:t>An electric vehicle charging station, also called EV charging station is a machine that supplies electric energy for the recharging of plug-in electric vehicles</a:t>
            </a:r>
          </a:p>
          <a:p>
            <a:endParaRPr lang="en-US" sz="2000" dirty="0"/>
          </a:p>
          <a:p>
            <a:r>
              <a:rPr lang="en-US" sz="2000" dirty="0"/>
              <a:t>Some electric vehicles have converters on board that plug into a standard electrical outlet or a high-capacity appliance outlet. Others use a charging station that provides electrical conversion, monitoring, or safety functionality. These stations can support faster charging at higher voltages and currents</a:t>
            </a:r>
            <a:endParaRPr lang="fr-FR" sz="2000" dirty="0"/>
          </a:p>
          <a:p>
            <a:endParaRPr lang="fr-FR" sz="2000" dirty="0"/>
          </a:p>
          <a:p>
            <a:r>
              <a:rPr lang="en-US" sz="2000" dirty="0"/>
              <a:t>Public charging stations are typically on-street facilities provided by electric utility companies or located at retail shopping centers, restaurants, and parking places. They can be operated by various private companies</a:t>
            </a:r>
            <a:endParaRPr lang="fr-FR" sz="2000" dirty="0"/>
          </a:p>
          <a:p>
            <a:endParaRPr lang="fr-FR" dirty="0"/>
          </a:p>
        </p:txBody>
      </p:sp>
      <p:sp>
        <p:nvSpPr>
          <p:cNvPr id="4" name="Espace réservé de la date 3">
            <a:extLst>
              <a:ext uri="{FF2B5EF4-FFF2-40B4-BE49-F238E27FC236}">
                <a16:creationId xmlns:a16="http://schemas.microsoft.com/office/drawing/2014/main" id="{87FE753A-62BF-4F28-A176-2580292BBBB0}"/>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8D7829AF-332D-42D3-83C5-75257C7C0768}"/>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4A211C8B-FCA2-49C5-90C8-E704A3B4F27D}"/>
              </a:ext>
            </a:extLst>
          </p:cNvPr>
          <p:cNvSpPr>
            <a:spLocks noGrp="1"/>
          </p:cNvSpPr>
          <p:nvPr>
            <p:ph type="sldNum" sz="quarter" idx="12"/>
          </p:nvPr>
        </p:nvSpPr>
        <p:spPr/>
        <p:txBody>
          <a:bodyPr/>
          <a:lstStyle/>
          <a:p>
            <a:fld id="{B7AE7990-CDF2-4E5C-B52E-71F5E6EC9B23}" type="slidenum">
              <a:rPr lang="fr-FR" smtClean="0"/>
              <a:t>2</a:t>
            </a:fld>
            <a:endParaRPr lang="fr-FR"/>
          </a:p>
        </p:txBody>
      </p:sp>
    </p:spTree>
    <p:extLst>
      <p:ext uri="{BB962C8B-B14F-4D97-AF65-F5344CB8AC3E}">
        <p14:creationId xmlns:p14="http://schemas.microsoft.com/office/powerpoint/2010/main" val="173087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6B602C-0D1A-4044-A738-7A2677400CE5}"/>
              </a:ext>
            </a:extLst>
          </p:cNvPr>
          <p:cNvSpPr>
            <a:spLocks noGrp="1"/>
          </p:cNvSpPr>
          <p:nvPr>
            <p:ph type="title"/>
          </p:nvPr>
        </p:nvSpPr>
        <p:spPr/>
        <p:txBody>
          <a:bodyPr/>
          <a:lstStyle/>
          <a:p>
            <a:r>
              <a:rPr lang="fr-FR" dirty="0"/>
              <a:t>Business understanding</a:t>
            </a:r>
          </a:p>
        </p:txBody>
      </p:sp>
      <p:sp>
        <p:nvSpPr>
          <p:cNvPr id="3" name="Espace réservé du contenu 2">
            <a:extLst>
              <a:ext uri="{FF2B5EF4-FFF2-40B4-BE49-F238E27FC236}">
                <a16:creationId xmlns:a16="http://schemas.microsoft.com/office/drawing/2014/main" id="{9F0C5041-5175-4714-BA52-271FDC817A3E}"/>
              </a:ext>
            </a:extLst>
          </p:cNvPr>
          <p:cNvSpPr>
            <a:spLocks noGrp="1"/>
          </p:cNvSpPr>
          <p:nvPr>
            <p:ph idx="1"/>
          </p:nvPr>
        </p:nvSpPr>
        <p:spPr/>
        <p:txBody>
          <a:bodyPr/>
          <a:lstStyle/>
          <a:p>
            <a:r>
              <a:rPr lang="en-US" sz="2000" dirty="0"/>
              <a:t>Our client is a private company which wants to invest on charging stations for electrical vehicles. The company choose Paris for their investments. The stakeholders want to investigate the city to choose the right places where they can set their new charging stations</a:t>
            </a:r>
            <a:endParaRPr lang="fr-FR" sz="2000" dirty="0"/>
          </a:p>
          <a:p>
            <a:r>
              <a:rPr lang="en-US" sz="2000" dirty="0"/>
              <a:t>So, the questions that we are intended to answer are:</a:t>
            </a:r>
          </a:p>
          <a:p>
            <a:endParaRPr lang="fr-FR" sz="2000" dirty="0"/>
          </a:p>
          <a:p>
            <a:pPr lvl="1"/>
            <a:r>
              <a:rPr lang="en-US" sz="2000" dirty="0"/>
              <a:t>Are there sufficient customers that have electrical vehicles in Paris ?</a:t>
            </a:r>
            <a:endParaRPr lang="fr-FR" sz="2000" dirty="0"/>
          </a:p>
          <a:p>
            <a:pPr lvl="1"/>
            <a:r>
              <a:rPr lang="en-US" sz="2000" dirty="0"/>
              <a:t>Can we predict the number of electrical vehicles in the future years ?</a:t>
            </a:r>
            <a:endParaRPr lang="fr-FR" sz="2000" dirty="0"/>
          </a:p>
          <a:p>
            <a:pPr lvl="1"/>
            <a:r>
              <a:rPr lang="en-US" sz="2000" dirty="0"/>
              <a:t>What are the places in the city that have not sufficient charging stations ?</a:t>
            </a:r>
            <a:endParaRPr lang="fr-FR" sz="2000" dirty="0"/>
          </a:p>
          <a:p>
            <a:endParaRPr lang="fr-FR" dirty="0"/>
          </a:p>
        </p:txBody>
      </p:sp>
      <p:sp>
        <p:nvSpPr>
          <p:cNvPr id="4" name="Espace réservé de la date 3">
            <a:extLst>
              <a:ext uri="{FF2B5EF4-FFF2-40B4-BE49-F238E27FC236}">
                <a16:creationId xmlns:a16="http://schemas.microsoft.com/office/drawing/2014/main" id="{6624D1BC-1648-409D-99A1-D37896144F1F}"/>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5C5B88AB-F948-41E5-8FB1-B9241E47C99D}"/>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D70AB58D-E833-4F19-9981-3105DCF19F61}"/>
              </a:ext>
            </a:extLst>
          </p:cNvPr>
          <p:cNvSpPr>
            <a:spLocks noGrp="1"/>
          </p:cNvSpPr>
          <p:nvPr>
            <p:ph type="sldNum" sz="quarter" idx="12"/>
          </p:nvPr>
        </p:nvSpPr>
        <p:spPr/>
        <p:txBody>
          <a:bodyPr/>
          <a:lstStyle/>
          <a:p>
            <a:fld id="{B7AE7990-CDF2-4E5C-B52E-71F5E6EC9B23}" type="slidenum">
              <a:rPr lang="fr-FR" smtClean="0"/>
              <a:t>3</a:t>
            </a:fld>
            <a:endParaRPr lang="fr-FR"/>
          </a:p>
        </p:txBody>
      </p:sp>
    </p:spTree>
    <p:extLst>
      <p:ext uri="{BB962C8B-B14F-4D97-AF65-F5344CB8AC3E}">
        <p14:creationId xmlns:p14="http://schemas.microsoft.com/office/powerpoint/2010/main" val="354702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326CF0-2AED-40AC-A5F0-8CB2663DA3D6}"/>
              </a:ext>
            </a:extLst>
          </p:cNvPr>
          <p:cNvSpPr>
            <a:spLocks noGrp="1"/>
          </p:cNvSpPr>
          <p:nvPr>
            <p:ph type="title"/>
          </p:nvPr>
        </p:nvSpPr>
        <p:spPr/>
        <p:txBody>
          <a:bodyPr/>
          <a:lstStyle/>
          <a:p>
            <a:r>
              <a:rPr lang="fr-FR" dirty="0"/>
              <a:t>Data</a:t>
            </a:r>
          </a:p>
        </p:txBody>
      </p:sp>
      <p:pic>
        <p:nvPicPr>
          <p:cNvPr id="9" name="Espace réservé du contenu 8">
            <a:extLst>
              <a:ext uri="{FF2B5EF4-FFF2-40B4-BE49-F238E27FC236}">
                <a16:creationId xmlns:a16="http://schemas.microsoft.com/office/drawing/2014/main" id="{B0E736A5-3F9A-4BCA-BC8F-D86E2043FA24}"/>
              </a:ext>
            </a:extLst>
          </p:cNvPr>
          <p:cNvPicPr>
            <a:picLocks noGrp="1" noChangeAspect="1"/>
          </p:cNvPicPr>
          <p:nvPr>
            <p:ph idx="1"/>
          </p:nvPr>
        </p:nvPicPr>
        <p:blipFill>
          <a:blip r:embed="rId2"/>
          <a:stretch>
            <a:fillRect/>
          </a:stretch>
        </p:blipFill>
        <p:spPr>
          <a:xfrm>
            <a:off x="1698171" y="1385887"/>
            <a:ext cx="8194766" cy="4587858"/>
          </a:xfrm>
          <a:prstGeom prst="rect">
            <a:avLst/>
          </a:prstGeom>
        </p:spPr>
      </p:pic>
      <p:sp>
        <p:nvSpPr>
          <p:cNvPr id="4" name="Espace réservé de la date 3">
            <a:extLst>
              <a:ext uri="{FF2B5EF4-FFF2-40B4-BE49-F238E27FC236}">
                <a16:creationId xmlns:a16="http://schemas.microsoft.com/office/drawing/2014/main" id="{473F4ED1-BD7D-4576-BE4A-EC1CC54C1091}"/>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218C0559-9258-4152-9046-94E8CD311273}"/>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4CB75413-F910-4BEF-877B-597F828B2665}"/>
              </a:ext>
            </a:extLst>
          </p:cNvPr>
          <p:cNvSpPr>
            <a:spLocks noGrp="1"/>
          </p:cNvSpPr>
          <p:nvPr>
            <p:ph type="sldNum" sz="quarter" idx="12"/>
          </p:nvPr>
        </p:nvSpPr>
        <p:spPr/>
        <p:txBody>
          <a:bodyPr/>
          <a:lstStyle/>
          <a:p>
            <a:fld id="{B7AE7990-CDF2-4E5C-B52E-71F5E6EC9B23}" type="slidenum">
              <a:rPr lang="fr-FR" smtClean="0"/>
              <a:t>4</a:t>
            </a:fld>
            <a:endParaRPr lang="fr-FR"/>
          </a:p>
        </p:txBody>
      </p:sp>
    </p:spTree>
    <p:extLst>
      <p:ext uri="{BB962C8B-B14F-4D97-AF65-F5344CB8AC3E}">
        <p14:creationId xmlns:p14="http://schemas.microsoft.com/office/powerpoint/2010/main" val="97758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59BF6F-903E-437E-BC0C-343157AB497E}"/>
              </a:ext>
            </a:extLst>
          </p:cNvPr>
          <p:cNvSpPr>
            <a:spLocks noGrp="1"/>
          </p:cNvSpPr>
          <p:nvPr>
            <p:ph type="title"/>
          </p:nvPr>
        </p:nvSpPr>
        <p:spPr/>
        <p:txBody>
          <a:bodyPr/>
          <a:lstStyle/>
          <a:p>
            <a:r>
              <a:rPr lang="fr-FR" dirty="0"/>
              <a:t>Analytic </a:t>
            </a:r>
            <a:r>
              <a:rPr lang="en-US" dirty="0"/>
              <a:t>approach</a:t>
            </a:r>
          </a:p>
        </p:txBody>
      </p:sp>
      <p:sp>
        <p:nvSpPr>
          <p:cNvPr id="3" name="Espace réservé du contenu 2">
            <a:extLst>
              <a:ext uri="{FF2B5EF4-FFF2-40B4-BE49-F238E27FC236}">
                <a16:creationId xmlns:a16="http://schemas.microsoft.com/office/drawing/2014/main" id="{DD6195DF-AAE4-4EB5-855B-B7B84CA6AA36}"/>
              </a:ext>
            </a:extLst>
          </p:cNvPr>
          <p:cNvSpPr>
            <a:spLocks noGrp="1"/>
          </p:cNvSpPr>
          <p:nvPr>
            <p:ph idx="1"/>
          </p:nvPr>
        </p:nvSpPr>
        <p:spPr/>
        <p:txBody>
          <a:bodyPr>
            <a:normAutofit/>
          </a:bodyPr>
          <a:lstStyle/>
          <a:p>
            <a:r>
              <a:rPr lang="en-US" sz="2000" dirty="0"/>
              <a:t>We will start answering the two first questions (Are there sufficient customers that have electrical vehicles in Paris ? and Can we predict the number of electrical vehicles in the future years ?) by exploring the tables of the web sites described in the Data section and try to set a model to predict the number of electrical cars for the future years. </a:t>
            </a:r>
          </a:p>
          <a:p>
            <a:r>
              <a:rPr lang="en-US" sz="2000" dirty="0"/>
              <a:t>After we will use the foursquare API to cluster the neighborhoods in function of the existing Electrical charging stations in the venues of each neighborhood to answer the last question (What are the places in the city that have not sufficient charging stations ?)</a:t>
            </a:r>
            <a:endParaRPr lang="fr-FR" sz="2000" dirty="0"/>
          </a:p>
        </p:txBody>
      </p:sp>
      <p:sp>
        <p:nvSpPr>
          <p:cNvPr id="4" name="Espace réservé de la date 3">
            <a:extLst>
              <a:ext uri="{FF2B5EF4-FFF2-40B4-BE49-F238E27FC236}">
                <a16:creationId xmlns:a16="http://schemas.microsoft.com/office/drawing/2014/main" id="{D0F90E1B-54DF-41A5-B194-07BD23151F27}"/>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39EFB193-917C-4689-A768-7E850921F5BF}"/>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68AB1A3C-C7C6-4149-8CA4-E5DA4876D407}"/>
              </a:ext>
            </a:extLst>
          </p:cNvPr>
          <p:cNvSpPr>
            <a:spLocks noGrp="1"/>
          </p:cNvSpPr>
          <p:nvPr>
            <p:ph type="sldNum" sz="quarter" idx="12"/>
          </p:nvPr>
        </p:nvSpPr>
        <p:spPr/>
        <p:txBody>
          <a:bodyPr/>
          <a:lstStyle/>
          <a:p>
            <a:fld id="{B7AE7990-CDF2-4E5C-B52E-71F5E6EC9B23}" type="slidenum">
              <a:rPr lang="fr-FR" smtClean="0"/>
              <a:t>5</a:t>
            </a:fld>
            <a:endParaRPr lang="fr-FR"/>
          </a:p>
        </p:txBody>
      </p:sp>
    </p:spTree>
    <p:extLst>
      <p:ext uri="{BB962C8B-B14F-4D97-AF65-F5344CB8AC3E}">
        <p14:creationId xmlns:p14="http://schemas.microsoft.com/office/powerpoint/2010/main" val="50054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705CB-343A-471E-93E5-118B3DCC47A0}"/>
              </a:ext>
            </a:extLst>
          </p:cNvPr>
          <p:cNvSpPr>
            <a:spLocks noGrp="1"/>
          </p:cNvSpPr>
          <p:nvPr>
            <p:ph type="title"/>
          </p:nvPr>
        </p:nvSpPr>
        <p:spPr/>
        <p:txBody>
          <a:bodyPr/>
          <a:lstStyle/>
          <a:p>
            <a:r>
              <a:rPr lang="fr-FR" dirty="0"/>
              <a:t>Data </a:t>
            </a:r>
            <a:r>
              <a:rPr lang="fr-FR" dirty="0" err="1"/>
              <a:t>wrangling</a:t>
            </a:r>
            <a:endParaRPr lang="fr-FR" dirty="0"/>
          </a:p>
        </p:txBody>
      </p:sp>
      <p:sp>
        <p:nvSpPr>
          <p:cNvPr id="3" name="Espace réservé du contenu 2">
            <a:extLst>
              <a:ext uri="{FF2B5EF4-FFF2-40B4-BE49-F238E27FC236}">
                <a16:creationId xmlns:a16="http://schemas.microsoft.com/office/drawing/2014/main" id="{0D87E37E-C5C9-4336-86AC-4DA33FFBAD85}"/>
              </a:ext>
            </a:extLst>
          </p:cNvPr>
          <p:cNvSpPr>
            <a:spLocks noGrp="1"/>
          </p:cNvSpPr>
          <p:nvPr>
            <p:ph idx="1"/>
          </p:nvPr>
        </p:nvSpPr>
        <p:spPr>
          <a:xfrm>
            <a:off x="838200" y="1410789"/>
            <a:ext cx="10515600" cy="4766174"/>
          </a:xfrm>
        </p:spPr>
        <p:txBody>
          <a:bodyPr>
            <a:normAutofit/>
          </a:bodyPr>
          <a:lstStyle/>
          <a:p>
            <a:r>
              <a:rPr lang="en-US" sz="2000" dirty="0"/>
              <a:t>We used Web Scraping to extract the table of the number of electrical cars and trucks in function of the last 10 years. We obtained the following data frame after cleaning and converting data</a:t>
            </a:r>
          </a:p>
          <a:p>
            <a:r>
              <a:rPr lang="en-US" sz="2000" dirty="0"/>
              <a:t>We used the “</a:t>
            </a:r>
            <a:r>
              <a:rPr lang="en-US" sz="2000" dirty="0" err="1"/>
              <a:t>read_csv</a:t>
            </a:r>
            <a:r>
              <a:rPr lang="en-US" sz="2000" dirty="0"/>
              <a:t>” method to read the csv file for the coordinates of the neighborhoods of Paris. After wrangling data, we obtained the following data frame</a:t>
            </a:r>
            <a:endParaRPr lang="fr-FR" sz="2000" dirty="0"/>
          </a:p>
        </p:txBody>
      </p:sp>
      <p:sp>
        <p:nvSpPr>
          <p:cNvPr id="4" name="Espace réservé de la date 3">
            <a:extLst>
              <a:ext uri="{FF2B5EF4-FFF2-40B4-BE49-F238E27FC236}">
                <a16:creationId xmlns:a16="http://schemas.microsoft.com/office/drawing/2014/main" id="{5E1290DA-2E21-4EAB-BFA9-A8DC35D68276}"/>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6BAB9875-8C60-4AB8-8156-1C3DD6144C63}"/>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ADE57154-C5F5-4EE5-832F-B5528C6CC901}"/>
              </a:ext>
            </a:extLst>
          </p:cNvPr>
          <p:cNvSpPr>
            <a:spLocks noGrp="1"/>
          </p:cNvSpPr>
          <p:nvPr>
            <p:ph type="sldNum" sz="quarter" idx="12"/>
          </p:nvPr>
        </p:nvSpPr>
        <p:spPr/>
        <p:txBody>
          <a:bodyPr/>
          <a:lstStyle/>
          <a:p>
            <a:fld id="{B7AE7990-CDF2-4E5C-B52E-71F5E6EC9B23}" type="slidenum">
              <a:rPr lang="fr-FR" smtClean="0"/>
              <a:t>6</a:t>
            </a:fld>
            <a:endParaRPr lang="fr-FR"/>
          </a:p>
        </p:txBody>
      </p:sp>
      <p:pic>
        <p:nvPicPr>
          <p:cNvPr id="7" name="Image 6">
            <a:extLst>
              <a:ext uri="{FF2B5EF4-FFF2-40B4-BE49-F238E27FC236}">
                <a16:creationId xmlns:a16="http://schemas.microsoft.com/office/drawing/2014/main" id="{7E459684-8BB7-46C6-83E8-7466F450DF3E}"/>
              </a:ext>
            </a:extLst>
          </p:cNvPr>
          <p:cNvPicPr/>
          <p:nvPr/>
        </p:nvPicPr>
        <p:blipFill>
          <a:blip r:embed="rId2"/>
          <a:stretch>
            <a:fillRect/>
          </a:stretch>
        </p:blipFill>
        <p:spPr>
          <a:xfrm>
            <a:off x="1228725" y="3005138"/>
            <a:ext cx="2809875" cy="3171825"/>
          </a:xfrm>
          <a:prstGeom prst="rect">
            <a:avLst/>
          </a:prstGeom>
        </p:spPr>
      </p:pic>
      <p:pic>
        <p:nvPicPr>
          <p:cNvPr id="8" name="Image 7">
            <a:extLst>
              <a:ext uri="{FF2B5EF4-FFF2-40B4-BE49-F238E27FC236}">
                <a16:creationId xmlns:a16="http://schemas.microsoft.com/office/drawing/2014/main" id="{5240DC02-D4DA-40CC-8359-139D36887D64}"/>
              </a:ext>
            </a:extLst>
          </p:cNvPr>
          <p:cNvPicPr/>
          <p:nvPr/>
        </p:nvPicPr>
        <p:blipFill>
          <a:blip r:embed="rId3"/>
          <a:stretch>
            <a:fillRect/>
          </a:stretch>
        </p:blipFill>
        <p:spPr>
          <a:xfrm>
            <a:off x="6873784" y="3429000"/>
            <a:ext cx="2933700" cy="2086610"/>
          </a:xfrm>
          <a:prstGeom prst="rect">
            <a:avLst/>
          </a:prstGeom>
        </p:spPr>
      </p:pic>
    </p:spTree>
    <p:extLst>
      <p:ext uri="{BB962C8B-B14F-4D97-AF65-F5344CB8AC3E}">
        <p14:creationId xmlns:p14="http://schemas.microsoft.com/office/powerpoint/2010/main" val="409850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8BAD37-8163-427C-8DBC-33C89E4897C4}"/>
              </a:ext>
            </a:extLst>
          </p:cNvPr>
          <p:cNvSpPr>
            <a:spLocks noGrp="1"/>
          </p:cNvSpPr>
          <p:nvPr>
            <p:ph type="title"/>
          </p:nvPr>
        </p:nvSpPr>
        <p:spPr/>
        <p:txBody>
          <a:bodyPr/>
          <a:lstStyle/>
          <a:p>
            <a:r>
              <a:rPr lang="fr-FR" dirty="0"/>
              <a:t>Data </a:t>
            </a:r>
            <a:r>
              <a:rPr lang="fr-FR" dirty="0" err="1"/>
              <a:t>analysis</a:t>
            </a:r>
            <a:r>
              <a:rPr lang="fr-FR" dirty="0"/>
              <a:t> (1)</a:t>
            </a:r>
          </a:p>
        </p:txBody>
      </p:sp>
      <p:sp>
        <p:nvSpPr>
          <p:cNvPr id="3" name="Espace réservé du contenu 2">
            <a:extLst>
              <a:ext uri="{FF2B5EF4-FFF2-40B4-BE49-F238E27FC236}">
                <a16:creationId xmlns:a16="http://schemas.microsoft.com/office/drawing/2014/main" id="{538D9E2C-1878-4170-889A-70A0B182EB4A}"/>
              </a:ext>
            </a:extLst>
          </p:cNvPr>
          <p:cNvSpPr>
            <a:spLocks noGrp="1"/>
          </p:cNvSpPr>
          <p:nvPr>
            <p:ph idx="1"/>
          </p:nvPr>
        </p:nvSpPr>
        <p:spPr>
          <a:xfrm>
            <a:off x="838200" y="1497874"/>
            <a:ext cx="10515600" cy="4679089"/>
          </a:xfrm>
        </p:spPr>
        <p:txBody>
          <a:bodyPr>
            <a:normAutofit/>
          </a:bodyPr>
          <a:lstStyle/>
          <a:p>
            <a:r>
              <a:rPr lang="en-US" sz="2000" dirty="0"/>
              <a:t>We wanted to see if there is any correlation between the 10 years and the number of electrical cars and trucks. We found that there is a positive correlation between them</a:t>
            </a:r>
            <a:endParaRPr lang="fr-FR" sz="2000" dirty="0"/>
          </a:p>
        </p:txBody>
      </p:sp>
      <p:sp>
        <p:nvSpPr>
          <p:cNvPr id="4" name="Espace réservé de la date 3">
            <a:extLst>
              <a:ext uri="{FF2B5EF4-FFF2-40B4-BE49-F238E27FC236}">
                <a16:creationId xmlns:a16="http://schemas.microsoft.com/office/drawing/2014/main" id="{F0BBB4BC-7AB5-4A7B-9AEF-A77C1E22578F}"/>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B9D87D07-AD91-4DC5-8C18-0F9316835AC2}"/>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B47F5F66-CAC5-4B1A-BAB2-AA9F9A2C6D3D}"/>
              </a:ext>
            </a:extLst>
          </p:cNvPr>
          <p:cNvSpPr>
            <a:spLocks noGrp="1"/>
          </p:cNvSpPr>
          <p:nvPr>
            <p:ph type="sldNum" sz="quarter" idx="12"/>
          </p:nvPr>
        </p:nvSpPr>
        <p:spPr/>
        <p:txBody>
          <a:bodyPr/>
          <a:lstStyle/>
          <a:p>
            <a:fld id="{B7AE7990-CDF2-4E5C-B52E-71F5E6EC9B23}" type="slidenum">
              <a:rPr lang="fr-FR" smtClean="0"/>
              <a:t>7</a:t>
            </a:fld>
            <a:endParaRPr lang="fr-FR"/>
          </a:p>
        </p:txBody>
      </p:sp>
      <p:pic>
        <p:nvPicPr>
          <p:cNvPr id="7" name="Image 6">
            <a:extLst>
              <a:ext uri="{FF2B5EF4-FFF2-40B4-BE49-F238E27FC236}">
                <a16:creationId xmlns:a16="http://schemas.microsoft.com/office/drawing/2014/main" id="{C0135152-36AC-4E91-9279-4E43D1B77962}"/>
              </a:ext>
            </a:extLst>
          </p:cNvPr>
          <p:cNvPicPr/>
          <p:nvPr/>
        </p:nvPicPr>
        <p:blipFill>
          <a:blip r:embed="rId2"/>
          <a:stretch>
            <a:fillRect/>
          </a:stretch>
        </p:blipFill>
        <p:spPr>
          <a:xfrm>
            <a:off x="838200" y="2693126"/>
            <a:ext cx="4333875" cy="2667000"/>
          </a:xfrm>
          <a:prstGeom prst="rect">
            <a:avLst/>
          </a:prstGeom>
        </p:spPr>
      </p:pic>
      <p:pic>
        <p:nvPicPr>
          <p:cNvPr id="8" name="Image 7">
            <a:extLst>
              <a:ext uri="{FF2B5EF4-FFF2-40B4-BE49-F238E27FC236}">
                <a16:creationId xmlns:a16="http://schemas.microsoft.com/office/drawing/2014/main" id="{79344003-14A7-47C6-A9E4-C572DBF386FF}"/>
              </a:ext>
            </a:extLst>
          </p:cNvPr>
          <p:cNvPicPr/>
          <p:nvPr/>
        </p:nvPicPr>
        <p:blipFill>
          <a:blip r:embed="rId3"/>
          <a:stretch>
            <a:fillRect/>
          </a:stretch>
        </p:blipFill>
        <p:spPr>
          <a:xfrm>
            <a:off x="6096000" y="2745513"/>
            <a:ext cx="4067175" cy="2562225"/>
          </a:xfrm>
          <a:prstGeom prst="rect">
            <a:avLst/>
          </a:prstGeom>
        </p:spPr>
      </p:pic>
    </p:spTree>
    <p:extLst>
      <p:ext uri="{BB962C8B-B14F-4D97-AF65-F5344CB8AC3E}">
        <p14:creationId xmlns:p14="http://schemas.microsoft.com/office/powerpoint/2010/main" val="214223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2F6C42-25CF-4C1A-9C5F-34CA3FDF3749}"/>
              </a:ext>
            </a:extLst>
          </p:cNvPr>
          <p:cNvSpPr>
            <a:spLocks noGrp="1"/>
          </p:cNvSpPr>
          <p:nvPr>
            <p:ph type="title"/>
          </p:nvPr>
        </p:nvSpPr>
        <p:spPr/>
        <p:txBody>
          <a:bodyPr/>
          <a:lstStyle/>
          <a:p>
            <a:r>
              <a:rPr lang="fr-FR" dirty="0"/>
              <a:t>Data </a:t>
            </a:r>
            <a:r>
              <a:rPr lang="fr-FR" dirty="0" err="1"/>
              <a:t>analysis</a:t>
            </a:r>
            <a:r>
              <a:rPr lang="fr-FR" dirty="0"/>
              <a:t> (2)</a:t>
            </a:r>
          </a:p>
        </p:txBody>
      </p:sp>
      <p:sp>
        <p:nvSpPr>
          <p:cNvPr id="3" name="Espace réservé du contenu 2">
            <a:extLst>
              <a:ext uri="{FF2B5EF4-FFF2-40B4-BE49-F238E27FC236}">
                <a16:creationId xmlns:a16="http://schemas.microsoft.com/office/drawing/2014/main" id="{2103474F-4CCA-45F3-BF67-286E88D41144}"/>
              </a:ext>
            </a:extLst>
          </p:cNvPr>
          <p:cNvSpPr>
            <a:spLocks noGrp="1"/>
          </p:cNvSpPr>
          <p:nvPr>
            <p:ph idx="1"/>
          </p:nvPr>
        </p:nvSpPr>
        <p:spPr>
          <a:xfrm>
            <a:off x="838200" y="1402080"/>
            <a:ext cx="10515600" cy="4774883"/>
          </a:xfrm>
        </p:spPr>
        <p:txBody>
          <a:bodyPr>
            <a:normAutofit/>
          </a:bodyPr>
          <a:lstStyle/>
          <a:p>
            <a:r>
              <a:rPr lang="en-US" sz="2000" dirty="0"/>
              <a:t>We created the map of Neighborhoods of Paris using Folium library and the data frame containing the latitude and longitude</a:t>
            </a:r>
          </a:p>
          <a:p>
            <a:r>
              <a:rPr lang="en-US" sz="2000" dirty="0"/>
              <a:t>We can see that we have all the 80 neighborhood that we will analyses their venues with the Foursquare API by grouping these neighborhoods by venue’s categories</a:t>
            </a:r>
            <a:endParaRPr lang="fr-FR" sz="2000" dirty="0"/>
          </a:p>
        </p:txBody>
      </p:sp>
      <p:sp>
        <p:nvSpPr>
          <p:cNvPr id="4" name="Espace réservé de la date 3">
            <a:extLst>
              <a:ext uri="{FF2B5EF4-FFF2-40B4-BE49-F238E27FC236}">
                <a16:creationId xmlns:a16="http://schemas.microsoft.com/office/drawing/2014/main" id="{B53053BD-D3AF-4FFD-ABFA-B80923AFD49F}"/>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374F4694-EE22-4F23-BC24-BD1FDE34E478}"/>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8965F8BE-8C06-4BC2-AE1B-793248DDE87D}"/>
              </a:ext>
            </a:extLst>
          </p:cNvPr>
          <p:cNvSpPr>
            <a:spLocks noGrp="1"/>
          </p:cNvSpPr>
          <p:nvPr>
            <p:ph type="sldNum" sz="quarter" idx="12"/>
          </p:nvPr>
        </p:nvSpPr>
        <p:spPr/>
        <p:txBody>
          <a:bodyPr/>
          <a:lstStyle/>
          <a:p>
            <a:fld id="{B7AE7990-CDF2-4E5C-B52E-71F5E6EC9B23}" type="slidenum">
              <a:rPr lang="fr-FR" smtClean="0"/>
              <a:t>8</a:t>
            </a:fld>
            <a:endParaRPr lang="fr-FR"/>
          </a:p>
        </p:txBody>
      </p:sp>
      <p:pic>
        <p:nvPicPr>
          <p:cNvPr id="7" name="Image 6">
            <a:extLst>
              <a:ext uri="{FF2B5EF4-FFF2-40B4-BE49-F238E27FC236}">
                <a16:creationId xmlns:a16="http://schemas.microsoft.com/office/drawing/2014/main" id="{6637F3F4-6738-46C2-BAD8-F1A457A9B35C}"/>
              </a:ext>
            </a:extLst>
          </p:cNvPr>
          <p:cNvPicPr/>
          <p:nvPr/>
        </p:nvPicPr>
        <p:blipFill>
          <a:blip r:embed="rId2"/>
          <a:stretch>
            <a:fillRect/>
          </a:stretch>
        </p:blipFill>
        <p:spPr>
          <a:xfrm>
            <a:off x="156755" y="2993480"/>
            <a:ext cx="4696732" cy="2770233"/>
          </a:xfrm>
          <a:prstGeom prst="rect">
            <a:avLst/>
          </a:prstGeom>
        </p:spPr>
      </p:pic>
      <p:pic>
        <p:nvPicPr>
          <p:cNvPr id="8" name="Image 7">
            <a:extLst>
              <a:ext uri="{FF2B5EF4-FFF2-40B4-BE49-F238E27FC236}">
                <a16:creationId xmlns:a16="http://schemas.microsoft.com/office/drawing/2014/main" id="{E5F8142C-6D5C-46C9-9EE3-A8A0AB240809}"/>
              </a:ext>
            </a:extLst>
          </p:cNvPr>
          <p:cNvPicPr/>
          <p:nvPr/>
        </p:nvPicPr>
        <p:blipFill>
          <a:blip r:embed="rId3"/>
          <a:stretch>
            <a:fillRect/>
          </a:stretch>
        </p:blipFill>
        <p:spPr>
          <a:xfrm>
            <a:off x="5939245" y="3067275"/>
            <a:ext cx="5680801" cy="2622641"/>
          </a:xfrm>
          <a:prstGeom prst="rect">
            <a:avLst/>
          </a:prstGeom>
        </p:spPr>
      </p:pic>
    </p:spTree>
    <p:extLst>
      <p:ext uri="{BB962C8B-B14F-4D97-AF65-F5344CB8AC3E}">
        <p14:creationId xmlns:p14="http://schemas.microsoft.com/office/powerpoint/2010/main" val="67885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483460-7EDF-4B24-A90D-7B6AE77922D4}"/>
              </a:ext>
            </a:extLst>
          </p:cNvPr>
          <p:cNvSpPr>
            <a:spLocks noGrp="1"/>
          </p:cNvSpPr>
          <p:nvPr>
            <p:ph type="title"/>
          </p:nvPr>
        </p:nvSpPr>
        <p:spPr/>
        <p:txBody>
          <a:bodyPr/>
          <a:lstStyle/>
          <a:p>
            <a:r>
              <a:rPr lang="fr-FR" dirty="0"/>
              <a:t>Modeling (1)</a:t>
            </a:r>
          </a:p>
        </p:txBody>
      </p:sp>
      <p:pic>
        <p:nvPicPr>
          <p:cNvPr id="7" name="Espace réservé du contenu 6">
            <a:extLst>
              <a:ext uri="{FF2B5EF4-FFF2-40B4-BE49-F238E27FC236}">
                <a16:creationId xmlns:a16="http://schemas.microsoft.com/office/drawing/2014/main" id="{03773FA0-6684-48D3-94C4-8E1ADDEEE3C6}"/>
              </a:ext>
            </a:extLst>
          </p:cNvPr>
          <p:cNvPicPr>
            <a:picLocks noGrp="1" noChangeAspect="1"/>
          </p:cNvPicPr>
          <p:nvPr>
            <p:ph idx="1"/>
          </p:nvPr>
        </p:nvPicPr>
        <p:blipFill>
          <a:blip r:embed="rId2"/>
          <a:stretch>
            <a:fillRect/>
          </a:stretch>
        </p:blipFill>
        <p:spPr>
          <a:xfrm>
            <a:off x="2087880" y="1626439"/>
            <a:ext cx="7543800" cy="4105275"/>
          </a:xfrm>
          <a:prstGeom prst="rect">
            <a:avLst/>
          </a:prstGeom>
        </p:spPr>
      </p:pic>
      <p:sp>
        <p:nvSpPr>
          <p:cNvPr id="4" name="Espace réservé de la date 3">
            <a:extLst>
              <a:ext uri="{FF2B5EF4-FFF2-40B4-BE49-F238E27FC236}">
                <a16:creationId xmlns:a16="http://schemas.microsoft.com/office/drawing/2014/main" id="{F76C0160-AB53-4BB6-8695-021A4C23DE30}"/>
              </a:ext>
            </a:extLst>
          </p:cNvPr>
          <p:cNvSpPr>
            <a:spLocks noGrp="1"/>
          </p:cNvSpPr>
          <p:nvPr>
            <p:ph type="dt" sz="half" idx="10"/>
          </p:nvPr>
        </p:nvSpPr>
        <p:spPr/>
        <p:txBody>
          <a:bodyPr/>
          <a:lstStyle/>
          <a:p>
            <a:r>
              <a:rPr lang="fr-FR"/>
              <a:t>20/03/2021</a:t>
            </a:r>
          </a:p>
        </p:txBody>
      </p:sp>
      <p:sp>
        <p:nvSpPr>
          <p:cNvPr id="5" name="Espace réservé du pied de page 4">
            <a:extLst>
              <a:ext uri="{FF2B5EF4-FFF2-40B4-BE49-F238E27FC236}">
                <a16:creationId xmlns:a16="http://schemas.microsoft.com/office/drawing/2014/main" id="{72760781-8D3E-4744-A505-F851A4AB352B}"/>
              </a:ext>
            </a:extLst>
          </p:cNvPr>
          <p:cNvSpPr>
            <a:spLocks noGrp="1"/>
          </p:cNvSpPr>
          <p:nvPr>
            <p:ph type="ftr" sz="quarter" idx="11"/>
          </p:nvPr>
        </p:nvSpPr>
        <p:spPr/>
        <p:txBody>
          <a:bodyPr/>
          <a:lstStyle/>
          <a:p>
            <a:r>
              <a:rPr lang="fr-FR"/>
              <a:t>Soufiane Houssam LHAIBA</a:t>
            </a:r>
          </a:p>
        </p:txBody>
      </p:sp>
      <p:sp>
        <p:nvSpPr>
          <p:cNvPr id="6" name="Espace réservé du numéro de diapositive 5">
            <a:extLst>
              <a:ext uri="{FF2B5EF4-FFF2-40B4-BE49-F238E27FC236}">
                <a16:creationId xmlns:a16="http://schemas.microsoft.com/office/drawing/2014/main" id="{2ECD5ADB-FD59-4CC9-94B0-5254B52D7CD5}"/>
              </a:ext>
            </a:extLst>
          </p:cNvPr>
          <p:cNvSpPr>
            <a:spLocks noGrp="1"/>
          </p:cNvSpPr>
          <p:nvPr>
            <p:ph type="sldNum" sz="quarter" idx="12"/>
          </p:nvPr>
        </p:nvSpPr>
        <p:spPr/>
        <p:txBody>
          <a:bodyPr/>
          <a:lstStyle/>
          <a:p>
            <a:fld id="{B7AE7990-CDF2-4E5C-B52E-71F5E6EC9B23}" type="slidenum">
              <a:rPr lang="fr-FR" smtClean="0"/>
              <a:t>9</a:t>
            </a:fld>
            <a:endParaRPr lang="fr-FR"/>
          </a:p>
        </p:txBody>
      </p:sp>
    </p:spTree>
    <p:extLst>
      <p:ext uri="{BB962C8B-B14F-4D97-AF65-F5344CB8AC3E}">
        <p14:creationId xmlns:p14="http://schemas.microsoft.com/office/powerpoint/2010/main" val="1284037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571</Words>
  <Application>Microsoft Office PowerPoint</Application>
  <PresentationFormat>Grand écran</PresentationFormat>
  <Paragraphs>75</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Applied Data Science Capstone Project </vt:lpstr>
      <vt:lpstr>Introduction</vt:lpstr>
      <vt:lpstr>Business understanding</vt:lpstr>
      <vt:lpstr>Data</vt:lpstr>
      <vt:lpstr>Analytic approach</vt:lpstr>
      <vt:lpstr>Data wrangling</vt:lpstr>
      <vt:lpstr>Data analysis (1)</vt:lpstr>
      <vt:lpstr>Data analysis (2)</vt:lpstr>
      <vt:lpstr>Modeling (1)</vt:lpstr>
      <vt:lpstr>Modeling (2)</vt:lpstr>
      <vt:lpstr>Model evaluation</vt:lpstr>
      <vt:lpstr>Model deployment</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 </dc:title>
  <dc:creator>LHAIBA Soufiane (renexter)</dc:creator>
  <cp:lastModifiedBy>LHAIBA Soufiane (renexter)</cp:lastModifiedBy>
  <cp:revision>10</cp:revision>
  <dcterms:created xsi:type="dcterms:W3CDTF">2021-03-20T17:29:03Z</dcterms:created>
  <dcterms:modified xsi:type="dcterms:W3CDTF">2021-03-20T18:06:11Z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30fc12-c89a-4829-a476-5bf9e2086332_Enabled">
    <vt:lpwstr>true</vt:lpwstr>
  </property>
  <property fmtid="{D5CDD505-2E9C-101B-9397-08002B2CF9AE}" pid="3" name="MSIP_Label_7f30fc12-c89a-4829-a476-5bf9e2086332_SetDate">
    <vt:lpwstr>2021-03-20T17:32:00Z</vt:lpwstr>
  </property>
  <property fmtid="{D5CDD505-2E9C-101B-9397-08002B2CF9AE}" pid="4" name="MSIP_Label_7f30fc12-c89a-4829-a476-5bf9e2086332_Method">
    <vt:lpwstr>Privileged</vt:lpwstr>
  </property>
  <property fmtid="{D5CDD505-2E9C-101B-9397-08002B2CF9AE}" pid="5" name="MSIP_Label_7f30fc12-c89a-4829-a476-5bf9e2086332_Name">
    <vt:lpwstr>Not protected (Anyone)_0</vt:lpwstr>
  </property>
  <property fmtid="{D5CDD505-2E9C-101B-9397-08002B2CF9AE}" pid="6" name="MSIP_Label_7f30fc12-c89a-4829-a476-5bf9e2086332_SiteId">
    <vt:lpwstr>d6b0bbee-7cd9-4d60-bce6-4a67b543e2ae</vt:lpwstr>
  </property>
  <property fmtid="{D5CDD505-2E9C-101B-9397-08002B2CF9AE}" pid="7" name="MSIP_Label_7f30fc12-c89a-4829-a476-5bf9e2086332_ActionId">
    <vt:lpwstr>6ba7d4d8-8c93-4199-b2d1-6b4a13711493</vt:lpwstr>
  </property>
  <property fmtid="{D5CDD505-2E9C-101B-9397-08002B2CF9AE}" pid="8" name="MSIP_Label_7f30fc12-c89a-4829-a476-5bf9e2086332_ContentBits">
    <vt:lpwstr>0</vt:lpwstr>
  </property>
</Properties>
</file>